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FB2C3-3655-4494-9E8B-3F4838DADA8D}" v="68" dt="2024-07-21T15:21:36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4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62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79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50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5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06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1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6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9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2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9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4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610480"/>
            <a:ext cx="7766936" cy="1646302"/>
          </a:xfrm>
        </p:spPr>
        <p:txBody>
          <a:bodyPr rtlCol="0"/>
          <a:lstStyle/>
          <a:p>
            <a:r>
              <a:rPr lang="en-US" dirty="0"/>
              <a:t>C++ OpenCV</a:t>
            </a:r>
            <a:r>
              <a:rPr lang="zh-TW" altLang="en-US">
                <a:ea typeface="微軟正黑體"/>
              </a:rPr>
              <a:t>自動馬賽克人臉偵測與自動打碼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359751"/>
            <a:ext cx="7766936" cy="787981"/>
          </a:xfrm>
        </p:spPr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0C64B-585C-C392-D7F6-B8D615FF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84654"/>
            <a:ext cx="8596668" cy="950098"/>
          </a:xfrm>
        </p:spPr>
        <p:txBody>
          <a:bodyPr>
            <a:normAutofit/>
          </a:bodyPr>
          <a:lstStyle/>
          <a:p>
            <a:r>
              <a:rPr lang="zh-TW" altLang="en-US">
                <a:ea typeface="微軟正黑體"/>
              </a:rPr>
              <a:t>展示１: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E0161-0D7A-725B-1EAA-D32856D20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8103"/>
            <a:ext cx="8596668" cy="43132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zh-TW" altLang="en-US"/>
          </a:p>
          <a:p>
            <a:endParaRPr lang="zh-TW" altLang="en-US" dirty="0">
              <a:ea typeface="微軟正黑體"/>
            </a:endParaRPr>
          </a:p>
        </p:txBody>
      </p:sp>
      <p:pic>
        <p:nvPicPr>
          <p:cNvPr id="4" name="圖片 3" descr="一張含有 人員, 人的臉孔, 牆, 室內 的圖片&#10;&#10;自動產生的描述">
            <a:extLst>
              <a:ext uri="{FF2B5EF4-FFF2-40B4-BE49-F238E27FC236}">
                <a16:creationId xmlns:a16="http://schemas.microsoft.com/office/drawing/2014/main" id="{B061EB37-E54E-6740-CD93-9E2689E4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08" y="1725384"/>
            <a:ext cx="5170715" cy="3284846"/>
          </a:xfrm>
          <a:prstGeom prst="rect">
            <a:avLst/>
          </a:prstGeom>
        </p:spPr>
      </p:pic>
      <p:pic>
        <p:nvPicPr>
          <p:cNvPr id="7" name="圖片 6" descr="一張含有 人員, 人的臉孔, 牆, 室內 的圖片&#10;&#10;自動產生的描述">
            <a:extLst>
              <a:ext uri="{FF2B5EF4-FFF2-40B4-BE49-F238E27FC236}">
                <a16:creationId xmlns:a16="http://schemas.microsoft.com/office/drawing/2014/main" id="{3F683F29-EE27-A81D-5E08-6158A530A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28" y="1717414"/>
            <a:ext cx="5290458" cy="32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1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0C64B-585C-C392-D7F6-B8D615FF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84654"/>
            <a:ext cx="8596668" cy="950098"/>
          </a:xfrm>
        </p:spPr>
        <p:txBody>
          <a:bodyPr>
            <a:normAutofit/>
          </a:bodyPr>
          <a:lstStyle/>
          <a:p>
            <a:r>
              <a:rPr lang="zh-TW" altLang="en-US">
                <a:ea typeface="微軟正黑體"/>
              </a:rPr>
              <a:t>展示２: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E0161-0D7A-725B-1EAA-D32856D20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8103"/>
            <a:ext cx="8596668" cy="431325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zh-TW" altLang="en-US"/>
          </a:p>
          <a:p>
            <a:endParaRPr lang="zh-TW" altLang="en-US" dirty="0">
              <a:ea typeface="微軟正黑體"/>
            </a:endParaRPr>
          </a:p>
        </p:txBody>
      </p:sp>
      <p:pic>
        <p:nvPicPr>
          <p:cNvPr id="5" name="圖片 4" descr="一張含有 人員, 牆, 室內, 人的臉孔 的圖片&#10;&#10;自動產生的描述">
            <a:extLst>
              <a:ext uri="{FF2B5EF4-FFF2-40B4-BE49-F238E27FC236}">
                <a16:creationId xmlns:a16="http://schemas.microsoft.com/office/drawing/2014/main" id="{BD0B182F-7839-EF38-B0A6-1829C8B0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697320"/>
            <a:ext cx="5246915" cy="3430703"/>
          </a:xfrm>
          <a:prstGeom prst="rect">
            <a:avLst/>
          </a:prstGeom>
        </p:spPr>
      </p:pic>
      <p:pic>
        <p:nvPicPr>
          <p:cNvPr id="6" name="圖片 5" descr="一張含有 人員, 牆, 室內, 人的臉孔 的圖片&#10;&#10;自動產生的描述">
            <a:extLst>
              <a:ext uri="{FF2B5EF4-FFF2-40B4-BE49-F238E27FC236}">
                <a16:creationId xmlns:a16="http://schemas.microsoft.com/office/drawing/2014/main" id="{9F92CFEA-0859-D35C-1C40-E6EA8FD6F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96" y="1730827"/>
            <a:ext cx="4908608" cy="34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573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Facet</vt:lpstr>
      <vt:lpstr>C++ OpenCV自動馬賽克人臉偵測與自動打碼</vt:lpstr>
      <vt:lpstr>展示１:</vt:lpstr>
      <vt:lpstr>展示２: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101</cp:revision>
  <dcterms:created xsi:type="dcterms:W3CDTF">2024-07-16T07:21:57Z</dcterms:created>
  <dcterms:modified xsi:type="dcterms:W3CDTF">2024-07-21T15:22:14Z</dcterms:modified>
</cp:coreProperties>
</file>