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4" r:id="rId11"/>
    <p:sldId id="305" r:id="rId12"/>
    <p:sldId id="306" r:id="rId13"/>
    <p:sldId id="30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6" autoAdjust="0"/>
    <p:restoredTop sz="94698"/>
  </p:normalViewPr>
  <p:slideViewPr>
    <p:cSldViewPr snapToGrid="0">
      <p:cViewPr varScale="1">
        <p:scale>
          <a:sx n="146" d="100"/>
          <a:sy n="146" d="100"/>
        </p:scale>
        <p:origin x="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算法数据结构基础课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第十节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图的拓扑排序算法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）在图中找到所有入度为</a:t>
            </a:r>
            <a:r>
              <a:rPr lang="en-US" altLang="zh-CN" sz="2400" dirty="0"/>
              <a:t>0</a:t>
            </a:r>
            <a:r>
              <a:rPr lang="zh-CN" altLang="en-US" sz="2400" dirty="0"/>
              <a:t>的点输出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）把所有入度为</a:t>
            </a:r>
            <a:r>
              <a:rPr lang="en-US" altLang="zh-CN" sz="2400" dirty="0"/>
              <a:t>0</a:t>
            </a:r>
            <a:r>
              <a:rPr lang="zh-CN" altLang="en-US" sz="2400" dirty="0"/>
              <a:t>的点在图中删掉，继续找入度为</a:t>
            </a:r>
            <a:r>
              <a:rPr lang="en-US" altLang="zh-CN" sz="2400" dirty="0"/>
              <a:t>0</a:t>
            </a:r>
            <a:r>
              <a:rPr lang="zh-CN" altLang="en-US" sz="2400" dirty="0"/>
              <a:t>的点输出，周而复始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）图的所有点都被删除后，依次输出的顺序就是拓扑排序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要求：有向图且其中没有环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应用：事件安排、编译顺序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6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最小生成树算法之</a:t>
            </a:r>
            <a:r>
              <a:rPr lang="en" altLang="zh-CN" dirty="0"/>
              <a:t>Kruskal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）总是从权值最小的边开始考虑，依次考察权值依次变大的边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）当前的边要么进入最小生成树的集合，要么丢弃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）如果当前的边进入最小生成树的集合中不会形成环，就要当前边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）如果当前的边进入最小生成树的集合中会形成环，就不要当前边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）考察完所有边之后，最小生成树的集合也得到了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3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最小生成树算法之</a:t>
            </a:r>
            <a:r>
              <a:rPr lang="en" altLang="zh-CN" dirty="0"/>
              <a:t>Prim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）可以从任意节点出发来寻找最小生成树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）某个点加入到被选取的点中后，解锁这个点出发的所有新的边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）在所有解锁的边中选最小的边，然后看看这个边会不会形成环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）如果会，不要当前边，继续考察剩下解锁的边中最小的边，重复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）如果不会，要当前边，将该边的指向点加入到被选取的点中，重复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6</a:t>
            </a:r>
            <a:r>
              <a:rPr lang="zh-CN" altLang="en-US" sz="2400" dirty="0"/>
              <a:t>）当所有点都被选取，最小生成树就得到了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77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en" altLang="zh-CN" sz="3200" dirty="0"/>
              <a:t>Dijkstra</a:t>
            </a:r>
            <a:r>
              <a:rPr lang="zh-CN" altLang="en" sz="3200" dirty="0"/>
              <a:t>算法</a:t>
            </a:r>
            <a:endParaRPr lang="en" altLang="zh-CN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" altLang="zh-CN" sz="2400" dirty="0"/>
              <a:t>Dijkstra</a:t>
            </a:r>
            <a:r>
              <a:rPr lang="zh-CN" altLang="en" sz="2400" dirty="0"/>
              <a:t>算法</a:t>
            </a:r>
            <a:r>
              <a:rPr lang="zh-CN" altLang="en-US" sz="2400" dirty="0"/>
              <a:t>必须指定一个源点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）生成一个源点到各个点的最小距离表，一开始只有一条记录，即原点到自己的最小距离为</a:t>
            </a:r>
            <a:r>
              <a:rPr lang="en-US" altLang="zh-CN" sz="2400" dirty="0"/>
              <a:t>0</a:t>
            </a:r>
            <a:r>
              <a:rPr lang="zh-CN" altLang="en-US" sz="2400" dirty="0"/>
              <a:t>，源点到其他所有点的最小距离都为正无穷大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）从距离表中拿出没拿过记录里的最小记录，通过这个点发出的边，更新源点到各个点的最小距离表，不断重复这一步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）源点到所有的点记录如果都被拿过一遍，过程停止，最小距离表得到了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zh-CN" altLang="en-US" sz="2400" dirty="0"/>
              <a:t>有若干个样本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d…</a:t>
            </a:r>
            <a:r>
              <a:rPr lang="zh-CN" altLang="en-US" sz="2400" dirty="0"/>
              <a:t>类型假设是</a:t>
            </a:r>
            <a:r>
              <a:rPr lang="en-US" altLang="zh-CN" sz="2400" dirty="0"/>
              <a:t>V</a:t>
            </a:r>
          </a:p>
          <a:p>
            <a:pPr marL="457200" indent="-457200">
              <a:buAutoNum type="arabicParenR"/>
            </a:pPr>
            <a:r>
              <a:rPr lang="zh-CN" altLang="en-US" sz="2400" dirty="0"/>
              <a:t>在并查集中一开始认为每个样本都在单独的集合里</a:t>
            </a:r>
            <a:endParaRPr lang="en-US" altLang="zh-CN" sz="2400" dirty="0"/>
          </a:p>
          <a:p>
            <a:pPr marL="457200" indent="-457200">
              <a:buAutoNum type="arabicParenR"/>
            </a:pPr>
            <a:r>
              <a:rPr lang="zh-CN" altLang="en-US" sz="2400" dirty="0"/>
              <a:t>用户可以在任何时候调用如下两个方法：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  </a:t>
            </a:r>
            <a:r>
              <a:rPr lang="en-US" altLang="zh-CN" sz="2400" dirty="0" err="1"/>
              <a:t>boolean</a:t>
            </a:r>
            <a:r>
              <a:rPr lang="zh-CN" altLang="en-US" sz="2400" dirty="0"/>
              <a:t> </a:t>
            </a:r>
            <a:r>
              <a:rPr lang="en-US" altLang="zh-CN" sz="2400" dirty="0" err="1"/>
              <a:t>isSameSet</a:t>
            </a:r>
            <a:r>
              <a:rPr lang="en-US" altLang="zh-CN" sz="2400" dirty="0"/>
              <a:t>(V x, V y) : </a:t>
            </a:r>
            <a:r>
              <a:rPr lang="zh-CN" altLang="en-US" sz="2400" dirty="0"/>
              <a:t>查询样本</a:t>
            </a:r>
            <a:r>
              <a:rPr lang="en-US" altLang="zh-CN" sz="2400" dirty="0"/>
              <a:t>x</a:t>
            </a:r>
            <a:r>
              <a:rPr lang="zh-CN" altLang="en-US" sz="2400" dirty="0"/>
              <a:t>和样本</a:t>
            </a:r>
            <a:r>
              <a:rPr lang="en-US" altLang="zh-CN" sz="2400" dirty="0"/>
              <a:t>y</a:t>
            </a:r>
            <a:r>
              <a:rPr lang="zh-CN" altLang="en-US" sz="2400" dirty="0"/>
              <a:t>是否属于一个集合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  </a:t>
            </a:r>
            <a:r>
              <a:rPr lang="en-US" altLang="zh-CN" sz="2400" dirty="0"/>
              <a:t>void</a:t>
            </a:r>
            <a:r>
              <a:rPr lang="zh-CN" altLang="en-US" sz="2400" dirty="0"/>
              <a:t> </a:t>
            </a:r>
            <a:r>
              <a:rPr lang="en-US" altLang="zh-CN" sz="2400" dirty="0"/>
              <a:t>union(V x, V y) :</a:t>
            </a:r>
            <a:r>
              <a:rPr lang="zh-CN" altLang="en-US" sz="2400" dirty="0"/>
              <a:t> 把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各自所在集合的所有样本合并成一个集合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isSameSet</a:t>
            </a:r>
            <a:r>
              <a:rPr lang="zh-CN" altLang="en-US" sz="2400" dirty="0"/>
              <a:t>和</a:t>
            </a:r>
            <a:r>
              <a:rPr lang="en-US" altLang="zh-CN" sz="2400" dirty="0"/>
              <a:t>union</a:t>
            </a:r>
            <a:r>
              <a:rPr lang="zh-CN" altLang="en-US" sz="2400" dirty="0"/>
              <a:t>方法的代价越低越好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）每个节点都有一条往上指的指针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）节点</a:t>
            </a:r>
            <a:r>
              <a:rPr lang="en-US" altLang="zh-CN" sz="2400" dirty="0"/>
              <a:t>a</a:t>
            </a:r>
            <a:r>
              <a:rPr lang="zh-CN" altLang="en-US" sz="2400" dirty="0"/>
              <a:t>往上找到的头节点，叫做</a:t>
            </a:r>
            <a:r>
              <a:rPr lang="en-US" altLang="zh-CN" sz="2400" dirty="0"/>
              <a:t>a</a:t>
            </a:r>
            <a:r>
              <a:rPr lang="zh-CN" altLang="en-US" sz="2400" dirty="0"/>
              <a:t>所在集合的代表节点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）查询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是否属于同一个集合，就是看看找到的代表节点是不是一个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）把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各自所在集合的所有点合并成一个集合，只需要小集合的代表点挂在大集合的代表点的下方即可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7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并查集的优化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）节点往上找代表点的过程，把沿途的链变成扁平的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）小集合挂在大集合的下面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）如果方法调用很频繁，那么单次调用的代价为</a:t>
            </a:r>
            <a:r>
              <a:rPr lang="en-US" altLang="zh-CN" sz="2400" dirty="0"/>
              <a:t>O(1)</a:t>
            </a:r>
            <a:r>
              <a:rPr lang="zh-CN" altLang="en-US" sz="2400" dirty="0"/>
              <a:t>，两个方法都如此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0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并查集的应用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解决两大块区域的合并问题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常用在图等领域中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）由点的集合和边的集合构成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）虽然存在有向图和无向图的概念，但实际上都可以用有向图来表达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）边上可能带有权值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5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图结构的表达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）邻接表法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）邻接矩阵法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）除此之外还有其他众多的方式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6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图的面试题如何搞定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/>
              <a:t>图的算法都不算难，只不过</a:t>
            </a:r>
            <a:r>
              <a:rPr lang="en-US" altLang="zh-CN" sz="2400" dirty="0"/>
              <a:t>coding</a:t>
            </a:r>
            <a:r>
              <a:rPr lang="zh-CN" altLang="en-US" sz="2400" dirty="0"/>
              <a:t>的代价比较高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）先用自己最熟练的方式，实现图结构的表达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）在自己熟悉的结构上，实现所有常用的图算法作为模板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）把面试题提供的图结构转化为自己熟悉的图结构，再调用模板或改写即可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图的宽度优先</a:t>
            </a:r>
            <a:r>
              <a:rPr lang="en-US" altLang="zh-CN" sz="3200" dirty="0"/>
              <a:t>&amp;</a:t>
            </a:r>
            <a:r>
              <a:rPr lang="zh-CN" altLang="en-US" sz="3200" dirty="0"/>
              <a:t>深度优先遍历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zh-CN" altLang="en-US" dirty="0"/>
              <a:t>宽度优先遍历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，利用队列实现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，从源节点开始依次按照宽度进队列，然后弹出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，每弹出一个点，把该节点所有没有进过队列的邻接点放入队列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，直到队列变空</a:t>
            </a:r>
            <a:endParaRPr lang="en-US" altLang="zh-CN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dirty="0"/>
              <a:t>深度优先遍历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，利用栈实现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，从源节点开始把节点按照深度放入栈，然后弹出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，每弹出一个点，把该节点下一个没有进过栈的邻接点放入栈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，直到栈变空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1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21297</TotalTime>
  <Words>967</Words>
  <Application>Microsoft Macintosh PowerPoint</Application>
  <PresentationFormat>宽屏</PresentationFormat>
  <Paragraphs>96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算法数据结构基础课</vt:lpstr>
      <vt:lpstr>并查集</vt:lpstr>
      <vt:lpstr>并查集</vt:lpstr>
      <vt:lpstr>并查集的优化</vt:lpstr>
      <vt:lpstr>并查集的应用</vt:lpstr>
      <vt:lpstr>图</vt:lpstr>
      <vt:lpstr>图结构的表达</vt:lpstr>
      <vt:lpstr>图的面试题如何搞定</vt:lpstr>
      <vt:lpstr>图的宽度优先&amp;深度优先遍历</vt:lpstr>
      <vt:lpstr>图的拓扑排序算法</vt:lpstr>
      <vt:lpstr>最小生成树算法之Kruskal</vt:lpstr>
      <vt:lpstr>最小生成树算法之Prim</vt:lpstr>
      <vt:lpstr>Dijkstra算法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387</cp:revision>
  <dcterms:created xsi:type="dcterms:W3CDTF">2019-12-18T07:28:03Z</dcterms:created>
  <dcterms:modified xsi:type="dcterms:W3CDTF">2020-04-13T07:21:24Z</dcterms:modified>
</cp:coreProperties>
</file>