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5" r:id="rId3"/>
    <p:sldId id="297" r:id="rId4"/>
    <p:sldId id="302" r:id="rId5"/>
    <p:sldId id="298" r:id="rId6"/>
    <p:sldId id="296" r:id="rId7"/>
    <p:sldId id="301" r:id="rId8"/>
    <p:sldId id="299" r:id="rId9"/>
    <p:sldId id="300" r:id="rId10"/>
    <p:sldId id="303" r:id="rId11"/>
    <p:sldId id="304" r:id="rId12"/>
    <p:sldId id="305" r:id="rId13"/>
    <p:sldId id="306" r:id="rId14"/>
    <p:sldId id="310" r:id="rId15"/>
    <p:sldId id="311" r:id="rId16"/>
    <p:sldId id="312" r:id="rId17"/>
    <p:sldId id="313" r:id="rId18"/>
    <p:sldId id="314" r:id="rId19"/>
    <p:sldId id="315" r:id="rId20"/>
    <p:sldId id="31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算法数据结构基础课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第十二节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暴力递归到动态规划的套路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）你已经有了一个不违反原则的暴力递归，而且的确存在解的重复调用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）找到哪些参数的变化会影响返回值，对每一个列出变化范围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）参数间的所有的组合数量，意味着表大小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）记忆化搜索的方法就是傻缓存，非常容易得到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）规定好严格表的大小，分析位置的依赖顺序，然后从基础填写到最终解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）对于有枚举行为的决策过程，进一步优化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动态规划的进一步优化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）空间压缩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）状态化简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）四边形不等式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其他优化技巧略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1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假设有排成一行的</a:t>
            </a:r>
            <a:r>
              <a:rPr lang="en" altLang="zh-CN" dirty="0"/>
              <a:t>N</a:t>
            </a:r>
            <a:r>
              <a:rPr lang="zh-CN" altLang="en-US" dirty="0"/>
              <a:t>个位置，记为</a:t>
            </a:r>
            <a:r>
              <a:rPr lang="en-US" altLang="zh-CN" dirty="0"/>
              <a:t>1~</a:t>
            </a:r>
            <a:r>
              <a:rPr lang="en" altLang="zh-CN" dirty="0"/>
              <a:t>N</a:t>
            </a:r>
            <a:r>
              <a:rPr lang="zh-CN" altLang="en-US" dirty="0"/>
              <a:t>，</a:t>
            </a:r>
            <a:r>
              <a:rPr lang="en" altLang="zh-CN" dirty="0"/>
              <a:t>N </a:t>
            </a:r>
            <a:r>
              <a:rPr lang="zh-CN" altLang="en-US" dirty="0"/>
              <a:t>一定大于或等于 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zh-CN" altLang="en-US" dirty="0"/>
              <a:t>开始时机器人在其中的</a:t>
            </a:r>
            <a:r>
              <a:rPr lang="en" altLang="zh-CN" dirty="0"/>
              <a:t>M</a:t>
            </a:r>
            <a:r>
              <a:rPr lang="zh-CN" altLang="en-US" dirty="0"/>
              <a:t>位置上</a:t>
            </a:r>
            <a:r>
              <a:rPr lang="en-US" altLang="zh-CN" dirty="0"/>
              <a:t>(</a:t>
            </a:r>
            <a:r>
              <a:rPr lang="en" altLang="zh-CN" dirty="0"/>
              <a:t>M </a:t>
            </a:r>
            <a:r>
              <a:rPr lang="zh-CN" altLang="en-US" dirty="0"/>
              <a:t>一定是 </a:t>
            </a:r>
            <a:r>
              <a:rPr lang="en-US" altLang="zh-CN" dirty="0"/>
              <a:t>1~</a:t>
            </a:r>
            <a:r>
              <a:rPr lang="en" altLang="zh-CN" dirty="0"/>
              <a:t>N </a:t>
            </a:r>
            <a:r>
              <a:rPr lang="zh-CN" altLang="en-US" dirty="0"/>
              <a:t>中的一个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如果机器人来到</a:t>
            </a:r>
            <a:r>
              <a:rPr lang="en-US" altLang="zh-CN" dirty="0"/>
              <a:t>1</a:t>
            </a:r>
            <a:r>
              <a:rPr lang="zh-CN" altLang="en-US" dirty="0"/>
              <a:t>位置，那么下一步只能往右来到</a:t>
            </a:r>
            <a:r>
              <a:rPr lang="en-US" altLang="zh-CN" dirty="0"/>
              <a:t>2</a:t>
            </a:r>
            <a:r>
              <a:rPr lang="zh-CN" altLang="en-US" dirty="0"/>
              <a:t>位置；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如果机器人来到</a:t>
            </a:r>
            <a:r>
              <a:rPr lang="en" altLang="zh-CN" dirty="0"/>
              <a:t>N</a:t>
            </a:r>
            <a:r>
              <a:rPr lang="zh-CN" altLang="en-US" dirty="0"/>
              <a:t>位置，那么下一步只能往左来到 </a:t>
            </a:r>
            <a:r>
              <a:rPr lang="en" altLang="zh-CN" dirty="0"/>
              <a:t>N-1 </a:t>
            </a:r>
            <a:r>
              <a:rPr lang="zh-CN" altLang="en-US" dirty="0"/>
              <a:t>位置；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如果机器人来到中间位置，那么下一步可以往左走或者往右走；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规定机器人必须走 </a:t>
            </a:r>
            <a:r>
              <a:rPr lang="en" altLang="zh-CN" dirty="0"/>
              <a:t>K </a:t>
            </a:r>
            <a:r>
              <a:rPr lang="zh-CN" altLang="en-US" dirty="0"/>
              <a:t>步，最终能来到</a:t>
            </a:r>
            <a:r>
              <a:rPr lang="en" altLang="zh-CN" dirty="0"/>
              <a:t>P</a:t>
            </a:r>
            <a:r>
              <a:rPr lang="zh-CN" altLang="en-US" dirty="0"/>
              <a:t>位置</a:t>
            </a:r>
            <a:r>
              <a:rPr lang="en-US" altLang="zh-CN" dirty="0"/>
              <a:t>(</a:t>
            </a:r>
            <a:r>
              <a:rPr lang="en" altLang="zh-CN" dirty="0"/>
              <a:t>P</a:t>
            </a:r>
            <a:r>
              <a:rPr lang="zh-CN" altLang="en-US" dirty="0"/>
              <a:t>也是</a:t>
            </a:r>
            <a:r>
              <a:rPr lang="en-US" altLang="zh-CN" dirty="0"/>
              <a:t>1~</a:t>
            </a:r>
            <a:r>
              <a:rPr lang="en" altLang="zh-CN" dirty="0"/>
              <a:t>N</a:t>
            </a:r>
            <a:r>
              <a:rPr lang="zh-CN" altLang="en-US" dirty="0"/>
              <a:t>中的一个</a:t>
            </a:r>
            <a:r>
              <a:rPr lang="en-US" altLang="zh-CN" dirty="0"/>
              <a:t>)</a:t>
            </a:r>
            <a:r>
              <a:rPr lang="zh-CN" altLang="en-US" dirty="0"/>
              <a:t>的方法有多少种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给定四个参数 </a:t>
            </a:r>
            <a:r>
              <a:rPr lang="en" altLang="zh-CN" dirty="0"/>
              <a:t>N</a:t>
            </a:r>
            <a:r>
              <a:rPr lang="zh-CN" altLang="en" dirty="0"/>
              <a:t>、</a:t>
            </a:r>
            <a:r>
              <a:rPr lang="en" altLang="zh-CN" dirty="0"/>
              <a:t>M</a:t>
            </a:r>
            <a:r>
              <a:rPr lang="zh-CN" altLang="en" dirty="0"/>
              <a:t>、</a:t>
            </a:r>
            <a:r>
              <a:rPr lang="en" altLang="zh-CN" dirty="0"/>
              <a:t>K</a:t>
            </a:r>
            <a:r>
              <a:rPr lang="zh-CN" altLang="en" dirty="0"/>
              <a:t>、</a:t>
            </a:r>
            <a:r>
              <a:rPr lang="en" altLang="zh-CN" dirty="0"/>
              <a:t>P</a:t>
            </a:r>
            <a:r>
              <a:rPr lang="zh-CN" altLang="en" dirty="0"/>
              <a:t>，</a:t>
            </a:r>
            <a:r>
              <a:rPr lang="zh-CN" altLang="en-US" dirty="0"/>
              <a:t>返回方法数。 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0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给定一个字符串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，给定一个字符串类型的数组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en-US" altLang="zh-CN" sz="2400" dirty="0" err="1"/>
              <a:t>arr</a:t>
            </a:r>
            <a:r>
              <a:rPr lang="zh-CN" altLang="en-US" sz="2400" dirty="0"/>
              <a:t>里的每一个字符串，代表一张贴纸，你可以把单个字符剪开使用，目的是拼出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来。</a:t>
            </a:r>
          </a:p>
          <a:p>
            <a:pPr marL="0" indent="0">
              <a:buNone/>
            </a:pPr>
            <a:r>
              <a:rPr lang="zh-CN" altLang="en-US" sz="2400" dirty="0"/>
              <a:t>返回需要至少多少张贴纸可以完成这个任务。</a:t>
            </a:r>
          </a:p>
          <a:p>
            <a:pPr marL="0" indent="0">
              <a:buNone/>
            </a:pPr>
            <a:r>
              <a:rPr lang="zh-CN" altLang="en-US" sz="2400" dirty="0"/>
              <a:t>例子：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= "</a:t>
            </a:r>
            <a:r>
              <a:rPr lang="en-US" altLang="zh-CN" sz="2400" dirty="0" err="1"/>
              <a:t>babac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= {"</a:t>
            </a:r>
            <a:r>
              <a:rPr lang="en-US" altLang="zh-CN" sz="2400" dirty="0" err="1"/>
              <a:t>ba</a:t>
            </a:r>
            <a:r>
              <a:rPr lang="en-US" altLang="zh-CN" sz="2400" dirty="0"/>
              <a:t>","c","</a:t>
            </a:r>
            <a:r>
              <a:rPr lang="en-US" altLang="zh-CN" sz="2400" dirty="0" err="1"/>
              <a:t>abcd</a:t>
            </a:r>
            <a:r>
              <a:rPr lang="en-US" altLang="zh-CN" sz="2400" dirty="0"/>
              <a:t>"}</a:t>
            </a:r>
          </a:p>
          <a:p>
            <a:pPr marL="0" indent="0">
              <a:buNone/>
            </a:pPr>
            <a:r>
              <a:rPr lang="zh-CN" altLang="en-US" sz="2400" dirty="0"/>
              <a:t>至少需要两张贴纸</a:t>
            </a:r>
            <a:r>
              <a:rPr lang="en-US" altLang="zh-CN" sz="2400" dirty="0"/>
              <a:t>"</a:t>
            </a:r>
            <a:r>
              <a:rPr lang="en-US" altLang="zh-CN" sz="2400" dirty="0" err="1"/>
              <a:t>ba</a:t>
            </a:r>
            <a:r>
              <a:rPr lang="en-US" altLang="zh-CN" sz="2400" dirty="0"/>
              <a:t>"</a:t>
            </a:r>
            <a:r>
              <a:rPr lang="zh-CN" altLang="en-US" sz="2400" dirty="0"/>
              <a:t>和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abcd</a:t>
            </a:r>
            <a:r>
              <a:rPr lang="en-US" altLang="zh-CN" sz="2400" dirty="0"/>
              <a:t>"</a:t>
            </a:r>
            <a:r>
              <a:rPr lang="zh-CN" altLang="en-US" sz="2400" dirty="0"/>
              <a:t>，因为使用这两张贴纸，把每一个字符单独剪开，含有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c</a:t>
            </a:r>
            <a:r>
              <a:rPr lang="zh-CN" altLang="en-US" sz="2400" dirty="0"/>
              <a:t>。是可以拼出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的。所以返回</a:t>
            </a:r>
            <a:r>
              <a:rPr lang="en-US" altLang="zh-CN" sz="2400" dirty="0"/>
              <a:t>2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9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背包问题的动态规划解法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3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给定一个整型数组</a:t>
            </a:r>
            <a:r>
              <a:rPr lang="en" altLang="zh-CN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代表数值不同的纸牌排成一条线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玩家</a:t>
            </a:r>
            <a:r>
              <a:rPr lang="en" altLang="zh-CN" dirty="0"/>
              <a:t>A</a:t>
            </a:r>
            <a:r>
              <a:rPr lang="zh-CN" altLang="en-US" dirty="0"/>
              <a:t>和玩家</a:t>
            </a:r>
            <a:r>
              <a:rPr lang="en" altLang="zh-CN" dirty="0"/>
              <a:t>B</a:t>
            </a:r>
            <a:r>
              <a:rPr lang="zh-CN" altLang="en-US" dirty="0"/>
              <a:t>依次拿走每张纸牌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规定玩家</a:t>
            </a:r>
            <a:r>
              <a:rPr lang="en" altLang="zh-CN" dirty="0"/>
              <a:t>A</a:t>
            </a:r>
            <a:r>
              <a:rPr lang="zh-CN" altLang="en-US" dirty="0"/>
              <a:t>先拿，玩家</a:t>
            </a:r>
            <a:r>
              <a:rPr lang="en" altLang="zh-CN" dirty="0"/>
              <a:t>B</a:t>
            </a:r>
            <a:r>
              <a:rPr lang="zh-CN" altLang="en-US" dirty="0"/>
              <a:t>后拿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但是每个玩家每次只能拿走最左或最右的纸牌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玩家</a:t>
            </a:r>
            <a:r>
              <a:rPr lang="en" altLang="zh-CN" dirty="0"/>
              <a:t>A</a:t>
            </a:r>
            <a:r>
              <a:rPr lang="zh-CN" altLang="en-US" dirty="0"/>
              <a:t>和玩家</a:t>
            </a:r>
            <a:r>
              <a:rPr lang="en" altLang="zh-CN" dirty="0"/>
              <a:t>B</a:t>
            </a:r>
            <a:r>
              <a:rPr lang="zh-CN" altLang="en-US" dirty="0"/>
              <a:t>都绝顶聪明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请返回最后获胜者的分数。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8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effectLst/>
              </a:rPr>
              <a:t>两个字符串的最长公共子序列问题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6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effectLst/>
              </a:rPr>
              <a:t>给定一个数组，代表每个人喝完咖啡准备刷杯子的时间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/>
              <a:t>只有一台咖啡机，一次只能洗一个杯子，时间耗费</a:t>
            </a:r>
            <a:r>
              <a:rPr lang="en-US" altLang="zh-CN" sz="2400" dirty="0"/>
              <a:t>a</a:t>
            </a:r>
            <a:r>
              <a:rPr lang="zh-CN" altLang="en-US" sz="2400" dirty="0"/>
              <a:t>，洗完才能洗下一杯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每个咖啡杯也可以自己挥发干净，时间耗费</a:t>
            </a:r>
            <a:r>
              <a:rPr lang="en-US" altLang="zh-CN" sz="2400" dirty="0">
                <a:effectLst/>
              </a:rPr>
              <a:t>b</a:t>
            </a:r>
            <a:r>
              <a:rPr lang="zh-CN" altLang="en-US" sz="2400" dirty="0">
                <a:effectLst/>
              </a:rPr>
              <a:t>，咖啡杯可以并行挥发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/>
              <a:t>返回让所有咖啡杯变干净的最早完成时间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三个参数：</a:t>
            </a:r>
            <a:r>
              <a:rPr lang="en-US" altLang="zh-CN" sz="2400" dirty="0" err="1">
                <a:effectLst/>
              </a:rPr>
              <a:t>int</a:t>
            </a:r>
            <a:r>
              <a:rPr lang="en-US" altLang="zh-CN" sz="2400" dirty="0">
                <a:effectLst/>
              </a:rPr>
              <a:t>[] </a:t>
            </a:r>
            <a:r>
              <a:rPr lang="en-US" altLang="zh-CN" sz="2400" dirty="0" err="1">
                <a:effectLst/>
              </a:rPr>
              <a:t>arr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>
                <a:effectLst/>
              </a:rPr>
              <a:t>a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 err="1">
                <a:effectLst/>
              </a:rPr>
              <a:t>int</a:t>
            </a:r>
            <a:r>
              <a:rPr lang="en-US" altLang="zh-CN" sz="2400" dirty="0">
                <a:effectLst/>
              </a:rPr>
              <a:t> b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5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请同学们自行搜索或者想象一个象棋的棋盘，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然后把整个棋盘放入第一象限，棋盘的最左下角是</a:t>
            </a:r>
            <a:r>
              <a:rPr lang="en-US" altLang="zh-CN" dirty="0"/>
              <a:t>(0,0)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那么整个棋盘就是横坐标上</a:t>
            </a:r>
            <a:r>
              <a:rPr lang="en-US" altLang="zh-CN" dirty="0"/>
              <a:t>9</a:t>
            </a:r>
            <a:r>
              <a:rPr lang="zh-CN" altLang="en-US" dirty="0"/>
              <a:t>条线、纵坐标上</a:t>
            </a:r>
            <a:r>
              <a:rPr lang="en-US" altLang="zh-CN" dirty="0"/>
              <a:t>10</a:t>
            </a:r>
            <a:r>
              <a:rPr lang="zh-CN" altLang="en-US" dirty="0"/>
              <a:t>条线的区域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给你三个 参数 </a:t>
            </a:r>
            <a:r>
              <a:rPr lang="en" altLang="zh-CN" dirty="0"/>
              <a:t>x</a:t>
            </a:r>
            <a:r>
              <a:rPr lang="zh-CN" altLang="en" dirty="0"/>
              <a:t>，</a:t>
            </a:r>
            <a:r>
              <a:rPr lang="en" altLang="zh-CN" dirty="0"/>
              <a:t>y</a:t>
            </a:r>
            <a:r>
              <a:rPr lang="zh-CN" altLang="en" dirty="0"/>
              <a:t>，</a:t>
            </a:r>
            <a:r>
              <a:rPr lang="en" altLang="zh-CN" dirty="0"/>
              <a:t>k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返回“马”从</a:t>
            </a:r>
            <a:r>
              <a:rPr lang="en-US" altLang="zh-CN" dirty="0"/>
              <a:t>(0,0)</a:t>
            </a:r>
            <a:r>
              <a:rPr lang="zh-CN" altLang="en-US" dirty="0"/>
              <a:t>位置出发，必须走</a:t>
            </a:r>
            <a:r>
              <a:rPr lang="en" altLang="zh-CN" dirty="0"/>
              <a:t>k</a:t>
            </a:r>
            <a:r>
              <a:rPr lang="zh-CN" altLang="en-US" dirty="0"/>
              <a:t>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最后落在</a:t>
            </a:r>
            <a:r>
              <a:rPr lang="en-US" altLang="zh-CN" dirty="0"/>
              <a:t>(</a:t>
            </a:r>
            <a:r>
              <a:rPr lang="en" altLang="zh-CN" dirty="0" err="1"/>
              <a:t>x,y</a:t>
            </a:r>
            <a:r>
              <a:rPr lang="en" altLang="zh-CN" dirty="0"/>
              <a:t>)</a:t>
            </a:r>
            <a:r>
              <a:rPr lang="zh-CN" altLang="en-US" dirty="0"/>
              <a:t>上的方法数有多少种</a:t>
            </a:r>
            <a:r>
              <a:rPr lang="en-US" altLang="zh-CN" dirty="0"/>
              <a:t>?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6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给定一个矩阵 </a:t>
            </a:r>
            <a:r>
              <a:rPr lang="en" altLang="zh-CN" dirty="0"/>
              <a:t>m</a:t>
            </a:r>
            <a:r>
              <a:rPr lang="zh-CN" altLang="en" dirty="0"/>
              <a:t>，</a:t>
            </a:r>
            <a:r>
              <a:rPr lang="zh-CN" altLang="en-US" dirty="0"/>
              <a:t>从左上角开始每次只能向右或者向下走，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最后到达右下角的位置，路径上所有的数字累加起来就是路径和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返回所有的路径中最小的路径和 </a:t>
            </a:r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2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什么暴力递归可以继续优化？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有重复调用同一个子问题的解，这种递归可以优化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如果每一个子问题都是不同的解，无法优化也不用优化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给定数组</a:t>
            </a:r>
            <a:r>
              <a:rPr lang="en" altLang="zh-CN" dirty="0" err="1"/>
              <a:t>arr</a:t>
            </a:r>
            <a:r>
              <a:rPr lang="zh-CN" altLang="en" dirty="0"/>
              <a:t>，</a:t>
            </a:r>
            <a:r>
              <a:rPr lang="en" altLang="zh-CN" dirty="0" err="1"/>
              <a:t>arr</a:t>
            </a:r>
            <a:r>
              <a:rPr lang="zh-CN" altLang="en-US" dirty="0"/>
              <a:t>中所有的值都为正数且不重复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每个值代表一种面值的货币，每种面值的货币可以使用任意张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再给定一个整数 </a:t>
            </a:r>
            <a:r>
              <a:rPr lang="en" altLang="zh-CN" dirty="0"/>
              <a:t>aim</a:t>
            </a:r>
            <a:r>
              <a:rPr lang="zh-CN" altLang="en" dirty="0"/>
              <a:t>，</a:t>
            </a:r>
            <a:r>
              <a:rPr lang="zh-CN" altLang="en-US" dirty="0"/>
              <a:t>代表要找的钱数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求组成 </a:t>
            </a:r>
            <a:r>
              <a:rPr lang="en" altLang="zh-CN" dirty="0"/>
              <a:t>aim </a:t>
            </a:r>
            <a:r>
              <a:rPr lang="zh-CN" altLang="en-US" dirty="0"/>
              <a:t>的方法数</a:t>
            </a:r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暴力递归和动态规划的关系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某一个暴力递归，有解的重复调用，就可以把这个暴力递归优化成动态规划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任何动态规划问题，都一定对应着某一个有解的重复调用的暴力递归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但不是所有的暴力递归，都一定对应着动态规划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面试题和动态规划的关系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解决一个问题，可能有很多尝试方法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可能在很多尝试方法中，又有若干个尝试方法有动态规划的方式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一个问题   可能有   若干种动态规划的解法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0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如何找到某个问题的动态规划方式？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）设计暴力递归：重要原则</a:t>
            </a:r>
            <a:r>
              <a:rPr lang="en-US" altLang="zh-CN" sz="2400" dirty="0"/>
              <a:t>+4</a:t>
            </a:r>
            <a:r>
              <a:rPr lang="zh-CN" altLang="en-US" sz="2400" dirty="0"/>
              <a:t>种常见尝试模型！重点！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）分析有没有重复解：套路解决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）用记忆化搜索</a:t>
            </a:r>
            <a:r>
              <a:rPr lang="en-US" altLang="zh-CN" sz="2400" dirty="0"/>
              <a:t> -&gt; </a:t>
            </a:r>
            <a:r>
              <a:rPr lang="zh-CN" altLang="en-US" sz="2400" dirty="0"/>
              <a:t>用严格表结构实现动态规划：套路解决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）看看能否继续优化：套路解决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6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面试中设计暴力递归过程的原则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）每一个可变参数的类型，一定不要比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类型更加复杂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）原则</a:t>
            </a:r>
            <a:r>
              <a:rPr lang="en-US" altLang="zh-CN" sz="2400" dirty="0"/>
              <a:t>1</a:t>
            </a:r>
            <a:r>
              <a:rPr lang="zh-CN" altLang="en-US" sz="2400" dirty="0"/>
              <a:t>）可以违反，让类型突破到一维线性结构，那必须是单一可变参数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）如果发现原则</a:t>
            </a:r>
            <a:r>
              <a:rPr lang="en-US" altLang="zh-CN" sz="2400" dirty="0"/>
              <a:t>1</a:t>
            </a:r>
            <a:r>
              <a:rPr lang="zh-CN" altLang="en-US" sz="2400" dirty="0"/>
              <a:t>）被违反，但不违反原则</a:t>
            </a:r>
            <a:r>
              <a:rPr lang="en-US" altLang="zh-CN" sz="2400" dirty="0"/>
              <a:t>2</a:t>
            </a:r>
            <a:r>
              <a:rPr lang="zh-CN" altLang="en-US" sz="2400" dirty="0"/>
              <a:t>），只需要做到记忆化搜索即可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）可变参数的个数，能少则少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4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知道了面试中设计暴力递归过程的原则，然后呢？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一定要逼自己找到不违反原则情况下的暴力尝试！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如果你找到的暴力尝试，不符合原则，马上舍弃！找新的！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如果某个题目突破了设计原则，一定极难极难，面试中出现概率低于</a:t>
            </a:r>
            <a:r>
              <a:rPr lang="en-US" altLang="zh-CN" sz="2400" dirty="0"/>
              <a:t>5%</a:t>
            </a:r>
            <a:r>
              <a:rPr lang="zh-CN" altLang="en-US" sz="2400" dirty="0"/>
              <a:t>！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2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常见的</a:t>
            </a:r>
            <a:r>
              <a:rPr lang="en-US" altLang="zh-CN" sz="3200" dirty="0"/>
              <a:t>4</a:t>
            </a:r>
            <a:r>
              <a:rPr lang="zh-CN" altLang="en-US" sz="3200" dirty="0"/>
              <a:t>种尝试模型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）从左往右的尝试模型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）范围上的尝试模型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）多样本位置全对应的尝试模型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）寻找业务限制的尝试模型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如何分析有没有重复解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列出调用过程，可以只列出前几层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有没有重复解，一看便知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8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21329</TotalTime>
  <Words>1225</Words>
  <Application>Microsoft Macintosh PowerPoint</Application>
  <PresentationFormat>宽屏</PresentationFormat>
  <Paragraphs>136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算法数据结构基础课</vt:lpstr>
      <vt:lpstr>什么暴力递归可以继续优化？</vt:lpstr>
      <vt:lpstr>暴力递归和动态规划的关系</vt:lpstr>
      <vt:lpstr>面试题和动态规划的关系</vt:lpstr>
      <vt:lpstr>如何找到某个问题的动态规划方式？</vt:lpstr>
      <vt:lpstr>面试中设计暴力递归过程的原则</vt:lpstr>
      <vt:lpstr>知道了面试中设计暴力递归过程的原则，然后呢？</vt:lpstr>
      <vt:lpstr>常见的4种尝试模型</vt:lpstr>
      <vt:lpstr>如何分析有没有重复解</vt:lpstr>
      <vt:lpstr>暴力递归到动态规划的套路</vt:lpstr>
      <vt:lpstr>动态规划的进一步优化</vt:lpstr>
      <vt:lpstr>题目一</vt:lpstr>
      <vt:lpstr>题目二</vt:lpstr>
      <vt:lpstr>题目三</vt:lpstr>
      <vt:lpstr>题目四</vt:lpstr>
      <vt:lpstr>题目五</vt:lpstr>
      <vt:lpstr>题目六</vt:lpstr>
      <vt:lpstr>题目七</vt:lpstr>
      <vt:lpstr>题目八</vt:lpstr>
      <vt:lpstr>题目九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410</cp:revision>
  <dcterms:created xsi:type="dcterms:W3CDTF">2019-12-18T07:28:03Z</dcterms:created>
  <dcterms:modified xsi:type="dcterms:W3CDTF">2020-04-14T10:28:47Z</dcterms:modified>
</cp:coreProperties>
</file>