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352" r:id="rId4"/>
    <p:sldId id="353" r:id="rId5"/>
    <p:sldId id="355" r:id="rId6"/>
    <p:sldId id="354" r:id="rId7"/>
    <p:sldId id="356" r:id="rId8"/>
    <p:sldId id="357" r:id="rId9"/>
    <p:sldId id="3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第六节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链表问题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面试时链表解题的方法论 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对于笔试，不用太在乎空间复杂度，一切为了时间</a:t>
            </a:r>
            <a:r>
              <a:rPr lang="zh-CN" altLang="en-US" sz="2400" dirty="0" smtClean="0"/>
              <a:t>复杂度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对于面试，时间复杂度依然放在第一位，但是一定要找到空间最省的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链表面试题常用数据结构和技巧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）使用容器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哈希</a:t>
            </a:r>
            <a:r>
              <a:rPr lang="zh-CN" altLang="en-US" sz="2400" dirty="0" smtClean="0"/>
              <a:t>表、数组等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）快慢</a:t>
            </a:r>
            <a:r>
              <a:rPr lang="zh-CN" altLang="en-US" sz="2400" dirty="0"/>
              <a:t>指针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快慢指针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）输入链表头节点，奇数长度返回中点，偶数长度返回上中点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）输入链</a:t>
            </a:r>
            <a:r>
              <a:rPr lang="zh-CN" altLang="en-US" sz="2400" dirty="0"/>
              <a:t>表头节点，奇数</a:t>
            </a:r>
            <a:r>
              <a:rPr lang="zh-CN" altLang="en-US" sz="2400" dirty="0" smtClean="0"/>
              <a:t>长度返回</a:t>
            </a:r>
            <a:r>
              <a:rPr lang="zh-CN" altLang="en-US" sz="2400" dirty="0"/>
              <a:t>中点，偶数</a:t>
            </a:r>
            <a:r>
              <a:rPr lang="zh-CN" altLang="en-US" sz="2400" dirty="0" smtClean="0"/>
              <a:t>长度返回下中点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）输入链</a:t>
            </a:r>
            <a:r>
              <a:rPr lang="zh-CN" altLang="en-US" sz="2400" dirty="0"/>
              <a:t>表头节点，奇数</a:t>
            </a:r>
            <a:r>
              <a:rPr lang="zh-CN" altLang="en-US" sz="2400" dirty="0" smtClean="0"/>
              <a:t>长度返回中点前一个，</a:t>
            </a:r>
            <a:r>
              <a:rPr lang="zh-CN" altLang="en-US" sz="2400" dirty="0"/>
              <a:t>偶数</a:t>
            </a:r>
            <a:r>
              <a:rPr lang="zh-CN" altLang="en-US" sz="2400" dirty="0" smtClean="0"/>
              <a:t>长度返回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中点前一个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输入链表头节点，奇数长度返回中点前一个，偶数长度</a:t>
            </a:r>
            <a:r>
              <a:rPr lang="zh-CN" altLang="en-US" sz="2400" dirty="0" smtClean="0"/>
              <a:t>返回下中点</a:t>
            </a:r>
            <a:r>
              <a:rPr lang="zh-CN" altLang="en-US" sz="2400" dirty="0"/>
              <a:t>前一</a:t>
            </a:r>
            <a:r>
              <a:rPr lang="zh-CN" altLang="en-US" sz="2400" dirty="0" smtClean="0"/>
              <a:t>个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一个单链表的头节点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，请判断该链表是否为回文结构。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）哈希表方法特别简单（笔试用）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）改原链表的方法就需要注意边界了（面试用）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将单向链表按某值划分成左边小、中间相等、右边大的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）把链表放入数组里，在数组上做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（笔试用）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）分成小、中、大三部分，再把各个部分之间串起来（面试用）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种特殊的单链表节点类描述如下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/>
              <a:t>Node {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value;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 </a:t>
            </a:r>
            <a:r>
              <a:rPr lang="en-US" altLang="zh-CN" sz="2400" dirty="0"/>
              <a:t>next;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 </a:t>
            </a:r>
            <a:r>
              <a:rPr lang="en-US" altLang="zh-CN" sz="2400" dirty="0"/>
              <a:t>rand;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Node(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 { value =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; }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rand</a:t>
            </a:r>
            <a:r>
              <a:rPr lang="zh-CN" altLang="en-US" sz="2400" dirty="0"/>
              <a:t>指针是单链表节点结构中新增的指针，</a:t>
            </a:r>
            <a:r>
              <a:rPr lang="en-US" altLang="zh-CN" sz="2400" dirty="0"/>
              <a:t>rand</a:t>
            </a:r>
            <a:r>
              <a:rPr lang="zh-CN" altLang="en-US" sz="2400" dirty="0"/>
              <a:t>可能指向链表中的任意一个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，也可能指向</a:t>
            </a:r>
            <a:r>
              <a:rPr lang="en-US" altLang="zh-CN" sz="2400" dirty="0"/>
              <a:t>null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给定</a:t>
            </a:r>
            <a:r>
              <a:rPr lang="zh-CN" altLang="en-US" sz="2400" dirty="0"/>
              <a:t>一个由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节点类型组成的无环单链表的头节点 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，请实现一个函数完成这个链表的复制，并返回复制的新链表的头节点。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要求</a:t>
            </a:r>
            <a:r>
              <a:rPr lang="en-US" altLang="zh-CN" sz="2400" dirty="0" smtClean="0"/>
              <a:t>】</a:t>
            </a:r>
          </a:p>
          <a:p>
            <a:pPr marL="0" indent="0">
              <a:buNone/>
            </a:pPr>
            <a:r>
              <a:rPr lang="zh-CN" altLang="en-US" sz="2400" dirty="0" smtClean="0"/>
              <a:t>时间</a:t>
            </a:r>
            <a:r>
              <a:rPr lang="zh-CN" altLang="en-US" sz="2400" dirty="0"/>
              <a:t>复杂度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</a:t>
            </a:r>
            <a:r>
              <a:rPr lang="en-US" altLang="zh-CN" sz="2400" dirty="0"/>
              <a:t>O(1)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给定</a:t>
            </a:r>
            <a:r>
              <a:rPr lang="zh-CN" altLang="en-US" dirty="0"/>
              <a:t>两个可能有环也可能无环的单链表，头节点</a:t>
            </a:r>
            <a:r>
              <a:rPr lang="en-US" altLang="zh-CN" dirty="0"/>
              <a:t>head1</a:t>
            </a:r>
            <a:r>
              <a:rPr lang="zh-CN" altLang="en-US" dirty="0"/>
              <a:t>和</a:t>
            </a:r>
            <a:r>
              <a:rPr lang="en-US" altLang="zh-CN" dirty="0"/>
              <a:t>head2</a:t>
            </a:r>
            <a:r>
              <a:rPr lang="zh-CN" altLang="en-US" dirty="0"/>
              <a:t>。请</a:t>
            </a:r>
            <a:r>
              <a:rPr lang="zh-CN" altLang="en-US" dirty="0" smtClean="0"/>
              <a:t>实现</a:t>
            </a:r>
            <a:r>
              <a:rPr lang="zh-CN" altLang="en-US" dirty="0"/>
              <a:t>一个函数，如果两个链表相交，请返回相交的 第一个节点。如果不相交，</a:t>
            </a:r>
            <a:r>
              <a:rPr lang="zh-CN" altLang="en-US" dirty="0" smtClean="0"/>
              <a:t>返回</a:t>
            </a:r>
            <a:r>
              <a:rPr lang="en-US" altLang="zh-CN" dirty="0"/>
              <a:t>null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要求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两个链表长度之和为</a:t>
            </a:r>
            <a:r>
              <a:rPr lang="en-US" altLang="zh-CN" dirty="0"/>
              <a:t>N</a:t>
            </a:r>
            <a:r>
              <a:rPr lang="zh-CN" altLang="en-US" dirty="0"/>
              <a:t>，时间复杂度请达到</a:t>
            </a:r>
            <a:r>
              <a:rPr lang="en-US" altLang="zh-CN" dirty="0"/>
              <a:t>O(N)</a:t>
            </a:r>
            <a:r>
              <a:rPr lang="zh-CN" altLang="en-US" dirty="0"/>
              <a:t>，额外空间复杂度 请达到</a:t>
            </a:r>
            <a:r>
              <a:rPr lang="en-US" altLang="zh-CN" dirty="0"/>
              <a:t>O(1)</a:t>
            </a:r>
            <a:r>
              <a:rPr lang="zh-CN" altLang="en-US" dirty="0"/>
              <a:t>。 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能不能不给单链表的头节点，只给想要删除的节点，就能做到在链表上把这个点删掉？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21222</TotalTime>
  <Words>573</Words>
  <Application>Microsoft Macintosh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算法数据结构基础课</vt:lpstr>
      <vt:lpstr>链表问题</vt:lpstr>
      <vt:lpstr>链表面试题常用数据结构和技巧</vt:lpstr>
      <vt:lpstr>快慢指针</vt:lpstr>
      <vt:lpstr>常见面试题</vt:lpstr>
      <vt:lpstr>常见面试题</vt:lpstr>
      <vt:lpstr>常见面试题</vt:lpstr>
      <vt:lpstr>常见面试题</vt:lpstr>
      <vt:lpstr>常见面试题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358</cp:revision>
  <dcterms:created xsi:type="dcterms:W3CDTF">2019-12-18T07:28:03Z</dcterms:created>
  <dcterms:modified xsi:type="dcterms:W3CDTF">2020-04-08T10:23:43Z</dcterms:modified>
</cp:coreProperties>
</file>