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9" autoAdjust="0"/>
    <p:restoredTop sz="94676"/>
  </p:normalViewPr>
  <p:slideViewPr>
    <p:cSldViewPr snapToGrid="0">
      <p:cViewPr varScale="1">
        <p:scale>
          <a:sx n="106" d="100"/>
          <a:sy n="106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算法数据结构基础课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第九节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贪心算法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）最自然智慧的算法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）用一种局部最功利的标准，</a:t>
            </a:r>
            <a:r>
              <a:rPr lang="zh-CN" altLang="en-US" sz="2400" dirty="0"/>
              <a:t>总是做出在当前看来是最好的</a:t>
            </a:r>
            <a:r>
              <a:rPr lang="zh-CN" altLang="en-US" sz="2400" dirty="0" smtClean="0"/>
              <a:t>选择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）难点在于证明</a:t>
            </a:r>
            <a:r>
              <a:rPr lang="zh-CN" altLang="en-US" sz="2400" dirty="0"/>
              <a:t>局部最功利的</a:t>
            </a:r>
            <a:r>
              <a:rPr lang="zh-CN" altLang="en-US" sz="2400" dirty="0" smtClean="0"/>
              <a:t>标准可以得到全局最优解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）对于贪心算法的学习主要以增加阅历和经验为主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从头到尾讲一道利用</a:t>
            </a:r>
            <a:r>
              <a:rPr lang="zh-CN" altLang="en-US" sz="3200" dirty="0" smtClean="0"/>
              <a:t>贪心算法求解的题目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给定一个由字符串组成的数组</a:t>
            </a:r>
            <a:r>
              <a:rPr lang="en-US" altLang="zh-CN" sz="2400" dirty="0" err="1" smtClean="0"/>
              <a:t>strs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必须把所有的字符串拼接起来，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返回所有可能的拼接结果中，字典序最小的结果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贪心算法求解的标准过程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，分析业务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，根据业务逻辑找到不同的贪心策略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，对于能举出反例的策略直接跳过，不能举出反例的策略要证明有效性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这往往是特别困难的，要求数学能力很高且不具有统一的技巧性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贪心算法</a:t>
            </a:r>
            <a:r>
              <a:rPr lang="zh-CN" altLang="en-US" sz="3200" dirty="0" smtClean="0"/>
              <a:t>的解题</a:t>
            </a:r>
            <a:r>
              <a:rPr lang="zh-CN" altLang="en-US" sz="3200" dirty="0"/>
              <a:t>套路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/>
              <a:t>，实现一个不依靠贪心策略的解法</a:t>
            </a:r>
            <a:r>
              <a:rPr lang="en-US" altLang="zh-CN" sz="2400" dirty="0"/>
              <a:t>X</a:t>
            </a:r>
            <a:r>
              <a:rPr lang="zh-CN" altLang="en-US" sz="2400" dirty="0"/>
              <a:t>，可以用最暴力的</a:t>
            </a:r>
            <a:r>
              <a:rPr lang="zh-CN" altLang="en-US" sz="2400" dirty="0" smtClean="0"/>
              <a:t>尝试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/>
              <a:t>，脑补出贪心策略</a:t>
            </a:r>
            <a:r>
              <a:rPr lang="en-US" altLang="zh-CN" sz="2400" dirty="0"/>
              <a:t>A</a:t>
            </a:r>
            <a:r>
              <a:rPr lang="zh-CN" altLang="en-US" sz="2400" dirty="0"/>
              <a:t>、贪心策略</a:t>
            </a:r>
            <a:r>
              <a:rPr lang="en-US" altLang="zh-CN" sz="2400" dirty="0"/>
              <a:t>B</a:t>
            </a:r>
            <a:r>
              <a:rPr lang="zh-CN" altLang="en-US" sz="2400" dirty="0"/>
              <a:t>、贪心策略</a:t>
            </a:r>
            <a:r>
              <a:rPr lang="en-US" altLang="zh-CN" sz="2400" dirty="0"/>
              <a:t>C</a:t>
            </a:r>
            <a:r>
              <a:rPr lang="en-US" altLang="zh-CN" sz="2400" dirty="0" smtClean="0"/>
              <a:t>...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/>
              <a:t>，用解法</a:t>
            </a:r>
            <a:r>
              <a:rPr lang="en-US" altLang="zh-CN" sz="2400" dirty="0"/>
              <a:t>X</a:t>
            </a:r>
            <a:r>
              <a:rPr lang="zh-CN" altLang="en-US" sz="2400" dirty="0"/>
              <a:t>和对数器</a:t>
            </a:r>
            <a:r>
              <a:rPr lang="zh-CN" altLang="en-US" sz="2400" dirty="0" smtClean="0"/>
              <a:t>，用</a:t>
            </a:r>
            <a:r>
              <a:rPr lang="zh-CN" altLang="en-US" sz="2400" dirty="0"/>
              <a:t>实验的方式得知哪个贪心策略正确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/>
              <a:t>，不要去纠结贪心策略的证明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1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贪心算法</a:t>
            </a:r>
            <a:r>
              <a:rPr lang="zh-CN" altLang="en-US" sz="3200" dirty="0" smtClean="0"/>
              <a:t>的解题套路实战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给定一个字符串</a:t>
            </a:r>
            <a:r>
              <a:rPr lang="en-US" altLang="zh-CN" sz="2400" dirty="0" err="1" smtClean="0"/>
              <a:t>str</a:t>
            </a:r>
            <a:r>
              <a:rPr lang="zh-CN" altLang="en-US" sz="2400" dirty="0" smtClean="0"/>
              <a:t>，只由‘</a:t>
            </a:r>
            <a:r>
              <a:rPr lang="en-US" altLang="zh-CN" sz="2400" dirty="0"/>
              <a:t>X</a:t>
            </a:r>
            <a:r>
              <a:rPr lang="zh-CN" altLang="en-US" sz="2400" dirty="0" smtClean="0"/>
              <a:t>’和‘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’两种字符构成。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‘</a:t>
            </a:r>
            <a:r>
              <a:rPr lang="en-US" altLang="zh-CN" sz="2400" dirty="0"/>
              <a:t>X</a:t>
            </a:r>
            <a:r>
              <a:rPr lang="zh-CN" altLang="en-US" sz="2400" dirty="0"/>
              <a:t>’</a:t>
            </a:r>
            <a:r>
              <a:rPr lang="zh-CN" altLang="en-US" sz="2400" dirty="0" smtClean="0">
                <a:effectLst/>
              </a:rPr>
              <a:t>表示墙，不能放灯，也不需要点亮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‘</a:t>
            </a:r>
            <a:r>
              <a:rPr lang="en-US" altLang="zh-CN" sz="2400" dirty="0"/>
              <a:t>.</a:t>
            </a:r>
            <a:r>
              <a:rPr lang="zh-CN" altLang="en-US" sz="2400" dirty="0"/>
              <a:t>’</a:t>
            </a:r>
            <a:r>
              <a:rPr lang="zh-CN" altLang="en-US" sz="2400" dirty="0" smtClean="0"/>
              <a:t>表示居民点，可以放灯，需要点亮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如果灯放在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位置，可以让</a:t>
            </a:r>
            <a:r>
              <a:rPr lang="en-US" altLang="zh-CN" sz="2400" dirty="0" smtClean="0"/>
              <a:t>i-1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i+1</a:t>
            </a:r>
            <a:r>
              <a:rPr lang="zh-CN" altLang="en-US" sz="2400" dirty="0" smtClean="0"/>
              <a:t>三个位置被点亮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>
                <a:effectLst/>
              </a:rPr>
              <a:t>返回如果点亮</a:t>
            </a:r>
            <a:r>
              <a:rPr lang="en-US" altLang="zh-CN" sz="2400" dirty="0" err="1" smtClean="0">
                <a:effectLst/>
              </a:rPr>
              <a:t>str</a:t>
            </a:r>
            <a:r>
              <a:rPr lang="zh-CN" altLang="en-US" sz="2400" dirty="0" smtClean="0">
                <a:effectLst/>
              </a:rPr>
              <a:t>中所有需要点亮的位置，至少需要几盏灯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3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贪心算法</a:t>
            </a:r>
            <a:r>
              <a:rPr lang="zh-CN" altLang="en-US" sz="3200" dirty="0" smtClean="0"/>
              <a:t>的解题套路实战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一块金条切成两半，是需要花费和长度数值一样的铜板的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比如</a:t>
            </a:r>
            <a:r>
              <a:rPr lang="zh-CN" altLang="en-US" sz="2400" dirty="0"/>
              <a:t>长度为</a:t>
            </a:r>
            <a:r>
              <a:rPr lang="en-US" altLang="zh-CN" sz="2400" dirty="0"/>
              <a:t>20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金条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不管怎么切，</a:t>
            </a:r>
            <a:r>
              <a:rPr lang="zh-CN" altLang="en-US" sz="2400" dirty="0"/>
              <a:t>都要花费</a:t>
            </a:r>
            <a:r>
              <a:rPr lang="en-US" altLang="zh-CN" sz="2400" dirty="0"/>
              <a:t>20</a:t>
            </a:r>
            <a:r>
              <a:rPr lang="zh-CN" altLang="en-US" sz="2400" dirty="0"/>
              <a:t>个铜板。 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群人想整分整块金条，怎么分最省铜板</a:t>
            </a:r>
            <a:r>
              <a:rPr lang="en-US" altLang="zh-CN" sz="2400" dirty="0"/>
              <a:t>?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例如</a:t>
            </a:r>
            <a:r>
              <a:rPr lang="en-US" altLang="zh-CN" sz="2400" dirty="0"/>
              <a:t>,</a:t>
            </a:r>
            <a:r>
              <a:rPr lang="zh-CN" altLang="en-US" sz="2400" dirty="0"/>
              <a:t>给定数组</a:t>
            </a:r>
            <a:r>
              <a:rPr lang="en-US" altLang="zh-CN" sz="2400" dirty="0"/>
              <a:t>{10,20,30}</a:t>
            </a:r>
            <a:r>
              <a:rPr lang="zh-CN" altLang="en-US" sz="2400" dirty="0"/>
              <a:t>，代表一共三个人，整块金条长度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60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金条</a:t>
            </a:r>
            <a:r>
              <a:rPr lang="zh-CN" altLang="en-US" sz="2400" dirty="0"/>
              <a:t>要分成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30</a:t>
            </a:r>
            <a:r>
              <a:rPr lang="zh-CN" altLang="en-US" sz="2400" dirty="0"/>
              <a:t>三个部分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如果</a:t>
            </a:r>
            <a:r>
              <a:rPr lang="zh-CN" altLang="en-US" sz="2400" dirty="0"/>
              <a:t>先把长度</a:t>
            </a:r>
            <a:r>
              <a:rPr lang="en-US" altLang="zh-CN" sz="2400" dirty="0"/>
              <a:t>60</a:t>
            </a:r>
            <a:r>
              <a:rPr lang="zh-CN" altLang="en-US" sz="2400" dirty="0"/>
              <a:t>的金条分成</a:t>
            </a:r>
            <a:r>
              <a:rPr lang="en-US" altLang="zh-CN" sz="2400" dirty="0"/>
              <a:t>10</a:t>
            </a:r>
            <a:r>
              <a:rPr lang="zh-CN" altLang="en-US" sz="2400" dirty="0"/>
              <a:t>和</a:t>
            </a:r>
            <a:r>
              <a:rPr lang="en-US" altLang="zh-CN" sz="2400" dirty="0"/>
              <a:t>50</a:t>
            </a:r>
            <a:r>
              <a:rPr lang="zh-CN" altLang="en-US" sz="2400" dirty="0"/>
              <a:t>，花费</a:t>
            </a:r>
            <a:r>
              <a:rPr lang="en-US" altLang="zh-CN" sz="2400" dirty="0"/>
              <a:t>60</a:t>
            </a:r>
            <a:r>
              <a:rPr lang="en-US" altLang="zh-CN" sz="2400" dirty="0" smtClean="0"/>
              <a:t>; </a:t>
            </a:r>
            <a:r>
              <a:rPr lang="zh-CN" altLang="en-US" sz="2400" dirty="0"/>
              <a:t>再把长度</a:t>
            </a:r>
            <a:r>
              <a:rPr lang="en-US" altLang="zh-CN" sz="2400" dirty="0"/>
              <a:t>50</a:t>
            </a:r>
            <a:r>
              <a:rPr lang="zh-CN" altLang="en-US" sz="2400" dirty="0"/>
              <a:t>的金条分成</a:t>
            </a:r>
            <a:r>
              <a:rPr lang="en-US" altLang="zh-CN" sz="2400" dirty="0"/>
              <a:t>20</a:t>
            </a:r>
            <a:r>
              <a:rPr lang="zh-CN" altLang="en-US" sz="2400" dirty="0"/>
              <a:t>和</a:t>
            </a:r>
            <a:r>
              <a:rPr lang="en-US" altLang="zh-CN" sz="2400" dirty="0"/>
              <a:t>30</a:t>
            </a:r>
            <a:r>
              <a:rPr lang="zh-CN" altLang="en-US" sz="2400" dirty="0"/>
              <a:t>，花费</a:t>
            </a:r>
            <a:r>
              <a:rPr lang="en-US" altLang="zh-CN" sz="2400" dirty="0"/>
              <a:t>50;</a:t>
            </a:r>
            <a:r>
              <a:rPr lang="zh-CN" altLang="en-US" sz="2400" dirty="0"/>
              <a:t>一共花费</a:t>
            </a:r>
            <a:r>
              <a:rPr lang="en-US" altLang="zh-CN" sz="2400" dirty="0"/>
              <a:t>110</a:t>
            </a:r>
            <a:r>
              <a:rPr lang="zh-CN" altLang="en-US" sz="2400" dirty="0"/>
              <a:t>铜板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但如果</a:t>
            </a:r>
            <a:r>
              <a:rPr lang="zh-CN" altLang="en-US" sz="2400" dirty="0"/>
              <a:t>先把长度</a:t>
            </a:r>
            <a:r>
              <a:rPr lang="en-US" altLang="zh-CN" sz="2400" dirty="0"/>
              <a:t>60</a:t>
            </a:r>
            <a:r>
              <a:rPr lang="zh-CN" altLang="en-US" sz="2400" dirty="0"/>
              <a:t>的金条分成</a:t>
            </a:r>
            <a:r>
              <a:rPr lang="en-US" altLang="zh-CN" sz="2400" dirty="0"/>
              <a:t>30</a:t>
            </a:r>
            <a:r>
              <a:rPr lang="zh-CN" altLang="en-US" sz="2400" dirty="0"/>
              <a:t>和</a:t>
            </a:r>
            <a:r>
              <a:rPr lang="en-US" altLang="zh-CN" sz="2400" dirty="0"/>
              <a:t>30</a:t>
            </a:r>
            <a:r>
              <a:rPr lang="zh-CN" altLang="en-US" sz="2400" dirty="0"/>
              <a:t>，花费</a:t>
            </a:r>
            <a:r>
              <a:rPr lang="en-US" altLang="zh-CN" sz="2400" dirty="0"/>
              <a:t>60;</a:t>
            </a:r>
            <a:r>
              <a:rPr lang="zh-CN" altLang="en-US" sz="2400" dirty="0"/>
              <a:t>再把长度</a:t>
            </a:r>
            <a:r>
              <a:rPr lang="en-US" altLang="zh-CN" sz="2400" dirty="0"/>
              <a:t>30</a:t>
            </a:r>
            <a:r>
              <a:rPr lang="zh-CN" altLang="en-US" sz="2400" dirty="0"/>
              <a:t>金条分成</a:t>
            </a:r>
            <a:r>
              <a:rPr lang="en-US" altLang="zh-CN" sz="2400" dirty="0"/>
              <a:t>10</a:t>
            </a:r>
            <a:r>
              <a:rPr lang="zh-CN" altLang="en-US" sz="2400" dirty="0"/>
              <a:t>和</a:t>
            </a:r>
            <a:r>
              <a:rPr lang="en-US" altLang="zh-CN" sz="2400" dirty="0"/>
              <a:t>20</a:t>
            </a:r>
            <a:r>
              <a:rPr lang="zh-CN" altLang="en-US" sz="2400" dirty="0"/>
              <a:t>， 花费</a:t>
            </a:r>
            <a:r>
              <a:rPr lang="en-US" altLang="zh-CN" sz="2400" dirty="0"/>
              <a:t>30;</a:t>
            </a:r>
            <a:r>
              <a:rPr lang="zh-CN" altLang="en-US" sz="2400" dirty="0"/>
              <a:t>一共花费</a:t>
            </a:r>
            <a:r>
              <a:rPr lang="en-US" altLang="zh-CN" sz="2400" dirty="0"/>
              <a:t>90</a:t>
            </a:r>
            <a:r>
              <a:rPr lang="zh-CN" altLang="en-US" sz="2400" dirty="0"/>
              <a:t>铜板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输入一个数组，返回分割的最小代价。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5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贪心算法</a:t>
            </a:r>
            <a:r>
              <a:rPr lang="zh-CN" altLang="en-US" sz="3200" dirty="0" smtClean="0"/>
              <a:t>的解题套路实战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一些项目要占用一个会议室宣讲，会议室不能同时容纳两个项目的宣讲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给</a:t>
            </a:r>
            <a:r>
              <a:rPr lang="zh-CN" altLang="en-US" sz="2400" dirty="0"/>
              <a:t>你每一个项目开始的时间和结束的</a:t>
            </a:r>
            <a:r>
              <a:rPr lang="zh-CN" altLang="en-US" sz="2400" dirty="0" smtClean="0"/>
              <a:t>时间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你</a:t>
            </a:r>
            <a:r>
              <a:rPr lang="zh-CN" altLang="en-US" sz="2400" dirty="0"/>
              <a:t>来安排宣讲的日程，要求会议室进行的宣讲的场次最多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返回最</a:t>
            </a:r>
            <a:r>
              <a:rPr lang="zh-CN" altLang="en-US" sz="2400" dirty="0"/>
              <a:t>多的宣讲场次。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0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贪心算法</a:t>
            </a:r>
            <a:r>
              <a:rPr lang="zh-CN" altLang="en-US" sz="3200" dirty="0" smtClean="0"/>
              <a:t>的解题套路实战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/>
              <a:t>输入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正</a:t>
            </a:r>
            <a:r>
              <a:rPr lang="zh-CN" altLang="en-US" sz="1800" dirty="0"/>
              <a:t>数数组</a:t>
            </a:r>
            <a:r>
              <a:rPr lang="en-US" altLang="zh-CN" sz="1800" dirty="0" smtClean="0"/>
              <a:t>costs</a:t>
            </a:r>
            <a:r>
              <a:rPr lang="zh-CN" altLang="en-US" sz="1800" dirty="0"/>
              <a:t>、</a:t>
            </a:r>
            <a:r>
              <a:rPr lang="zh-CN" altLang="en-US" sz="1800" dirty="0" smtClean="0"/>
              <a:t>正数</a:t>
            </a:r>
            <a:r>
              <a:rPr lang="zh-CN" altLang="en-US" sz="1800" dirty="0"/>
              <a:t>数组</a:t>
            </a:r>
            <a:r>
              <a:rPr lang="en-US" altLang="zh-CN" sz="1800" dirty="0" smtClean="0"/>
              <a:t>profits</a:t>
            </a:r>
            <a:r>
              <a:rPr lang="zh-CN" altLang="en-US" sz="1800" dirty="0"/>
              <a:t>、</a:t>
            </a:r>
            <a:r>
              <a:rPr lang="zh-CN" altLang="en-US" sz="1800" dirty="0" smtClean="0"/>
              <a:t>正数</a:t>
            </a:r>
            <a:r>
              <a:rPr lang="en-US" altLang="zh-CN" sz="1800" dirty="0" smtClean="0"/>
              <a:t>K</a:t>
            </a:r>
            <a:r>
              <a:rPr lang="zh-CN" altLang="en-US" sz="1800" dirty="0" smtClean="0"/>
              <a:t>、正数</a:t>
            </a:r>
            <a:r>
              <a:rPr lang="en-US" altLang="zh-CN" sz="1800" dirty="0" smtClean="0"/>
              <a:t>M</a:t>
            </a:r>
          </a:p>
          <a:p>
            <a:pPr marL="0" indent="0">
              <a:buNone/>
            </a:pP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costs[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表示</a:t>
            </a:r>
            <a:r>
              <a:rPr lang="en-US" altLang="zh-CN" sz="1800" dirty="0" err="1"/>
              <a:t>i</a:t>
            </a:r>
            <a:r>
              <a:rPr lang="zh-CN" altLang="en-US" sz="1800" dirty="0"/>
              <a:t>号项目的</a:t>
            </a:r>
            <a:r>
              <a:rPr lang="zh-CN" altLang="en-US" sz="1800" dirty="0" smtClean="0"/>
              <a:t>花费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profits[</a:t>
            </a:r>
            <a:r>
              <a:rPr lang="en-US" altLang="zh-CN" sz="1800" dirty="0" err="1" smtClean="0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表示</a:t>
            </a:r>
            <a:r>
              <a:rPr lang="en-US" altLang="zh-CN" sz="1800" dirty="0" err="1"/>
              <a:t>i</a:t>
            </a:r>
            <a:r>
              <a:rPr lang="zh-CN" altLang="en-US" sz="1800" dirty="0"/>
              <a:t>号项目在扣除花费之后还能挣到的钱</a:t>
            </a:r>
            <a:r>
              <a:rPr lang="en-US" altLang="zh-CN" sz="1800" dirty="0"/>
              <a:t>(</a:t>
            </a:r>
            <a:r>
              <a:rPr lang="zh-CN" altLang="en-US" sz="1800" dirty="0"/>
              <a:t>利润</a:t>
            </a:r>
            <a:r>
              <a:rPr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K</a:t>
            </a:r>
            <a:r>
              <a:rPr lang="zh-CN" altLang="en-US" sz="1800" dirty="0" smtClean="0"/>
              <a:t>表示</a:t>
            </a:r>
            <a:r>
              <a:rPr lang="zh-CN" altLang="en-US" sz="1800" dirty="0"/>
              <a:t>你只能串行的最多做</a:t>
            </a:r>
            <a:r>
              <a:rPr lang="en-US" altLang="zh-CN" sz="1800" dirty="0"/>
              <a:t>k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项目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M</a:t>
            </a:r>
            <a:r>
              <a:rPr lang="zh-CN" altLang="en-US" sz="1800" dirty="0" smtClean="0"/>
              <a:t>表示</a:t>
            </a:r>
            <a:r>
              <a:rPr lang="zh-CN" altLang="en-US" sz="1800" dirty="0"/>
              <a:t>你初始的</a:t>
            </a:r>
            <a:r>
              <a:rPr lang="zh-CN" altLang="en-US" sz="1800" dirty="0" smtClean="0"/>
              <a:t>资金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说明</a:t>
            </a:r>
            <a:r>
              <a:rPr lang="en-US" altLang="zh-CN" sz="1800" dirty="0"/>
              <a:t>: </a:t>
            </a:r>
            <a:r>
              <a:rPr lang="zh-CN" altLang="en-US" sz="1800" dirty="0" smtClean="0"/>
              <a:t>每</a:t>
            </a:r>
            <a:r>
              <a:rPr lang="zh-CN" altLang="en-US" sz="1800" dirty="0"/>
              <a:t>做完一个项目，马上获得的收益，可以支持你去做下一个</a:t>
            </a:r>
            <a:r>
              <a:rPr lang="zh-CN" altLang="en-US" sz="1800" dirty="0" smtClean="0"/>
              <a:t>项目。不能并行的做项目。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输出</a:t>
            </a:r>
            <a:r>
              <a:rPr lang="zh-CN" altLang="en-US" sz="1800" dirty="0"/>
              <a:t>：</a:t>
            </a:r>
            <a:r>
              <a:rPr lang="zh-CN" altLang="en-US" sz="1800" dirty="0" smtClean="0"/>
              <a:t>你</a:t>
            </a:r>
            <a:r>
              <a:rPr lang="zh-CN" altLang="en-US" sz="1800" dirty="0"/>
              <a:t>最后获得的最大钱数。 </a:t>
            </a:r>
            <a:endParaRPr lang="zh-CN" altLang="en-US" sz="18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5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21348</TotalTime>
  <Words>633</Words>
  <Application>Microsoft Macintosh PowerPoint</Application>
  <PresentationFormat>宽屏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算法数据结构基础课</vt:lpstr>
      <vt:lpstr>贪心算法</vt:lpstr>
      <vt:lpstr>从头到尾讲一道利用贪心算法求解的题目</vt:lpstr>
      <vt:lpstr>贪心算法求解的标准过程</vt:lpstr>
      <vt:lpstr>贪心算法的解题套路</vt:lpstr>
      <vt:lpstr>贪心算法的解题套路实战</vt:lpstr>
      <vt:lpstr>贪心算法的解题套路实战</vt:lpstr>
      <vt:lpstr>贪心算法的解题套路实战</vt:lpstr>
      <vt:lpstr>贪心算法的解题套路实战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user</cp:lastModifiedBy>
  <cp:revision>384</cp:revision>
  <dcterms:created xsi:type="dcterms:W3CDTF">2019-12-18T07:28:03Z</dcterms:created>
  <dcterms:modified xsi:type="dcterms:W3CDTF">2020-04-10T07:27:39Z</dcterms:modified>
</cp:coreProperties>
</file>