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3" autoAdjust="0"/>
    <p:restoredTop sz="94674"/>
  </p:normalViewPr>
  <p:slideViewPr>
    <p:cSldViewPr snapToGrid="0">
      <p:cViewPr varScale="1">
        <p:scale>
          <a:sx n="124" d="100"/>
          <a:sy n="124" d="100"/>
        </p:scale>
        <p:origin x="6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算法数据结构基础课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第十一节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暴力递归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暴力递归就是尝试 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，把问题转化为规模缩小了的同类问题的子问题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，有明确的不需要继续进行递归的条件</a:t>
            </a:r>
            <a:r>
              <a:rPr lang="en-US" altLang="zh-CN" dirty="0"/>
              <a:t>(</a:t>
            </a:r>
            <a:r>
              <a:rPr lang="en" altLang="zh-CN" dirty="0"/>
              <a:t>base case)</a:t>
            </a:r>
          </a:p>
          <a:p>
            <a:pPr marL="0" indent="0">
              <a:buNone/>
            </a:pPr>
            <a:r>
              <a:rPr lang="en" altLang="zh-CN" dirty="0"/>
              <a:t>3</a:t>
            </a:r>
            <a:r>
              <a:rPr lang="zh-CN" altLang="en" dirty="0"/>
              <a:t>，</a:t>
            </a:r>
            <a:r>
              <a:rPr lang="zh-CN" altLang="en-US" dirty="0"/>
              <a:t>有当得到了子问题的结果之后的决策过程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，不记录每一个子问题的解</a:t>
            </a:r>
            <a:endParaRPr lang="zh-CN" altLang="en-US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3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熟悉什么叫尝试？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/>
              <a:t>打印</a:t>
            </a:r>
            <a:r>
              <a:rPr lang="en" altLang="zh-CN" dirty="0"/>
              <a:t>n</a:t>
            </a:r>
            <a:r>
              <a:rPr lang="zh-CN" altLang="en-US" dirty="0"/>
              <a:t>层汉诺塔从最左边移动到最右边的全部过程</a:t>
            </a:r>
            <a:endParaRPr lang="en-US" altLang="zh-CN" dirty="0"/>
          </a:p>
          <a:p>
            <a:endParaRPr lang="en-US" altLang="zh-CN" dirty="0">
              <a:effectLst/>
            </a:endParaRPr>
          </a:p>
          <a:p>
            <a:r>
              <a:rPr lang="zh-CN" altLang="en-US" dirty="0"/>
              <a:t>打印一个字符串的全部子序列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打印一个字符串的全部子序列，要求不要出现重复字面值的子序列</a:t>
            </a:r>
          </a:p>
          <a:p>
            <a:endParaRPr lang="en-US" altLang="zh-CN" dirty="0">
              <a:effectLst/>
            </a:endParaRPr>
          </a:p>
          <a:p>
            <a:r>
              <a:rPr lang="zh-CN" altLang="en-US" dirty="0"/>
              <a:t>打印一个字符串的全部排列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打印一个字符串的全部排列，要求不要出现重复的排列</a:t>
            </a:r>
          </a:p>
          <a:p>
            <a:endParaRPr lang="zh-CN" altLang="en-US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08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仰望好的尝试？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给你一个栈，请你逆序这个栈，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不能申请额外的数据结构，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只能使用递归函数。 如何实现</a:t>
            </a:r>
            <a:r>
              <a:rPr lang="en-US" altLang="zh-CN" dirty="0"/>
              <a:t>? </a:t>
            </a:r>
            <a:endParaRPr lang="zh-CN" altLang="en-US" dirty="0"/>
          </a:p>
          <a:p>
            <a:endParaRPr lang="zh-CN" altLang="en-US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5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从左往右的尝试模型</a:t>
            </a: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规定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" altLang="zh-CN" dirty="0"/>
              <a:t>A</a:t>
            </a:r>
            <a:r>
              <a:rPr lang="zh-CN" altLang="en-US" dirty="0"/>
              <a:t>对应、</a:t>
            </a:r>
            <a:r>
              <a:rPr lang="en-US" altLang="zh-CN" dirty="0"/>
              <a:t>2</a:t>
            </a:r>
            <a:r>
              <a:rPr lang="zh-CN" altLang="en-US" dirty="0"/>
              <a:t>和</a:t>
            </a:r>
            <a:r>
              <a:rPr lang="en" altLang="zh-CN" dirty="0"/>
              <a:t>B</a:t>
            </a:r>
            <a:r>
              <a:rPr lang="zh-CN" altLang="en-US" dirty="0"/>
              <a:t>对应、</a:t>
            </a:r>
            <a:r>
              <a:rPr lang="en-US" altLang="zh-CN" dirty="0"/>
              <a:t>3</a:t>
            </a:r>
            <a:r>
              <a:rPr lang="zh-CN" altLang="en-US" dirty="0"/>
              <a:t>和</a:t>
            </a:r>
            <a:r>
              <a:rPr lang="en" altLang="zh-CN" dirty="0"/>
              <a:t>C</a:t>
            </a:r>
            <a:r>
              <a:rPr lang="zh-CN" altLang="en-US" dirty="0"/>
              <a:t>对应</a:t>
            </a:r>
            <a:r>
              <a:rPr lang="en-US" altLang="zh-CN" dirty="0"/>
              <a:t>...</a:t>
            </a:r>
          </a:p>
          <a:p>
            <a:pPr marL="0" indent="0">
              <a:buNone/>
            </a:pPr>
            <a:r>
              <a:rPr lang="zh-CN" altLang="en-US" dirty="0"/>
              <a:t>那么一个数字字符串比如</a:t>
            </a:r>
            <a:r>
              <a:rPr lang="en-US" altLang="zh-CN" dirty="0"/>
              <a:t>"111”</a:t>
            </a:r>
            <a:r>
              <a:rPr lang="zh-CN" altLang="en-US" dirty="0"/>
              <a:t>就可以转化为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"</a:t>
            </a:r>
            <a:r>
              <a:rPr lang="en" altLang="zh-CN" dirty="0"/>
              <a:t>AAA"</a:t>
            </a:r>
            <a:r>
              <a:rPr lang="zh-CN" altLang="en" dirty="0"/>
              <a:t>、</a:t>
            </a:r>
            <a:r>
              <a:rPr lang="en" altLang="zh-CN" dirty="0"/>
              <a:t>"KA"</a:t>
            </a:r>
            <a:r>
              <a:rPr lang="zh-CN" altLang="en-US" dirty="0"/>
              <a:t>和</a:t>
            </a:r>
            <a:r>
              <a:rPr lang="en-US" altLang="zh-CN" dirty="0"/>
              <a:t>"</a:t>
            </a:r>
            <a:r>
              <a:rPr lang="en" altLang="zh-CN" dirty="0"/>
              <a:t>AK"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给定一个只有数字字符组成的字符串</a:t>
            </a:r>
            <a:r>
              <a:rPr lang="en" altLang="zh-CN" dirty="0" err="1"/>
              <a:t>str</a:t>
            </a:r>
            <a:r>
              <a:rPr lang="zh-CN" altLang="en" dirty="0"/>
              <a:t>，</a:t>
            </a:r>
            <a:r>
              <a:rPr lang="zh-CN" altLang="en-US" dirty="0"/>
              <a:t>返回有多少种转化结果 </a:t>
            </a:r>
          </a:p>
          <a:p>
            <a:endParaRPr lang="zh-CN" altLang="en-US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65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从左往右的尝试模型</a:t>
            </a: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给定两个长度都为</a:t>
            </a:r>
            <a:r>
              <a:rPr lang="en" altLang="zh-CN" dirty="0"/>
              <a:t>N</a:t>
            </a:r>
            <a:r>
              <a:rPr lang="zh-CN" altLang="en-US" dirty="0"/>
              <a:t>的数组</a:t>
            </a:r>
            <a:r>
              <a:rPr lang="en" altLang="zh-CN" dirty="0"/>
              <a:t>weights</a:t>
            </a:r>
            <a:r>
              <a:rPr lang="zh-CN" altLang="en-US" dirty="0"/>
              <a:t>和</a:t>
            </a:r>
            <a:r>
              <a:rPr lang="en" altLang="zh-CN" dirty="0"/>
              <a:t>values</a:t>
            </a:r>
            <a:r>
              <a:rPr lang="zh-CN" altLang="en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weights[</a:t>
            </a:r>
            <a:r>
              <a:rPr lang="en" altLang="zh-CN" dirty="0" err="1"/>
              <a:t>i</a:t>
            </a:r>
            <a:r>
              <a:rPr lang="en" altLang="zh-CN" dirty="0"/>
              <a:t>]</a:t>
            </a:r>
            <a:r>
              <a:rPr lang="zh-CN" altLang="en-US" dirty="0"/>
              <a:t>和</a:t>
            </a:r>
            <a:r>
              <a:rPr lang="en" altLang="zh-CN" dirty="0"/>
              <a:t>values[</a:t>
            </a:r>
            <a:r>
              <a:rPr lang="en" altLang="zh-CN" dirty="0" err="1"/>
              <a:t>i</a:t>
            </a:r>
            <a:r>
              <a:rPr lang="en" altLang="zh-CN" dirty="0"/>
              <a:t>]</a:t>
            </a:r>
            <a:r>
              <a:rPr lang="zh-CN" altLang="en-US" dirty="0"/>
              <a:t>分别代表 </a:t>
            </a:r>
            <a:r>
              <a:rPr lang="en" altLang="zh-CN" dirty="0" err="1"/>
              <a:t>i</a:t>
            </a:r>
            <a:r>
              <a:rPr lang="zh-CN" altLang="en-US" dirty="0"/>
              <a:t>号物品的重量和价值。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给定一个正数</a:t>
            </a:r>
            <a:r>
              <a:rPr lang="en" altLang="zh-CN" dirty="0"/>
              <a:t>bag</a:t>
            </a:r>
            <a:r>
              <a:rPr lang="zh-CN" altLang="en" dirty="0"/>
              <a:t>，</a:t>
            </a:r>
            <a:r>
              <a:rPr lang="zh-CN" altLang="en-US" dirty="0"/>
              <a:t>表示一个载重</a:t>
            </a:r>
            <a:r>
              <a:rPr lang="en" altLang="zh-CN" dirty="0"/>
              <a:t>bag</a:t>
            </a:r>
            <a:r>
              <a:rPr lang="zh-CN" altLang="en-US" dirty="0"/>
              <a:t>的袋子，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你装的物品不能超过这个重量。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返回你能装下最多的价值是多少</a:t>
            </a:r>
            <a:r>
              <a:rPr lang="en-US" altLang="zh-CN" dirty="0"/>
              <a:t>? </a:t>
            </a:r>
            <a:endParaRPr lang="zh-CN" altLang="en-US" dirty="0"/>
          </a:p>
          <a:p>
            <a:endParaRPr lang="zh-CN" altLang="en-US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87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范围上尝试的模型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给定一个整型数组</a:t>
            </a:r>
            <a:r>
              <a:rPr lang="en" altLang="zh-CN" dirty="0" err="1"/>
              <a:t>arr</a:t>
            </a:r>
            <a:r>
              <a:rPr lang="zh-CN" altLang="en" dirty="0"/>
              <a:t>，</a:t>
            </a:r>
            <a:r>
              <a:rPr lang="zh-CN" altLang="en-US" dirty="0"/>
              <a:t>代表数值不同的纸牌排成一条线，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玩家</a:t>
            </a:r>
            <a:r>
              <a:rPr lang="en" altLang="zh-CN" dirty="0"/>
              <a:t>A</a:t>
            </a:r>
            <a:r>
              <a:rPr lang="zh-CN" altLang="en-US" dirty="0"/>
              <a:t>和玩家</a:t>
            </a:r>
            <a:r>
              <a:rPr lang="en" altLang="zh-CN" dirty="0"/>
              <a:t>B</a:t>
            </a:r>
            <a:r>
              <a:rPr lang="zh-CN" altLang="en-US" dirty="0"/>
              <a:t>依次拿走每张纸牌，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规定玩家</a:t>
            </a:r>
            <a:r>
              <a:rPr lang="en" altLang="zh-CN" dirty="0"/>
              <a:t>A</a:t>
            </a:r>
            <a:r>
              <a:rPr lang="zh-CN" altLang="en-US" dirty="0"/>
              <a:t>先拿，玩家</a:t>
            </a:r>
            <a:r>
              <a:rPr lang="en" altLang="zh-CN" dirty="0"/>
              <a:t>B</a:t>
            </a:r>
            <a:r>
              <a:rPr lang="zh-CN" altLang="en-US" dirty="0"/>
              <a:t>后拿，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但是每个玩家每次只能拿走最左或最右的纸牌，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玩家</a:t>
            </a:r>
            <a:r>
              <a:rPr lang="en" altLang="zh-CN" dirty="0"/>
              <a:t>A</a:t>
            </a:r>
            <a:r>
              <a:rPr lang="zh-CN" altLang="en-US" dirty="0"/>
              <a:t>和玩家</a:t>
            </a:r>
            <a:r>
              <a:rPr lang="en" altLang="zh-CN" dirty="0"/>
              <a:t>B</a:t>
            </a:r>
            <a:r>
              <a:rPr lang="zh-CN" altLang="en-US" dirty="0"/>
              <a:t>都绝顶聪明。请返回最后获胜者的分数。</a:t>
            </a:r>
            <a:endParaRPr lang="zh-CN" altLang="en-US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44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N</a:t>
            </a:r>
            <a:r>
              <a:rPr lang="zh-CN" altLang="en-US" sz="3200" dirty="0"/>
              <a:t>皇后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" altLang="zh-CN" dirty="0"/>
              <a:t>N</a:t>
            </a:r>
            <a:r>
              <a:rPr lang="zh-CN" altLang="en-US" dirty="0"/>
              <a:t>皇后问题是指在</a:t>
            </a:r>
            <a:r>
              <a:rPr lang="en" altLang="zh-CN" dirty="0"/>
              <a:t>N*N</a:t>
            </a:r>
            <a:r>
              <a:rPr lang="zh-CN" altLang="en-US" dirty="0"/>
              <a:t>的棋盘上要摆</a:t>
            </a:r>
            <a:r>
              <a:rPr lang="en" altLang="zh-CN" dirty="0"/>
              <a:t>N</a:t>
            </a:r>
            <a:r>
              <a:rPr lang="zh-CN" altLang="en-US" dirty="0"/>
              <a:t>个皇后，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要求任何两个皇后不同行、不同列， 也不在同一条斜线上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r>
              <a:rPr lang="zh-CN" altLang="en-US" dirty="0"/>
              <a:t>给定一个整数</a:t>
            </a:r>
            <a:r>
              <a:rPr lang="en" altLang="zh-CN" dirty="0"/>
              <a:t>n</a:t>
            </a:r>
            <a:r>
              <a:rPr lang="zh-CN" altLang="en" dirty="0"/>
              <a:t>，</a:t>
            </a:r>
            <a:r>
              <a:rPr lang="zh-CN" altLang="en-US" dirty="0"/>
              <a:t>返回</a:t>
            </a:r>
            <a:r>
              <a:rPr lang="en" altLang="zh-CN" dirty="0"/>
              <a:t>n</a:t>
            </a:r>
            <a:r>
              <a:rPr lang="zh-CN" altLang="en-US" dirty="0"/>
              <a:t>皇后的摆法有多少种。</a:t>
            </a:r>
            <a:br>
              <a:rPr lang="zh-CN" altLang="en-US" dirty="0"/>
            </a:br>
            <a:r>
              <a:rPr lang="en" altLang="zh-CN" dirty="0"/>
              <a:t>n=1</a:t>
            </a:r>
            <a:r>
              <a:rPr lang="zh-CN" altLang="en" dirty="0"/>
              <a:t>，</a:t>
            </a:r>
            <a:r>
              <a:rPr lang="zh-CN" altLang="en-US" dirty="0"/>
              <a:t>返回</a:t>
            </a:r>
            <a:r>
              <a:rPr lang="en-US" altLang="zh-CN" dirty="0"/>
              <a:t>1</a:t>
            </a:r>
            <a:endParaRPr lang="zh-CN" altLang="en-US" dirty="0"/>
          </a:p>
          <a:p>
            <a:pPr marL="0" indent="0">
              <a:buNone/>
            </a:pPr>
            <a:r>
              <a:rPr lang="en" altLang="zh-CN" dirty="0"/>
              <a:t>n=2</a:t>
            </a:r>
            <a:r>
              <a:rPr lang="zh-CN" altLang="en-US" dirty="0"/>
              <a:t>或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皇后和</a:t>
            </a:r>
            <a:r>
              <a:rPr lang="en-US" altLang="zh-CN" dirty="0"/>
              <a:t>3</a:t>
            </a:r>
            <a:r>
              <a:rPr lang="zh-CN" altLang="en-US" dirty="0"/>
              <a:t>皇后问题无论怎么摆都不行，返回</a:t>
            </a:r>
            <a:r>
              <a:rPr lang="en-US" altLang="zh-CN" dirty="0"/>
              <a:t>0</a:t>
            </a:r>
          </a:p>
          <a:p>
            <a:pPr marL="0" indent="0">
              <a:buNone/>
            </a:pPr>
            <a:r>
              <a:rPr lang="en" altLang="zh-CN" dirty="0"/>
              <a:t>n=8</a:t>
            </a:r>
            <a:r>
              <a:rPr lang="zh-CN" altLang="en" dirty="0"/>
              <a:t>，</a:t>
            </a:r>
            <a:r>
              <a:rPr lang="zh-CN" altLang="en-US" dirty="0"/>
              <a:t>返回</a:t>
            </a:r>
            <a:r>
              <a:rPr lang="en-US" altLang="zh-CN" dirty="0"/>
              <a:t>92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53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怎么尝试一件事？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）有经验但是没有方法论？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）怎么判断一个尝试就是最优尝试？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）难道尝试这件事真的只能拼天赋？那我咋搞定我的面试？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）动态规划是啥？好高端的样子哦</a:t>
            </a:r>
            <a:r>
              <a:rPr lang="en-US" altLang="zh-CN" dirty="0"/>
              <a:t>…</a:t>
            </a:r>
            <a:r>
              <a:rPr lang="zh-CN" altLang="en-US" dirty="0"/>
              <a:t>和尝试有什么关系？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后面的课，给你带来最强的私货！</a:t>
            </a:r>
            <a:r>
              <a:rPr lang="en-US" altLang="zh-CN" dirty="0"/>
              <a:t>-&gt;</a:t>
            </a:r>
            <a:r>
              <a:rPr lang="zh-CN" altLang="en-US" dirty="0"/>
              <a:t> 暴力递归到动态规划的套路！解决任何面试中的动态规划问题！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77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21258</TotalTime>
  <Words>608</Words>
  <Application>Microsoft Macintosh PowerPoint</Application>
  <PresentationFormat>宽屏</PresentationFormat>
  <Paragraphs>66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算法数据结构基础课</vt:lpstr>
      <vt:lpstr>暴力递归</vt:lpstr>
      <vt:lpstr>熟悉什么叫尝试？</vt:lpstr>
      <vt:lpstr>仰望好的尝试？</vt:lpstr>
      <vt:lpstr>从左往右的尝试模型1</vt:lpstr>
      <vt:lpstr>从左往右的尝试模型2</vt:lpstr>
      <vt:lpstr>范围上尝试的模型</vt:lpstr>
      <vt:lpstr>N皇后</vt:lpstr>
      <vt:lpstr>怎么尝试一件事？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374</cp:revision>
  <dcterms:created xsi:type="dcterms:W3CDTF">2019-12-18T07:28:03Z</dcterms:created>
  <dcterms:modified xsi:type="dcterms:W3CDTF">2020-04-14T09:16:11Z</dcterms:modified>
</cp:coreProperties>
</file>