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352" r:id="rId4"/>
    <p:sldId id="351" r:id="rId5"/>
    <p:sldId id="336" r:id="rId6"/>
    <p:sldId id="334" r:id="rId7"/>
    <p:sldId id="35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9" autoAdjust="0"/>
    <p:restoredTop sz="94676"/>
  </p:normalViewPr>
  <p:slideViewPr>
    <p:cSldViewPr snapToGrid="0">
      <p:cViewPr varScale="1">
        <p:scale>
          <a:sx n="106" d="100"/>
          <a:sy n="106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算法数据结构基础课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第四节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比较器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1)</a:t>
            </a:r>
            <a:r>
              <a:rPr lang="zh-CN" altLang="en-US" sz="2400" dirty="0"/>
              <a:t>比较器的实质就是重载比较运算符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比较器可以很好的应用在特殊标准的排序上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比较器可以很好的应用在根据特殊标准排序的结构</a:t>
            </a:r>
            <a:r>
              <a:rPr lang="zh-CN" altLang="en-US" sz="2400" dirty="0" smtClean="0"/>
              <a:t>上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4)</a:t>
            </a:r>
            <a:r>
              <a:rPr lang="zh-CN" altLang="en-US" sz="2400" dirty="0" smtClean="0"/>
              <a:t>写代码变得异常容易，还用于范型编程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任何比较器的统一约定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effectLst/>
              </a:rPr>
              <a:t>即如下方法：</a:t>
            </a:r>
            <a:endParaRPr lang="en-US" altLang="zh-CN" sz="2400" dirty="0" smtClean="0">
              <a:effectLst/>
            </a:endParaRPr>
          </a:p>
          <a:p>
            <a:r>
              <a:rPr lang="en-US" altLang="zh-CN" sz="2400" dirty="0"/>
              <a:t>@Override</a:t>
            </a:r>
          </a:p>
          <a:p>
            <a:r>
              <a:rPr lang="en-US" altLang="zh-CN" sz="2400" dirty="0"/>
              <a:t>public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compare(T o1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o2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返回负数的情况，就是</a:t>
            </a:r>
            <a:r>
              <a:rPr lang="en-US" altLang="zh-CN" sz="2400" dirty="0" smtClean="0"/>
              <a:t>o1</a:t>
            </a:r>
            <a:r>
              <a:rPr lang="zh-CN" altLang="en-US" sz="2400" dirty="0" smtClean="0"/>
              <a:t>比</a:t>
            </a:r>
            <a:r>
              <a:rPr lang="en-US" altLang="zh-CN" sz="2400" dirty="0" smtClean="0"/>
              <a:t>o2</a:t>
            </a:r>
            <a:r>
              <a:rPr lang="zh-CN" altLang="en-US" sz="2400" dirty="0" smtClean="0"/>
              <a:t>优先的情况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返回正数</a:t>
            </a:r>
            <a:r>
              <a:rPr lang="zh-CN" altLang="en-US" sz="2400" dirty="0"/>
              <a:t>的情况，就是</a:t>
            </a:r>
            <a:r>
              <a:rPr lang="en-US" altLang="zh-CN" sz="2400" dirty="0" smtClean="0"/>
              <a:t>o2</a:t>
            </a:r>
            <a:r>
              <a:rPr lang="zh-CN" altLang="en-US" sz="2400" dirty="0" smtClean="0"/>
              <a:t>比</a:t>
            </a:r>
            <a:r>
              <a:rPr lang="en-US" altLang="zh-CN" sz="2400" dirty="0" smtClean="0"/>
              <a:t>o1</a:t>
            </a:r>
            <a:r>
              <a:rPr lang="zh-CN" altLang="en-US" sz="2400" dirty="0" smtClean="0"/>
              <a:t>优先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情况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 smtClean="0"/>
              <a:t>返回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情况，就是</a:t>
            </a:r>
            <a:r>
              <a:rPr lang="en-US" altLang="zh-CN" sz="2400" dirty="0" smtClean="0"/>
              <a:t>o1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o2</a:t>
            </a:r>
            <a:r>
              <a:rPr lang="zh-CN" altLang="en-US" sz="2400" dirty="0" smtClean="0"/>
              <a:t>同样优先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情况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堆结构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堆</a:t>
            </a:r>
            <a:r>
              <a:rPr lang="zh-CN" altLang="en-US" sz="2400" dirty="0"/>
              <a:t>结构就是用数组实现的完全二叉树</a:t>
            </a:r>
            <a:r>
              <a:rPr lang="zh-CN" altLang="en-US" sz="2400" dirty="0" smtClean="0"/>
              <a:t>结构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完全</a:t>
            </a:r>
            <a:r>
              <a:rPr lang="zh-CN" altLang="en-US" sz="2400" dirty="0"/>
              <a:t>二叉树中如果每棵子树的最大值都在顶部就是大根</a:t>
            </a:r>
            <a:r>
              <a:rPr lang="zh-CN" altLang="en-US" sz="2400" dirty="0" smtClean="0"/>
              <a:t>堆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完全</a:t>
            </a:r>
            <a:r>
              <a:rPr lang="zh-CN" altLang="en-US" sz="2400" dirty="0"/>
              <a:t>二叉树中如果每棵子树的最小值都在顶部就是小根</a:t>
            </a:r>
            <a:r>
              <a:rPr lang="zh-CN" altLang="en-US" sz="2400" dirty="0" smtClean="0"/>
              <a:t>堆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堆</a:t>
            </a:r>
            <a:r>
              <a:rPr lang="zh-CN" altLang="en-US" sz="2400" dirty="0"/>
              <a:t>结构的</a:t>
            </a:r>
            <a:r>
              <a:rPr lang="en-US" altLang="zh-CN" sz="2400" dirty="0" err="1"/>
              <a:t>heapInsert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heapify</a:t>
            </a:r>
            <a:r>
              <a:rPr lang="zh-CN" altLang="en-US" sz="2400" dirty="0" smtClean="0"/>
              <a:t>操作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堆</a:t>
            </a:r>
            <a:r>
              <a:rPr lang="zh-CN" altLang="en-US" sz="2400" dirty="0"/>
              <a:t>结构的增大和减少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优先级</a:t>
            </a:r>
            <a:r>
              <a:rPr lang="zh-CN" altLang="en-US" sz="2400" dirty="0"/>
              <a:t>队列结构，就是堆结构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语言提供的堆结构 </a:t>
            </a:r>
            <a:r>
              <a:rPr lang="en-US" altLang="zh-CN" sz="3200" dirty="0" smtClean="0"/>
              <a:t>vs</a:t>
            </a:r>
            <a:r>
              <a:rPr lang="zh-CN" altLang="en-US" sz="3200" dirty="0" smtClean="0"/>
              <a:t> 手写的堆结构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取决于，你有没有动态改信息的需求！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 smtClean="0"/>
              <a:t>语言提供的堆结构，如果你动态改数据，不保证依然有序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 smtClean="0">
                <a:effectLst/>
              </a:rPr>
              <a:t>手写堆结构，因为增加了对象的位置表，所以能够满足动态改信息的需求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0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堆排序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先</a:t>
            </a:r>
            <a:r>
              <a:rPr lang="zh-CN" altLang="en-US" sz="2400" dirty="0"/>
              <a:t>让整个数组都变成大根堆结构，建立堆的过程</a:t>
            </a:r>
            <a:r>
              <a:rPr lang="en-US" altLang="zh-CN" sz="2400" dirty="0"/>
              <a:t>: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)</a:t>
            </a:r>
            <a:r>
              <a:rPr lang="zh-CN" altLang="en-US" sz="2400" dirty="0"/>
              <a:t>从上到下的方法，时间复杂度为</a:t>
            </a:r>
            <a:r>
              <a:rPr lang="en-US" altLang="zh-CN" sz="2400" dirty="0"/>
              <a:t>O(N*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从下到上的方法，时间复杂度为</a:t>
            </a:r>
            <a:r>
              <a:rPr lang="en-US" altLang="zh-CN" sz="2400" dirty="0"/>
              <a:t>O(N)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把</a:t>
            </a:r>
            <a:r>
              <a:rPr lang="zh-CN" altLang="en-US" sz="2400" dirty="0"/>
              <a:t>堆的最大值和堆末尾的值交换，然后减少堆的大小之后，再去</a:t>
            </a:r>
            <a:r>
              <a:rPr lang="zh-CN" altLang="en-US" sz="2400" dirty="0" smtClean="0"/>
              <a:t>调整</a:t>
            </a:r>
            <a:r>
              <a:rPr lang="zh-CN" altLang="en-US" sz="2400" dirty="0"/>
              <a:t>堆，一直</a:t>
            </a:r>
            <a:r>
              <a:rPr lang="zh-CN" altLang="en-US" sz="2400" dirty="0" smtClean="0"/>
              <a:t>周而复始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时间</a:t>
            </a:r>
            <a:r>
              <a:rPr lang="zh-CN" altLang="en-US" sz="2400" dirty="0"/>
              <a:t>复杂度为</a:t>
            </a:r>
            <a:r>
              <a:rPr lang="en-US" altLang="zh-CN" sz="2400" dirty="0"/>
              <a:t>O(N*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堆</a:t>
            </a:r>
            <a:r>
              <a:rPr lang="zh-CN" altLang="en-US" sz="2400" dirty="0"/>
              <a:t>的大小减小成</a:t>
            </a:r>
            <a:r>
              <a:rPr lang="en-US" altLang="zh-CN" sz="2400" dirty="0"/>
              <a:t>0</a:t>
            </a:r>
            <a:r>
              <a:rPr lang="zh-CN" altLang="en-US" sz="2400" dirty="0"/>
              <a:t>之后，排序完成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与堆有关</a:t>
            </a:r>
            <a:r>
              <a:rPr lang="zh-CN" altLang="en-US" sz="3200" dirty="0" smtClean="0"/>
              <a:t>的题目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已知</a:t>
            </a:r>
            <a:r>
              <a:rPr lang="zh-CN" altLang="en-US" sz="2400" dirty="0"/>
              <a:t>一个几乎有序的数</a:t>
            </a:r>
            <a:r>
              <a:rPr lang="zh-CN" altLang="en-US" sz="2400" dirty="0" smtClean="0"/>
              <a:t>组。几乎</a:t>
            </a:r>
            <a:r>
              <a:rPr lang="zh-CN" altLang="en-US" sz="2400" dirty="0"/>
              <a:t>有序是指，如果把数组排好顺序的话，每个</a:t>
            </a:r>
            <a:r>
              <a:rPr lang="zh-CN" altLang="en-US" sz="2400" dirty="0" smtClean="0"/>
              <a:t>元素</a:t>
            </a:r>
            <a:r>
              <a:rPr lang="zh-CN" altLang="en-US" sz="2400" dirty="0"/>
              <a:t>移动的</a:t>
            </a:r>
            <a:r>
              <a:rPr lang="zh-CN" altLang="en-US" sz="2400" dirty="0" smtClean="0"/>
              <a:t>距离一定不</a:t>
            </a:r>
            <a:r>
              <a:rPr lang="zh-CN" altLang="en-US" sz="2400" dirty="0"/>
              <a:t>超过</a:t>
            </a:r>
            <a:r>
              <a:rPr lang="en-US" altLang="zh-CN" sz="2400" dirty="0"/>
              <a:t>k</a:t>
            </a:r>
            <a:r>
              <a:rPr lang="zh-CN" altLang="en-US" sz="2400" dirty="0"/>
              <a:t>，并且</a:t>
            </a:r>
            <a:r>
              <a:rPr lang="en-US" altLang="zh-CN" sz="2400" dirty="0"/>
              <a:t>k</a:t>
            </a:r>
            <a:r>
              <a:rPr lang="zh-CN" altLang="en-US" sz="2400" dirty="0"/>
              <a:t>相对于数</a:t>
            </a:r>
            <a:r>
              <a:rPr lang="zh-CN" altLang="en-US" sz="2400" dirty="0" smtClean="0"/>
              <a:t>组长度来说是比较小的。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请</a:t>
            </a:r>
            <a:r>
              <a:rPr lang="zh-CN" altLang="en-US" sz="2400" dirty="0"/>
              <a:t>选择一个合适</a:t>
            </a:r>
            <a:r>
              <a:rPr lang="zh-CN" altLang="en-US" sz="2400" dirty="0" smtClean="0"/>
              <a:t>的排序策略，对这个数组进行</a:t>
            </a:r>
            <a:r>
              <a:rPr lang="zh-CN" altLang="en-US" sz="2400" dirty="0"/>
              <a:t>排序。 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21040</TotalTime>
  <Words>481</Words>
  <Application>Microsoft Macintosh PowerPoint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算法数据结构基础课</vt:lpstr>
      <vt:lpstr>比较器</vt:lpstr>
      <vt:lpstr>任何比较器的统一约定</vt:lpstr>
      <vt:lpstr>堆结构</vt:lpstr>
      <vt:lpstr>语言提供的堆结构 vs 手写的堆结构</vt:lpstr>
      <vt:lpstr>堆排序</vt:lpstr>
      <vt:lpstr>与堆有关的题目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user</cp:lastModifiedBy>
  <cp:revision>318</cp:revision>
  <dcterms:created xsi:type="dcterms:W3CDTF">2019-12-18T07:28:03Z</dcterms:created>
  <dcterms:modified xsi:type="dcterms:W3CDTF">2020-04-07T10:56:00Z</dcterms:modified>
</cp:coreProperties>
</file>