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0" r:id="rId9"/>
    <p:sldId id="303" r:id="rId10"/>
    <p:sldId id="304" r:id="rId11"/>
    <p:sldId id="30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第七节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题目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二叉</a:t>
            </a:r>
            <a:r>
              <a:rPr lang="zh-CN" altLang="en-US" sz="2400" dirty="0" smtClean="0"/>
              <a:t>树结构如下定义：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Class Node {</a:t>
            </a:r>
          </a:p>
          <a:p>
            <a:pPr marL="0" indent="0">
              <a:buNone/>
            </a:pPr>
            <a:r>
              <a:rPr lang="en-US" altLang="zh-CN" sz="2400" dirty="0"/>
              <a:t>	V value;</a:t>
            </a:r>
          </a:p>
          <a:p>
            <a:pPr marL="0" indent="0">
              <a:buNone/>
            </a:pPr>
            <a:r>
              <a:rPr lang="en-US" altLang="zh-CN" sz="2400" dirty="0"/>
              <a:t>	Node left;</a:t>
            </a:r>
          </a:p>
          <a:p>
            <a:pPr marL="0" indent="0">
              <a:buNone/>
            </a:pPr>
            <a:r>
              <a:rPr lang="en-US" altLang="zh-CN" sz="2400" dirty="0"/>
              <a:t>	Node right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Node parent;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给你二叉树中的某个节点，返回该节点的后继</a:t>
            </a:r>
            <a:r>
              <a:rPr lang="zh-CN" altLang="en-US" sz="2400" dirty="0"/>
              <a:t>节点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题目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请把一段纸条竖着放在桌子上，然后从纸条的下边向上方对折</a:t>
            </a:r>
            <a:r>
              <a:rPr lang="en-US" altLang="zh-CN" sz="2400" dirty="0"/>
              <a:t>1</a:t>
            </a:r>
            <a:r>
              <a:rPr lang="zh-CN" altLang="en-US" sz="2400" dirty="0"/>
              <a:t>次，压出折痕</a:t>
            </a:r>
            <a:r>
              <a:rPr lang="zh-CN" altLang="en-US" sz="2400" dirty="0" smtClean="0"/>
              <a:t>后展开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此时</a:t>
            </a:r>
            <a:r>
              <a:rPr lang="zh-CN" altLang="en-US" sz="2400" dirty="0"/>
              <a:t>折痕是凹下去的，即折痕突起的方向指向纸条的背面。 如果从纸条的下边向上方连续对折</a:t>
            </a:r>
            <a:r>
              <a:rPr lang="en-US" altLang="zh-CN" sz="2400" dirty="0"/>
              <a:t>2</a:t>
            </a:r>
            <a:r>
              <a:rPr lang="zh-CN" altLang="en-US" sz="2400" dirty="0"/>
              <a:t>次，压出折痕后展开，此时有三条折痕，</a:t>
            </a:r>
            <a:r>
              <a:rPr lang="zh-CN" altLang="en-US" sz="2400" dirty="0" smtClean="0"/>
              <a:t>从上</a:t>
            </a:r>
            <a:r>
              <a:rPr lang="zh-CN" altLang="en-US" sz="2400" dirty="0"/>
              <a:t>到下依次是下折痕、下折痕和上折痕。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一个输入参数</a:t>
            </a:r>
            <a:r>
              <a:rPr lang="en-US" altLang="zh-CN" sz="2400" dirty="0"/>
              <a:t>N</a:t>
            </a:r>
            <a:r>
              <a:rPr lang="zh-CN" altLang="en-US" sz="2400" dirty="0"/>
              <a:t>，代表纸条都从下边向上方连续对折</a:t>
            </a:r>
            <a:r>
              <a:rPr lang="en-US" altLang="zh-CN" sz="2400" dirty="0"/>
              <a:t>N</a:t>
            </a:r>
            <a:r>
              <a:rPr lang="zh-CN" altLang="en-US" sz="2400" dirty="0"/>
              <a:t>次。 请从上到下打印所有折痕的方向。 </a:t>
            </a:r>
          </a:p>
          <a:p>
            <a:pPr marL="0" indent="0"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:N=1</a:t>
            </a:r>
            <a:r>
              <a:rPr lang="zh-CN" altLang="en-US" sz="2400" dirty="0"/>
              <a:t>时，打印</a:t>
            </a:r>
            <a:r>
              <a:rPr lang="en-US" altLang="zh-CN" sz="2400" dirty="0"/>
              <a:t>: down N=2</a:t>
            </a:r>
            <a:r>
              <a:rPr lang="zh-CN" altLang="en-US" sz="2400" dirty="0"/>
              <a:t>时，打印</a:t>
            </a:r>
            <a:r>
              <a:rPr lang="en-US" altLang="zh-CN" sz="2400" dirty="0"/>
              <a:t>: down down up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结构描述：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Class Node {</a:t>
            </a:r>
          </a:p>
          <a:p>
            <a:pPr marL="0" indent="0">
              <a:buNone/>
            </a:pPr>
            <a:r>
              <a:rPr lang="en-US" altLang="zh-CN" sz="2400" dirty="0" smtClean="0"/>
              <a:t>	V value;</a:t>
            </a:r>
          </a:p>
          <a:p>
            <a:pPr marL="0" indent="0">
              <a:buNone/>
            </a:pPr>
            <a:r>
              <a:rPr lang="en-US" altLang="zh-CN" sz="2400" dirty="0" smtClean="0"/>
              <a:t>	Node left;</a:t>
            </a:r>
          </a:p>
          <a:p>
            <a:pPr marL="0" indent="0">
              <a:buNone/>
            </a:pPr>
            <a:r>
              <a:rPr lang="en-US" altLang="zh-CN" sz="2400" dirty="0" smtClean="0"/>
              <a:t>	Node right;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二叉树的先序、中序、后序遍历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先序：任何子树的处理顺序都是，先头节点、再左子树、然后右子树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中</a:t>
            </a:r>
            <a:r>
              <a:rPr lang="zh-CN" altLang="en-US" sz="2400" dirty="0"/>
              <a:t>序：任何子树的处理顺序都是，</a:t>
            </a:r>
            <a:r>
              <a:rPr lang="zh-CN" altLang="en-US" sz="2400" dirty="0" smtClean="0"/>
              <a:t>先左子树、再头节点、</a:t>
            </a:r>
            <a:r>
              <a:rPr lang="zh-CN" altLang="en-US" sz="2400" dirty="0"/>
              <a:t>然后右子树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后序：</a:t>
            </a:r>
            <a:r>
              <a:rPr lang="zh-CN" altLang="en-US" sz="2400" dirty="0"/>
              <a:t>任何子树的处理顺序都是，</a:t>
            </a:r>
            <a:r>
              <a:rPr lang="zh-CN" altLang="en-US" sz="2400" dirty="0" smtClean="0"/>
              <a:t>先左子树、再右子</a:t>
            </a:r>
            <a:r>
              <a:rPr lang="zh-CN" altLang="en-US" sz="2400" dirty="0"/>
              <a:t>树、</a:t>
            </a:r>
            <a:r>
              <a:rPr lang="zh-CN" altLang="en-US" sz="2400" dirty="0" smtClean="0"/>
              <a:t>然后头节点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递归方式实现二叉树的先序、中序、后序遍历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）理解递归序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）先序、中序、后序都可以在递归序的基础上加工出来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）第一次到达一个节点就打印就是先序、第二次打印即中序、第三次即后序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非递归方式实现二叉树的先序、中序、后序遍历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）任何递归函数都可以改成非递归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）自己设计压栈的来实现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实现二叉树的按层遍历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）其实就是宽度优先遍历，用队列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）可以通过设置</a:t>
            </a:r>
            <a:r>
              <a:rPr lang="en-US" altLang="zh-CN" sz="2400" dirty="0" smtClean="0"/>
              <a:t>flag</a:t>
            </a:r>
            <a:r>
              <a:rPr lang="zh-CN" altLang="en-US" sz="2400" dirty="0" smtClean="0"/>
              <a:t>变量的方式，来发现某一层的结束（看题目）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二叉树的序列化和反序列化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）可以用先序或者中序或者后序或者按层遍历，来实现二叉树的序列化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）用了什么方式序列化，就用什么样的方式反序列化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题目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如何设计一个打印整棵树的打印函数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题目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求二叉树最宽的层有多少个节点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21337</TotalTime>
  <Words>531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算法数据结构基础课</vt:lpstr>
      <vt:lpstr>二叉树</vt:lpstr>
      <vt:lpstr>二叉树的先序、中序、后序遍历</vt:lpstr>
      <vt:lpstr>递归方式实现二叉树的先序、中序、后序遍历</vt:lpstr>
      <vt:lpstr>非递归方式实现二叉树的先序、中序、后序遍历</vt:lpstr>
      <vt:lpstr>实现二叉树的按层遍历</vt:lpstr>
      <vt:lpstr>二叉树的序列化和反序列化</vt:lpstr>
      <vt:lpstr>题目</vt:lpstr>
      <vt:lpstr>题目</vt:lpstr>
      <vt:lpstr>题目</vt:lpstr>
      <vt:lpstr>题目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369</cp:revision>
  <dcterms:created xsi:type="dcterms:W3CDTF">2019-12-18T07:28:03Z</dcterms:created>
  <dcterms:modified xsi:type="dcterms:W3CDTF">2020-04-09T07:58:35Z</dcterms:modified>
</cp:coreProperties>
</file>