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6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9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2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3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3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2CBF5-0DC3-2842-8A1B-5B1B02807B98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0D05-C440-224D-995B-BE2748D7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6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hyperlink" Target="http://officialblog.yelp.com/2011/06/yelp-and-the-1990-rul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Reviews an User Generated Content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Acs</a:t>
            </a:r>
          </a:p>
          <a:p>
            <a:r>
              <a:rPr lang="en-US" dirty="0" err="1" smtClean="0"/>
              <a:t>WeddingWire</a:t>
            </a:r>
            <a:endParaRPr lang="en-US" dirty="0" smtClean="0"/>
          </a:p>
          <a:p>
            <a:r>
              <a:rPr lang="en-US" dirty="0" smtClean="0"/>
              <a:t>DAT7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9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o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1" y="0"/>
            <a:ext cx="8371209" cy="3654914"/>
          </a:xfrm>
          <a:prstGeom prst="rect">
            <a:avLst/>
          </a:prstGeom>
        </p:spPr>
      </p:pic>
      <p:pic>
        <p:nvPicPr>
          <p:cNvPr id="7" name="Picture 6" descr="plo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56" y="3572024"/>
            <a:ext cx="4909725" cy="32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9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Work through feature selection and model evaluation.</a:t>
            </a:r>
          </a:p>
          <a:p>
            <a:r>
              <a:rPr lang="en-US" sz="4000" dirty="0" smtClean="0"/>
              <a:t>Decide on classification or regression:</a:t>
            </a:r>
          </a:p>
          <a:p>
            <a:pPr lvl="1"/>
            <a:r>
              <a:rPr lang="en-US" sz="4000" dirty="0" smtClean="0"/>
              <a:t>Will a user write a review?</a:t>
            </a:r>
          </a:p>
          <a:p>
            <a:pPr lvl="1"/>
            <a:r>
              <a:rPr lang="en-US" sz="4000" dirty="0" smtClean="0"/>
              <a:t>How many reviews is a user likely to write?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914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w home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731"/>
            <a:ext cx="9144000" cy="477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WW SEO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4" r="19108"/>
          <a:stretch/>
        </p:blipFill>
        <p:spPr>
          <a:xfrm>
            <a:off x="868868" y="-9680"/>
            <a:ext cx="7468923" cy="6867680"/>
          </a:xfrm>
        </p:spPr>
      </p:pic>
    </p:spTree>
    <p:extLst>
      <p:ext uri="{BB962C8B-B14F-4D97-AF65-F5344CB8AC3E}">
        <p14:creationId xmlns:p14="http://schemas.microsoft.com/office/powerpoint/2010/main" val="360958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oa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" r="542" b="4646"/>
          <a:stretch/>
        </p:blipFill>
        <p:spPr>
          <a:xfrm>
            <a:off x="0" y="0"/>
            <a:ext cx="9144000" cy="6615572"/>
          </a:xfrm>
        </p:spPr>
      </p:pic>
      <p:sp>
        <p:nvSpPr>
          <p:cNvPr id="7" name="TextBox 6"/>
          <p:cNvSpPr txBox="1"/>
          <p:nvPr/>
        </p:nvSpPr>
        <p:spPr>
          <a:xfrm rot="19648570">
            <a:off x="5313462" y="5147155"/>
            <a:ext cx="19716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REVIEWS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019404"/>
            <a:ext cx="240609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Competitors that shall remain nameless…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53683" y="2088943"/>
            <a:ext cx="1988371" cy="3275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5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gagement pyrami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507" y="6433945"/>
            <a:ext cx="746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Check out post on Yelp's blog....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6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8000" dirty="0" smtClean="0">
                <a:latin typeface="Arial Black"/>
                <a:cs typeface="Arial Black"/>
              </a:rPr>
              <a:t>How do we identify and focus on the 10% of content creators before they write reviews?</a:t>
            </a:r>
            <a:endParaRPr lang="en-US" sz="80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60207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w home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731"/>
            <a:ext cx="9144000" cy="47731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570885"/>
            <a:ext cx="9144000" cy="451212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8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Forums is an indication that a user is a commenter or creator.</a:t>
            </a:r>
          </a:p>
          <a:p>
            <a:r>
              <a:rPr lang="en-US" dirty="0" smtClean="0"/>
              <a:t>Storefront Visits = user has interacted with reviews on the site.</a:t>
            </a:r>
          </a:p>
          <a:p>
            <a:r>
              <a:rPr lang="en-US" dirty="0" smtClean="0"/>
              <a:t>Checklist Tasks = user is willing to follow our recommendations.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5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738"/>
            <a:ext cx="9144000" cy="6795262"/>
          </a:xfrm>
        </p:spPr>
        <p:txBody>
          <a:bodyPr/>
          <a:lstStyle/>
          <a:p>
            <a:r>
              <a:rPr lang="en-US" dirty="0" smtClean="0"/>
              <a:t>Created a data set containing registered users on </a:t>
            </a:r>
            <a:r>
              <a:rPr lang="en-US" dirty="0" err="1" smtClean="0"/>
              <a:t>WeddingWire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included important user data, such as signup date, wedding date as well as </a:t>
            </a:r>
            <a:r>
              <a:rPr lang="en-US" dirty="0" err="1" smtClean="0"/>
              <a:t>behavorial</a:t>
            </a:r>
            <a:r>
              <a:rPr lang="en-US" dirty="0" smtClean="0"/>
              <a:t> data regarding usage of </a:t>
            </a:r>
            <a:r>
              <a:rPr lang="en-US" smtClean="0"/>
              <a:t>different features.</a:t>
            </a:r>
            <a:endParaRPr lang="en-US" dirty="0" smtClean="0"/>
          </a:p>
          <a:p>
            <a:r>
              <a:rPr lang="en-US" dirty="0" smtClean="0"/>
              <a:t>Cleaned data to remove potential anomalies and fidelity issues around tracking. </a:t>
            </a:r>
            <a:endParaRPr lang="en-US" dirty="0"/>
          </a:p>
          <a:p>
            <a:pPr lvl="1"/>
            <a:r>
              <a:rPr lang="en-US" dirty="0" smtClean="0"/>
              <a:t>Removed users that joined less than 6 months before their wedding date</a:t>
            </a:r>
          </a:p>
          <a:p>
            <a:pPr lvl="1"/>
            <a:r>
              <a:rPr lang="en-US" dirty="0" smtClean="0"/>
              <a:t>Removed users that have not yet had their wedding.</a:t>
            </a:r>
            <a:endParaRPr lang="en-US" dirty="0"/>
          </a:p>
          <a:p>
            <a:r>
              <a:rPr lang="en-US" dirty="0" smtClean="0"/>
              <a:t>55,000 users remaining in data set</a:t>
            </a:r>
          </a:p>
        </p:txBody>
      </p:sp>
    </p:spTree>
    <p:extLst>
      <p:ext uri="{BB962C8B-B14F-4D97-AF65-F5344CB8AC3E}">
        <p14:creationId xmlns:p14="http://schemas.microsoft.com/office/powerpoint/2010/main" val="69398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191</Words>
  <Application>Microsoft Macintosh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Predicting Reviews an User Generated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Theories</vt:lpstr>
      <vt:lpstr>PowerPoint Presentation</vt:lpstr>
      <vt:lpstr>PowerPoint Presentation</vt:lpstr>
      <vt:lpstr>Next Steps</vt:lpstr>
    </vt:vector>
  </TitlesOfParts>
  <Company>WeddingWIre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Reviews an User Generated Content</dc:title>
  <dc:creator>Andy Acs</dc:creator>
  <cp:lastModifiedBy>Andy Acs</cp:lastModifiedBy>
  <cp:revision>6</cp:revision>
  <dcterms:created xsi:type="dcterms:W3CDTF">2015-07-13T16:34:02Z</dcterms:created>
  <dcterms:modified xsi:type="dcterms:W3CDTF">2015-07-13T18:13:31Z</dcterms:modified>
</cp:coreProperties>
</file>