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xlsx" ContentType="application/vnd.openxmlformats-officedocument.spreadsheetml.sheet"/>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2"/>
  </p:notesMasterIdLst>
  <p:sldIdLst>
    <p:sldId id="259" r:id="rId2"/>
    <p:sldId id="260" r:id="rId3"/>
    <p:sldId id="261" r:id="rId4"/>
    <p:sldId id="262" r:id="rId5"/>
    <p:sldId id="263" r:id="rId6"/>
    <p:sldId id="264" r:id="rId7"/>
    <p:sldId id="265" r:id="rId8"/>
    <p:sldId id="266" r:id="rId9"/>
    <p:sldId id="267" r:id="rId10"/>
    <p:sldId id="268" r:id="rId11"/>
    <p:sldId id="269" r:id="rId12"/>
    <p:sldId id="270" r:id="rId13"/>
    <p:sldId id="271" r:id="rId14"/>
    <p:sldId id="272" r:id="rId15"/>
    <p:sldId id="273" r:id="rId16"/>
    <p:sldId id="274" r:id="rId17"/>
    <p:sldId id="275" r:id="rId18"/>
    <p:sldId id="276" r:id="rId19"/>
    <p:sldId id="277" r:id="rId20"/>
    <p:sldId id="278" r:id="rId21"/>
    <p:sldId id="279" r:id="rId22"/>
    <p:sldId id="280" r:id="rId23"/>
    <p:sldId id="281" r:id="rId24"/>
    <p:sldId id="282" r:id="rId25"/>
    <p:sldId id="284" r:id="rId26"/>
    <p:sldId id="285" r:id="rId27"/>
    <p:sldId id="286" r:id="rId28"/>
    <p:sldId id="287" r:id="rId29"/>
    <p:sldId id="288" r:id="rId30"/>
    <p:sldId id="289" r:id="rId31"/>
  </p:sldIdLst>
  <p:sldSz cx="13004800" cy="7302500"/>
  <p:notesSz cx="6858000" cy="9144000"/>
  <p:defaultTextStyle>
    <a:lvl1pPr defTabSz="1308100">
      <a:defRPr sz="2400">
        <a:solidFill>
          <a:srgbClr val="FFFFFF"/>
        </a:solidFill>
        <a:uFill>
          <a:solidFill>
            <a:srgbClr val="FFFFFF"/>
          </a:solidFill>
        </a:uFill>
        <a:latin typeface="+mn-lt"/>
        <a:ea typeface="+mn-ea"/>
        <a:cs typeface="+mn-cs"/>
        <a:sym typeface="News706BT-RomanC"/>
      </a:defRPr>
    </a:lvl1pPr>
    <a:lvl2pPr indent="342900" defTabSz="1308100">
      <a:defRPr sz="2400">
        <a:solidFill>
          <a:srgbClr val="FFFFFF"/>
        </a:solidFill>
        <a:uFill>
          <a:solidFill>
            <a:srgbClr val="FFFFFF"/>
          </a:solidFill>
        </a:uFill>
        <a:latin typeface="+mn-lt"/>
        <a:ea typeface="+mn-ea"/>
        <a:cs typeface="+mn-cs"/>
        <a:sym typeface="News706BT-RomanC"/>
      </a:defRPr>
    </a:lvl2pPr>
    <a:lvl3pPr indent="685800" defTabSz="1308100">
      <a:defRPr sz="2400">
        <a:solidFill>
          <a:srgbClr val="FFFFFF"/>
        </a:solidFill>
        <a:uFill>
          <a:solidFill>
            <a:srgbClr val="FFFFFF"/>
          </a:solidFill>
        </a:uFill>
        <a:latin typeface="+mn-lt"/>
        <a:ea typeface="+mn-ea"/>
        <a:cs typeface="+mn-cs"/>
        <a:sym typeface="News706BT-RomanC"/>
      </a:defRPr>
    </a:lvl3pPr>
    <a:lvl4pPr indent="1028700" defTabSz="1308100">
      <a:defRPr sz="2400">
        <a:solidFill>
          <a:srgbClr val="FFFFFF"/>
        </a:solidFill>
        <a:uFill>
          <a:solidFill>
            <a:srgbClr val="FFFFFF"/>
          </a:solidFill>
        </a:uFill>
        <a:latin typeface="+mn-lt"/>
        <a:ea typeface="+mn-ea"/>
        <a:cs typeface="+mn-cs"/>
        <a:sym typeface="News706BT-RomanC"/>
      </a:defRPr>
    </a:lvl4pPr>
    <a:lvl5pPr indent="1371600" defTabSz="1308100">
      <a:defRPr sz="2400">
        <a:solidFill>
          <a:srgbClr val="FFFFFF"/>
        </a:solidFill>
        <a:uFill>
          <a:solidFill>
            <a:srgbClr val="FFFFFF"/>
          </a:solidFill>
        </a:uFill>
        <a:latin typeface="+mn-lt"/>
        <a:ea typeface="+mn-ea"/>
        <a:cs typeface="+mn-cs"/>
        <a:sym typeface="News706BT-RomanC"/>
      </a:defRPr>
    </a:lvl5pPr>
    <a:lvl6pPr indent="1714500" defTabSz="1308100">
      <a:defRPr sz="2400">
        <a:solidFill>
          <a:srgbClr val="FFFFFF"/>
        </a:solidFill>
        <a:uFill>
          <a:solidFill>
            <a:srgbClr val="FFFFFF"/>
          </a:solidFill>
        </a:uFill>
        <a:latin typeface="+mn-lt"/>
        <a:ea typeface="+mn-ea"/>
        <a:cs typeface="+mn-cs"/>
        <a:sym typeface="News706BT-RomanC"/>
      </a:defRPr>
    </a:lvl6pPr>
    <a:lvl7pPr indent="2057400" defTabSz="1308100">
      <a:defRPr sz="2400">
        <a:solidFill>
          <a:srgbClr val="FFFFFF"/>
        </a:solidFill>
        <a:uFill>
          <a:solidFill>
            <a:srgbClr val="FFFFFF"/>
          </a:solidFill>
        </a:uFill>
        <a:latin typeface="+mn-lt"/>
        <a:ea typeface="+mn-ea"/>
        <a:cs typeface="+mn-cs"/>
        <a:sym typeface="News706BT-RomanC"/>
      </a:defRPr>
    </a:lvl7pPr>
    <a:lvl8pPr indent="2400300" defTabSz="1308100">
      <a:defRPr sz="2400">
        <a:solidFill>
          <a:srgbClr val="FFFFFF"/>
        </a:solidFill>
        <a:uFill>
          <a:solidFill>
            <a:srgbClr val="FFFFFF"/>
          </a:solidFill>
        </a:uFill>
        <a:latin typeface="+mn-lt"/>
        <a:ea typeface="+mn-ea"/>
        <a:cs typeface="+mn-cs"/>
        <a:sym typeface="News706BT-RomanC"/>
      </a:defRPr>
    </a:lvl8pPr>
    <a:lvl9pPr indent="2743200" defTabSz="1308100">
      <a:defRPr sz="2400">
        <a:solidFill>
          <a:srgbClr val="FFFFFF"/>
        </a:solidFill>
        <a:uFill>
          <a:solidFill>
            <a:srgbClr val="FFFFFF"/>
          </a:solidFill>
        </a:uFill>
        <a:latin typeface="+mn-lt"/>
        <a:ea typeface="+mn-ea"/>
        <a:cs typeface="+mn-cs"/>
        <a:sym typeface="News706BT-RomanC"/>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940675A-B579-460E-94D1-54222C63F5DA}">
  <a:tblStyle styleId="{8F44A2F1-9E1F-4B54-A3A2-5F16C0AD49E2}"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1EAF4"/>
          </a:solidFill>
        </a:fill>
      </a:tcStyle>
    </a:wholeTbl>
    <a:band2H>
      <a:tcTxStyle/>
      <a:tcStyle>
        <a:tcBdr/>
        <a:fill>
          <a:solidFill>
            <a:srgbClr val="F1F5FA"/>
          </a:solidFill>
        </a:fill>
      </a:tcStyle>
    </a:band2H>
    <a:firstCol>
      <a:tcTxStyle b="on" i="off">
        <a:fontRef idx="minor">
          <a:srgbClr val="FFFFFF"/>
        </a:fontRef>
        <a:srgbClr val="FFFFFF"/>
      </a:tcTxStyle>
      <a:tcStyle>
        <a:tcBdr>
          <a:left>
            <a:ln w="12700" cap="flat">
              <a:solidFill>
                <a:srgbClr val="FFFFFF"/>
              </a:solidFill>
              <a:prstDash val="solid"/>
              <a:round/>
            </a:ln>
          </a:left>
          <a:right>
            <a:ln w="381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6095C9"/>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6095C9"/>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6095C9"/>
          </a:solidFill>
        </a:fill>
      </a:tcStyle>
    </a:firstRow>
  </a:tblStyle>
  <a:tblStyle styleId="{C7B018BB-80A7-4F77-B60F-C8B233D01FF8}" styleName="">
    <a:tblBg/>
    <a:wholeTbl>
      <a:tcTxStyle>
        <a:font>
          <a:latin typeface="Helvetica Light"/>
          <a:ea typeface="Helvetica Light"/>
          <a:cs typeface="Helvetica Light"/>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a:font>
          <a:latin typeface="Helvetica Light"/>
          <a:ea typeface="Helvetica Light"/>
          <a:cs typeface="Helvetica Light"/>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a:font>
          <a:latin typeface="Helvetica Light"/>
          <a:ea typeface="Helvetica Light"/>
          <a:cs typeface="Helvetica Light"/>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a:font>
          <a:latin typeface="Helvetica Light"/>
          <a:ea typeface="Helvetica Light"/>
          <a:cs typeface="Helvetica Light"/>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00882B"/>
          </a:solidFill>
        </a:fill>
      </a:tcStyle>
    </a:firstRow>
  </a:tblStyle>
  <a:tblStyle styleId="{EEE7283C-3CF3-47DC-8721-378D4A62B228}" styleName="">
    <a:tblBg/>
    <a:wholeTbl>
      <a:tcTxStyle>
        <a:font>
          <a:latin typeface="Helvetica Light"/>
          <a:ea typeface="Helvetica Light"/>
          <a:cs typeface="Helvetica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a:tcStyle>
        <a:tcBdr/>
        <a:fill>
          <a:solidFill>
            <a:srgbClr val="C3C2C2"/>
          </a:solidFill>
        </a:fill>
      </a:tcStyle>
    </a:band2H>
    <a:firstCol>
      <a:tcTxStyle b="on">
        <a:font>
          <a:latin typeface="Helvetica Light"/>
          <a:ea typeface="Helvetica Light"/>
          <a:cs typeface="Helvetica Light"/>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a:font>
          <a:latin typeface="Helvetica Light"/>
          <a:ea typeface="Helvetica Light"/>
          <a:cs typeface="Helvetica Light"/>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a:font>
          <a:latin typeface="Helvetica Light"/>
          <a:ea typeface="Helvetica Light"/>
          <a:cs typeface="Helvetica Light"/>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a:font>
          <a:latin typeface="Helvetica Light"/>
          <a:ea typeface="Helvetica Light"/>
          <a:cs typeface="Helvetica Light"/>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a:font>
          <a:latin typeface="Helvetica Light"/>
          <a:ea typeface="Helvetica Light"/>
          <a:cs typeface="Helvetica Light"/>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a:font>
          <a:latin typeface="Helvetica Light"/>
          <a:ea typeface="Helvetica Light"/>
          <a:cs typeface="Helvetica Light"/>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a:font>
          <a:latin typeface="Helvetica Light"/>
          <a:ea typeface="Helvetica Light"/>
          <a:cs typeface="Helvetica Light"/>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a:font>
          <a:latin typeface="Helvetica Light"/>
          <a:ea typeface="Helvetica Light"/>
          <a:cs typeface="Helvetica Light"/>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a:font>
          <a:latin typeface="Helvetica Light"/>
          <a:ea typeface="Helvetica Light"/>
          <a:cs typeface="Helvetica Light"/>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a:font>
          <a:latin typeface="Helvetica Light"/>
          <a:ea typeface="Helvetica Light"/>
          <a:cs typeface="Helvetica Light"/>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a:font>
          <a:latin typeface="Helvetica Light"/>
          <a:ea typeface="Helvetica Light"/>
          <a:cs typeface="Helvetica Light"/>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a:font>
          <a:latin typeface="Helvetica Light"/>
          <a:ea typeface="Helvetica Light"/>
          <a:cs typeface="Helvetica Light"/>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 styleId="{4C3C2611-4C71-4FC5-86AE-919BDF0F9419}" styleName="">
    <a:tblBg/>
    <a:wholeTbl>
      <a:tcTxStyle>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365C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86" d="100"/>
          <a:sy n="86" d="100"/>
        </p:scale>
        <p:origin x="-400" y="-96"/>
      </p:cViewPr>
      <p:guideLst>
        <p:guide orient="horz" pos="2300"/>
        <p:guide pos="4096"/>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notesMaster" Target="notesMasters/notesMaster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printerSettings" Target="printerSettings/printerSettings1.bin"/><Relationship Id="rId34" Type="http://schemas.openxmlformats.org/officeDocument/2006/relationships/presProps" Target="presProps.xml"/><Relationship Id="rId35" Type="http://schemas.openxmlformats.org/officeDocument/2006/relationships/viewProps" Target="viewProps.xml"/><Relationship Id="rId36" Type="http://schemas.openxmlformats.org/officeDocument/2006/relationships/theme" Target="theme/theme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Sheet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Sheet3.xlsx"/></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roundedCorners val="0"/>
  <c:style val="18"/>
  <c:chart>
    <c:title>
      <c:tx>
        <c:rich>
          <a:bodyPr rot="0"/>
          <a:lstStyle/>
          <a:p>
            <a:pPr lvl="0"/>
            <a:endParaRPr/>
          </a:p>
        </c:rich>
      </c:tx>
      <c:overlay val="1"/>
    </c:title>
    <c:autoTitleDeleted val="0"/>
    <c:plotArea>
      <c:layout>
        <c:manualLayout>
          <c:layoutTarget val="inner"/>
          <c:xMode val="edge"/>
          <c:yMode val="edge"/>
          <c:x val="0.127734"/>
          <c:y val="0.0572042"/>
          <c:w val="0.824978"/>
          <c:h val="0.67997"/>
        </c:manualLayout>
      </c:layout>
      <c:lineChart>
        <c:grouping val="standard"/>
        <c:varyColors val="0"/>
        <c:ser>
          <c:idx val="0"/>
          <c:order val="0"/>
          <c:tx>
            <c:strRef>
              <c:f>Sheet1!$A$2</c:f>
              <c:strCache>
                <c:ptCount val="1"/>
                <c:pt idx="0">
                  <c:v>Untitled 1</c:v>
                </c:pt>
              </c:strCache>
            </c:strRef>
          </c:tx>
          <c:spPr>
            <a:ln w="152400" cap="flat">
              <a:solidFill>
                <a:srgbClr val="F33A4B"/>
              </a:solidFill>
              <a:prstDash val="solid"/>
              <a:round/>
            </a:ln>
            <a:effectLst/>
          </c:spPr>
          <c:marker>
            <c:symbol val="none"/>
          </c:marker>
          <c:cat>
            <c:strRef>
              <c:f>Sheet1!$B$1:$E$1</c:f>
              <c:strCache>
                <c:ptCount val="4"/>
                <c:pt idx="0">
                  <c:v>2007</c:v>
                </c:pt>
                <c:pt idx="1">
                  <c:v>2008</c:v>
                </c:pt>
                <c:pt idx="2">
                  <c:v>2009</c:v>
                </c:pt>
                <c:pt idx="3">
                  <c:v>2010</c:v>
                </c:pt>
              </c:strCache>
            </c:strRef>
          </c:cat>
          <c:val>
            <c:numRef>
              <c:f>Sheet1!$B$2:$E$2</c:f>
              <c:numCache>
                <c:formatCode>General</c:formatCode>
                <c:ptCount val="4"/>
                <c:pt idx="0">
                  <c:v>17.0</c:v>
                </c:pt>
                <c:pt idx="1">
                  <c:v>26.0</c:v>
                </c:pt>
                <c:pt idx="2">
                  <c:v>53.0</c:v>
                </c:pt>
                <c:pt idx="3">
                  <c:v>96.0</c:v>
                </c:pt>
              </c:numCache>
            </c:numRef>
          </c:val>
          <c:smooth val="0"/>
        </c:ser>
        <c:ser>
          <c:idx val="1"/>
          <c:order val="1"/>
          <c:tx>
            <c:strRef>
              <c:f>Sheet1!$A$3</c:f>
              <c:strCache>
                <c:ptCount val="1"/>
                <c:pt idx="0">
                  <c:v>Untitled 2</c:v>
                </c:pt>
              </c:strCache>
            </c:strRef>
          </c:tx>
          <c:spPr>
            <a:ln w="152400" cap="flat">
              <a:solidFill>
                <a:srgbClr val="7A1744"/>
              </a:solidFill>
              <a:prstDash val="solid"/>
              <a:round/>
            </a:ln>
            <a:effectLst/>
          </c:spPr>
          <c:marker>
            <c:symbol val="none"/>
          </c:marker>
          <c:cat>
            <c:strRef>
              <c:f>Sheet1!$B$1:$E$1</c:f>
              <c:strCache>
                <c:ptCount val="4"/>
                <c:pt idx="0">
                  <c:v>2007</c:v>
                </c:pt>
                <c:pt idx="1">
                  <c:v>2008</c:v>
                </c:pt>
                <c:pt idx="2">
                  <c:v>2009</c:v>
                </c:pt>
                <c:pt idx="3">
                  <c:v>2010</c:v>
                </c:pt>
              </c:strCache>
            </c:strRef>
          </c:cat>
          <c:val>
            <c:numRef>
              <c:f>Sheet1!$B$3:$E$3</c:f>
              <c:numCache>
                <c:formatCode>General</c:formatCode>
                <c:ptCount val="4"/>
                <c:pt idx="0">
                  <c:v>55.0</c:v>
                </c:pt>
                <c:pt idx="1">
                  <c:v>43.0</c:v>
                </c:pt>
                <c:pt idx="2">
                  <c:v>70.0</c:v>
                </c:pt>
                <c:pt idx="3">
                  <c:v>58.0</c:v>
                </c:pt>
              </c:numCache>
            </c:numRef>
          </c:val>
          <c:smooth val="0"/>
        </c:ser>
        <c:ser>
          <c:idx val="2"/>
          <c:order val="2"/>
          <c:tx>
            <c:strRef>
              <c:f>Sheet1!$A$4</c:f>
              <c:strCache>
                <c:ptCount val="1"/>
                <c:pt idx="0">
                  <c:v>Untitled 3</c:v>
                </c:pt>
              </c:strCache>
            </c:strRef>
          </c:tx>
          <c:spPr>
            <a:ln w="152400" cap="flat">
              <a:solidFill>
                <a:srgbClr val="FFDC00"/>
              </a:solidFill>
              <a:prstDash val="solid"/>
              <a:round/>
            </a:ln>
            <a:effectLst/>
          </c:spPr>
          <c:marker>
            <c:symbol val="none"/>
          </c:marker>
          <c:cat>
            <c:strRef>
              <c:f>Sheet1!$B$1:$E$1</c:f>
              <c:strCache>
                <c:ptCount val="4"/>
                <c:pt idx="0">
                  <c:v>2007</c:v>
                </c:pt>
                <c:pt idx="1">
                  <c:v>2008</c:v>
                </c:pt>
                <c:pt idx="2">
                  <c:v>2009</c:v>
                </c:pt>
                <c:pt idx="3">
                  <c:v>2010</c:v>
                </c:pt>
              </c:strCache>
            </c:strRef>
          </c:cat>
          <c:val>
            <c:numRef>
              <c:f>Sheet1!$B$4:$E$4</c:f>
              <c:numCache>
                <c:formatCode>General</c:formatCode>
                <c:ptCount val="4"/>
                <c:pt idx="0">
                  <c:v>20.0</c:v>
                </c:pt>
                <c:pt idx="1">
                  <c:v>16.0</c:v>
                </c:pt>
                <c:pt idx="2">
                  <c:v>40.0</c:v>
                </c:pt>
                <c:pt idx="3">
                  <c:v>57.0</c:v>
                </c:pt>
              </c:numCache>
            </c:numRef>
          </c:val>
          <c:smooth val="0"/>
        </c:ser>
        <c:ser>
          <c:idx val="3"/>
          <c:order val="3"/>
          <c:tx>
            <c:strRef>
              <c:f>Sheet1!$A$5</c:f>
              <c:strCache>
                <c:ptCount val="1"/>
                <c:pt idx="0">
                  <c:v>Untitled 4</c:v>
                </c:pt>
              </c:strCache>
            </c:strRef>
          </c:tx>
          <c:spPr>
            <a:ln w="152400" cap="flat">
              <a:solidFill>
                <a:srgbClr val="1ECBC8"/>
              </a:solidFill>
              <a:prstDash val="solid"/>
              <a:round/>
            </a:ln>
            <a:effectLst/>
          </c:spPr>
          <c:marker>
            <c:symbol val="none"/>
          </c:marker>
          <c:cat>
            <c:strRef>
              <c:f>Sheet1!$B$1:$E$1</c:f>
              <c:strCache>
                <c:ptCount val="4"/>
                <c:pt idx="0">
                  <c:v>2007</c:v>
                </c:pt>
                <c:pt idx="1">
                  <c:v>2008</c:v>
                </c:pt>
                <c:pt idx="2">
                  <c:v>2009</c:v>
                </c:pt>
                <c:pt idx="3">
                  <c:v>2010</c:v>
                </c:pt>
              </c:strCache>
            </c:strRef>
          </c:cat>
          <c:val>
            <c:numRef>
              <c:f>Sheet1!$B$5:$E$5</c:f>
              <c:numCache>
                <c:formatCode>General</c:formatCode>
                <c:ptCount val="4"/>
                <c:pt idx="0">
                  <c:v>24.0</c:v>
                </c:pt>
                <c:pt idx="1">
                  <c:v>12.0</c:v>
                </c:pt>
                <c:pt idx="2">
                  <c:v>16.0</c:v>
                </c:pt>
                <c:pt idx="3">
                  <c:v>3.0</c:v>
                </c:pt>
              </c:numCache>
            </c:numRef>
          </c:val>
          <c:smooth val="0"/>
        </c:ser>
        <c:ser>
          <c:idx val="4"/>
          <c:order val="4"/>
          <c:tx>
            <c:strRef>
              <c:f>Sheet1!$A$6</c:f>
              <c:strCache>
                <c:ptCount val="1"/>
                <c:pt idx="0">
                  <c:v>Untitled 5</c:v>
                </c:pt>
              </c:strCache>
            </c:strRef>
          </c:tx>
          <c:spPr>
            <a:ln w="152400" cap="flat">
              <a:solidFill>
                <a:srgbClr val="87E9DB"/>
              </a:solidFill>
              <a:prstDash val="solid"/>
              <a:round/>
            </a:ln>
            <a:effectLst/>
          </c:spPr>
          <c:marker>
            <c:symbol val="none"/>
          </c:marker>
          <c:cat>
            <c:strRef>
              <c:f>Sheet1!$B$1:$E$1</c:f>
              <c:strCache>
                <c:ptCount val="4"/>
                <c:pt idx="0">
                  <c:v>2007</c:v>
                </c:pt>
                <c:pt idx="1">
                  <c:v>2008</c:v>
                </c:pt>
                <c:pt idx="2">
                  <c:v>2009</c:v>
                </c:pt>
                <c:pt idx="3">
                  <c:v>2010</c:v>
                </c:pt>
              </c:strCache>
            </c:strRef>
          </c:cat>
          <c:val>
            <c:numRef>
              <c:f>Sheet1!$B$6:$E$6</c:f>
              <c:numCache>
                <c:formatCode>General</c:formatCode>
                <c:ptCount val="4"/>
                <c:pt idx="0">
                  <c:v>5.0</c:v>
                </c:pt>
                <c:pt idx="1">
                  <c:v>20.0</c:v>
                </c:pt>
                <c:pt idx="2">
                  <c:v>26.0</c:v>
                </c:pt>
                <c:pt idx="3">
                  <c:v>40.0</c:v>
                </c:pt>
              </c:numCache>
            </c:numRef>
          </c:val>
          <c:smooth val="0"/>
        </c:ser>
        <c:ser>
          <c:idx val="5"/>
          <c:order val="5"/>
          <c:tx>
            <c:strRef>
              <c:f>Sheet1!$A$7</c:f>
              <c:strCache>
                <c:ptCount val="1"/>
                <c:pt idx="0">
                  <c:v>Untitled 6</c:v>
                </c:pt>
              </c:strCache>
            </c:strRef>
          </c:tx>
          <c:spPr>
            <a:ln w="152400" cap="flat">
              <a:solidFill>
                <a:srgbClr val="FFB0C3"/>
              </a:solidFill>
              <a:prstDash val="solid"/>
              <a:round/>
            </a:ln>
            <a:effectLst/>
          </c:spPr>
          <c:marker>
            <c:symbol val="none"/>
          </c:marker>
          <c:cat>
            <c:strRef>
              <c:f>Sheet1!$B$1:$E$1</c:f>
              <c:strCache>
                <c:ptCount val="4"/>
                <c:pt idx="0">
                  <c:v>2007</c:v>
                </c:pt>
                <c:pt idx="1">
                  <c:v>2008</c:v>
                </c:pt>
                <c:pt idx="2">
                  <c:v>2009</c:v>
                </c:pt>
                <c:pt idx="3">
                  <c:v>2010</c:v>
                </c:pt>
              </c:strCache>
            </c:strRef>
          </c:cat>
          <c:val>
            <c:numRef>
              <c:f>Sheet1!$B$7:$E$7</c:f>
              <c:numCache>
                <c:formatCode>General</c:formatCode>
                <c:ptCount val="4"/>
                <c:pt idx="0">
                  <c:v>30.0</c:v>
                </c:pt>
                <c:pt idx="1">
                  <c:v>11.0</c:v>
                </c:pt>
                <c:pt idx="2">
                  <c:v>60.0</c:v>
                </c:pt>
                <c:pt idx="3">
                  <c:v>80.0</c:v>
                </c:pt>
              </c:numCache>
            </c:numRef>
          </c:val>
          <c:smooth val="0"/>
        </c:ser>
        <c:dLbls>
          <c:showLegendKey val="0"/>
          <c:showVal val="0"/>
          <c:showCatName val="0"/>
          <c:showSerName val="0"/>
          <c:showPercent val="0"/>
          <c:showBubbleSize val="0"/>
        </c:dLbls>
        <c:marker val="1"/>
        <c:smooth val="0"/>
        <c:axId val="-2142208344"/>
        <c:axId val="2100668984"/>
      </c:lineChart>
      <c:catAx>
        <c:axId val="-2142208344"/>
        <c:scaling>
          <c:orientation val="minMax"/>
        </c:scaling>
        <c:delete val="0"/>
        <c:axPos val="b"/>
        <c:numFmt formatCode="General" sourceLinked="0"/>
        <c:majorTickMark val="out"/>
        <c:minorTickMark val="none"/>
        <c:tickLblPos val="low"/>
        <c:spPr>
          <a:ln w="6350" cap="flat">
            <a:solidFill>
              <a:srgbClr val="000000"/>
            </a:solidFill>
            <a:prstDash val="solid"/>
            <a:round/>
          </a:ln>
        </c:spPr>
        <c:txPr>
          <a:bodyPr rot="0"/>
          <a:lstStyle/>
          <a:p>
            <a:pPr lvl="0">
              <a:defRPr sz="1400" b="1" i="0" u="none" strike="noStrike">
                <a:solidFill>
                  <a:srgbClr val="000000"/>
                </a:solidFill>
                <a:effectLst/>
                <a:latin typeface="PFDinTextCompPro-Regular"/>
              </a:defRPr>
            </a:pPr>
            <a:endParaRPr lang="en-US"/>
          </a:p>
        </c:txPr>
        <c:crossAx val="2100668984"/>
        <c:crosses val="autoZero"/>
        <c:auto val="1"/>
        <c:lblAlgn val="ctr"/>
        <c:lblOffset val="100"/>
        <c:noMultiLvlLbl val="1"/>
      </c:catAx>
      <c:valAx>
        <c:axId val="2100668984"/>
        <c:scaling>
          <c:orientation val="minMax"/>
        </c:scaling>
        <c:delete val="0"/>
        <c:axPos val="l"/>
        <c:majorGridlines>
          <c:spPr>
            <a:ln w="6350" cap="flat">
              <a:solidFill>
                <a:srgbClr val="000000"/>
              </a:solidFill>
              <a:custDash>
                <a:ds d="100000" sp="200000"/>
              </a:custDash>
              <a:round/>
            </a:ln>
          </c:spPr>
        </c:majorGridlines>
        <c:numFmt formatCode="0" sourceLinked="0"/>
        <c:majorTickMark val="out"/>
        <c:minorTickMark val="none"/>
        <c:tickLblPos val="nextTo"/>
        <c:spPr>
          <a:ln w="6350" cap="flat">
            <a:solidFill>
              <a:srgbClr val="000000"/>
            </a:solidFill>
            <a:prstDash val="solid"/>
            <a:round/>
          </a:ln>
        </c:spPr>
        <c:txPr>
          <a:bodyPr rot="0"/>
          <a:lstStyle/>
          <a:p>
            <a:pPr lvl="0">
              <a:defRPr sz="1200" b="0" i="0" u="none" strike="noStrike">
                <a:solidFill>
                  <a:srgbClr val="000000"/>
                </a:solidFill>
                <a:effectLst/>
                <a:latin typeface="News706BT-RomanC"/>
              </a:defRPr>
            </a:pPr>
            <a:endParaRPr lang="en-US"/>
          </a:p>
        </c:txPr>
        <c:crossAx val="-2142208344"/>
        <c:crosses val="autoZero"/>
        <c:crossBetween val="midCat"/>
        <c:majorUnit val="25.0"/>
        <c:minorUnit val="12.5"/>
      </c:valAx>
      <c:spPr>
        <a:solidFill>
          <a:srgbClr val="FFFFFF"/>
        </a:solidFill>
        <a:ln w="12700" cap="flat">
          <a:noFill/>
          <a:miter lim="400000"/>
        </a:ln>
        <a:effectLst/>
      </c:spPr>
    </c:plotArea>
    <c:legend>
      <c:legendPos val="b"/>
      <c:layout>
        <c:manualLayout>
          <c:xMode val="edge"/>
          <c:yMode val="edge"/>
          <c:x val="0.239777"/>
          <c:y val="0.885178"/>
          <c:w val="0.643949"/>
          <c:h val="0.127322"/>
        </c:manualLayout>
      </c:layout>
      <c:overlay val="1"/>
      <c:spPr>
        <a:noFill/>
        <a:ln w="9525" cap="flat">
          <a:noFill/>
          <a:round/>
        </a:ln>
        <a:effectLst/>
      </c:spPr>
      <c:txPr>
        <a:bodyPr/>
        <a:lstStyle/>
        <a:p>
          <a:pPr lvl="0">
            <a:defRPr sz="1000" b="0" i="0" u="none" strike="noStrike">
              <a:solidFill>
                <a:srgbClr val="000000"/>
              </a:solidFill>
              <a:effectLst/>
              <a:latin typeface="News706BT-RomanC"/>
            </a:defRPr>
          </a:pPr>
          <a:endParaRPr lang="en-US"/>
        </a:p>
      </c:txPr>
    </c:legend>
    <c:plotVisOnly val="1"/>
    <c:dispBlanksAs val="gap"/>
    <c:showDLblsOverMax val="1"/>
  </c:chart>
  <c:spPr>
    <a:noFill/>
    <a:ln>
      <a:noFill/>
    </a:ln>
    <a:effectLst/>
  </c:sp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1"/>
  <c:lang val="en-US"/>
  <c:roundedCorners val="0"/>
  <c:style val="18"/>
  <c:chart>
    <c:title>
      <c:tx>
        <c:rich>
          <a:bodyPr rot="0"/>
          <a:lstStyle/>
          <a:p>
            <a:pPr lvl="0"/>
            <a:endParaRPr/>
          </a:p>
        </c:rich>
      </c:tx>
      <c:overlay val="1"/>
    </c:title>
    <c:autoTitleDeleted val="0"/>
    <c:plotArea>
      <c:layout>
        <c:manualLayout>
          <c:layoutTarget val="inner"/>
          <c:xMode val="edge"/>
          <c:yMode val="edge"/>
          <c:x val="0.005"/>
          <c:y val="0.005"/>
          <c:w val="1.0"/>
          <c:h val="0.742537"/>
        </c:manualLayout>
      </c:layout>
      <c:pieChart>
        <c:varyColors val="0"/>
        <c:ser>
          <c:idx val="0"/>
          <c:order val="0"/>
          <c:tx>
            <c:strRef>
              <c:f>Sheet1!$A$2</c:f>
              <c:strCache>
                <c:ptCount val="1"/>
                <c:pt idx="0">
                  <c:v>Region 1</c:v>
                </c:pt>
              </c:strCache>
            </c:strRef>
          </c:tx>
          <c:spPr>
            <a:solidFill>
              <a:srgbClr val="7A1744"/>
            </a:solidFill>
            <a:ln w="9525" cap="flat">
              <a:noFill/>
              <a:round/>
            </a:ln>
            <a:effectLst/>
          </c:spPr>
          <c:dPt>
            <c:idx val="0"/>
            <c:bubble3D val="0"/>
          </c:dPt>
          <c:dPt>
            <c:idx val="1"/>
            <c:bubble3D val="0"/>
            <c:spPr>
              <a:solidFill>
                <a:srgbClr val="F33A4B"/>
              </a:solidFill>
              <a:ln w="9525" cap="flat">
                <a:noFill/>
                <a:round/>
              </a:ln>
              <a:effectLst/>
            </c:spPr>
          </c:dPt>
          <c:dPt>
            <c:idx val="2"/>
            <c:bubble3D val="0"/>
            <c:spPr>
              <a:solidFill>
                <a:srgbClr val="FFB0C3"/>
              </a:solidFill>
              <a:ln w="9525" cap="flat">
                <a:noFill/>
                <a:round/>
              </a:ln>
              <a:effectLst/>
            </c:spPr>
          </c:dPt>
          <c:dPt>
            <c:idx val="3"/>
            <c:bubble3D val="0"/>
            <c:spPr>
              <a:solidFill>
                <a:srgbClr val="FFDC00"/>
              </a:solidFill>
              <a:ln w="9525" cap="flat">
                <a:noFill/>
                <a:round/>
              </a:ln>
              <a:effectLst/>
            </c:spPr>
          </c:dPt>
          <c:dPt>
            <c:idx val="4"/>
            <c:bubble3D val="0"/>
            <c:spPr>
              <a:solidFill>
                <a:srgbClr val="87E9DB"/>
              </a:solidFill>
              <a:ln w="9525" cap="flat">
                <a:noFill/>
                <a:round/>
              </a:ln>
              <a:effectLst/>
            </c:spPr>
          </c:dPt>
          <c:dPt>
            <c:idx val="5"/>
            <c:bubble3D val="0"/>
            <c:spPr>
              <a:solidFill>
                <a:srgbClr val="1ECBC8"/>
              </a:solidFill>
              <a:ln w="9525" cap="flat">
                <a:noFill/>
                <a:round/>
              </a:ln>
              <a:effectLst/>
            </c:spPr>
          </c:dPt>
          <c:dLbls>
            <c:dLbl>
              <c:idx val="1"/>
              <c:numFmt formatCode="0%" sourceLinked="0"/>
              <c:spPr/>
              <c:txPr>
                <a:bodyPr/>
                <a:lstStyle/>
                <a:p>
                  <a:pPr lvl="0">
                    <a:defRPr sz="1400" b="1" i="0" u="none" strike="noStrike">
                      <a:solidFill>
                        <a:srgbClr val="FFFFFF"/>
                      </a:solidFill>
                      <a:effectLst/>
                      <a:latin typeface="PFDinTextCompPro-Regular"/>
                    </a:defRPr>
                  </a:pPr>
                  <a:endParaRPr lang="en-US"/>
                </a:p>
              </c:txPr>
              <c:dLblPos val="ctr"/>
              <c:showLegendKey val="0"/>
              <c:showVal val="0"/>
              <c:showCatName val="0"/>
              <c:showSerName val="0"/>
              <c:showPercent val="1"/>
              <c:showBubbleSize val="0"/>
            </c:dLbl>
            <c:dLbl>
              <c:idx val="2"/>
              <c:numFmt formatCode="0%" sourceLinked="0"/>
              <c:spPr/>
              <c:txPr>
                <a:bodyPr/>
                <a:lstStyle/>
                <a:p>
                  <a:pPr lvl="0">
                    <a:defRPr sz="1400" b="1" i="0" u="none" strike="noStrike">
                      <a:solidFill>
                        <a:srgbClr val="FFFFFF"/>
                      </a:solidFill>
                      <a:effectLst/>
                      <a:latin typeface="PFDinTextCompPro-Regular"/>
                    </a:defRPr>
                  </a:pPr>
                  <a:endParaRPr lang="en-US"/>
                </a:p>
              </c:txPr>
              <c:dLblPos val="ctr"/>
              <c:showLegendKey val="0"/>
              <c:showVal val="0"/>
              <c:showCatName val="0"/>
              <c:showSerName val="0"/>
              <c:showPercent val="1"/>
              <c:showBubbleSize val="0"/>
            </c:dLbl>
            <c:dLbl>
              <c:idx val="3"/>
              <c:numFmt formatCode="0%" sourceLinked="0"/>
              <c:spPr/>
              <c:txPr>
                <a:bodyPr/>
                <a:lstStyle/>
                <a:p>
                  <a:pPr lvl="0">
                    <a:defRPr sz="1400" b="1" i="0" u="none" strike="noStrike">
                      <a:solidFill>
                        <a:srgbClr val="FFFFFF"/>
                      </a:solidFill>
                      <a:effectLst/>
                      <a:latin typeface="PFDinTextCompPro-Regular"/>
                    </a:defRPr>
                  </a:pPr>
                  <a:endParaRPr lang="en-US"/>
                </a:p>
              </c:txPr>
              <c:dLblPos val="ctr"/>
              <c:showLegendKey val="0"/>
              <c:showVal val="0"/>
              <c:showCatName val="0"/>
              <c:showSerName val="0"/>
              <c:showPercent val="1"/>
              <c:showBubbleSize val="0"/>
            </c:dLbl>
            <c:dLbl>
              <c:idx val="4"/>
              <c:numFmt formatCode="0%" sourceLinked="0"/>
              <c:spPr/>
              <c:txPr>
                <a:bodyPr/>
                <a:lstStyle/>
                <a:p>
                  <a:pPr lvl="0">
                    <a:defRPr sz="1400" b="1" i="0" u="none" strike="noStrike">
                      <a:solidFill>
                        <a:srgbClr val="FFFFFF"/>
                      </a:solidFill>
                      <a:effectLst/>
                      <a:latin typeface="PFDinTextCompPro-Regular"/>
                    </a:defRPr>
                  </a:pPr>
                  <a:endParaRPr lang="en-US"/>
                </a:p>
              </c:txPr>
              <c:dLblPos val="ctr"/>
              <c:showLegendKey val="0"/>
              <c:showVal val="0"/>
              <c:showCatName val="0"/>
              <c:showSerName val="0"/>
              <c:showPercent val="1"/>
              <c:showBubbleSize val="0"/>
            </c:dLbl>
            <c:dLbl>
              <c:idx val="5"/>
              <c:numFmt formatCode="0%" sourceLinked="0"/>
              <c:spPr/>
              <c:txPr>
                <a:bodyPr/>
                <a:lstStyle/>
                <a:p>
                  <a:pPr lvl="0">
                    <a:defRPr sz="1400" b="1" i="0" u="none" strike="noStrike">
                      <a:solidFill>
                        <a:srgbClr val="FFFFFF"/>
                      </a:solidFill>
                      <a:effectLst/>
                      <a:latin typeface="PFDinTextCompPro-Regular"/>
                    </a:defRPr>
                  </a:pPr>
                  <a:endParaRPr lang="en-US"/>
                </a:p>
              </c:txPr>
              <c:dLblPos val="ctr"/>
              <c:showLegendKey val="0"/>
              <c:showVal val="0"/>
              <c:showCatName val="0"/>
              <c:showSerName val="0"/>
              <c:showPercent val="1"/>
              <c:showBubbleSize val="0"/>
            </c:dLbl>
            <c:numFmt formatCode="0%" sourceLinked="0"/>
            <c:txPr>
              <a:bodyPr/>
              <a:lstStyle/>
              <a:p>
                <a:pPr lvl="0">
                  <a:defRPr sz="1400" b="1" i="0" u="none" strike="noStrike">
                    <a:solidFill>
                      <a:srgbClr val="FFFFFF"/>
                    </a:solidFill>
                    <a:effectLst>
                      <a:outerShdw dist="38100" dir="2700000" rotWithShape="0">
                        <a:srgbClr val="000000"/>
                      </a:outerShdw>
                    </a:effectLst>
                    <a:latin typeface="PFDinTextCompPro-Regular"/>
                  </a:defRPr>
                </a:pPr>
                <a:endParaRPr lang="en-US"/>
              </a:p>
            </c:txPr>
            <c:dLblPos val="ctr"/>
            <c:showLegendKey val="0"/>
            <c:showVal val="0"/>
            <c:showCatName val="0"/>
            <c:showSerName val="0"/>
            <c:showPercent val="1"/>
            <c:showBubbleSize val="0"/>
            <c:showLeaderLines val="0"/>
          </c:dLbls>
          <c:cat>
            <c:strRef>
              <c:f>Sheet1!$B$1:$G$1</c:f>
              <c:strCache>
                <c:ptCount val="6"/>
                <c:pt idx="0">
                  <c:v>Untitled 1</c:v>
                </c:pt>
                <c:pt idx="1">
                  <c:v>Untitled 2</c:v>
                </c:pt>
                <c:pt idx="2">
                  <c:v>Untitled 3</c:v>
                </c:pt>
                <c:pt idx="3">
                  <c:v>Untitled 4</c:v>
                </c:pt>
                <c:pt idx="4">
                  <c:v>Untitled 5</c:v>
                </c:pt>
                <c:pt idx="5">
                  <c:v>Untitled 6</c:v>
                </c:pt>
              </c:strCache>
            </c:strRef>
          </c:cat>
          <c:val>
            <c:numRef>
              <c:f>Sheet1!$B$2:$G$2</c:f>
              <c:numCache>
                <c:formatCode>General</c:formatCode>
                <c:ptCount val="6"/>
                <c:pt idx="0">
                  <c:v>91.0</c:v>
                </c:pt>
                <c:pt idx="1">
                  <c:v>76.0</c:v>
                </c:pt>
                <c:pt idx="2">
                  <c:v>28.0</c:v>
                </c:pt>
                <c:pt idx="3">
                  <c:v>26.0</c:v>
                </c:pt>
                <c:pt idx="4">
                  <c:v>21.0</c:v>
                </c:pt>
                <c:pt idx="5">
                  <c:v>18.0</c:v>
                </c:pt>
              </c:numCache>
            </c:numRef>
          </c:val>
        </c:ser>
        <c:dLbls>
          <c:showLegendKey val="0"/>
          <c:showVal val="0"/>
          <c:showCatName val="0"/>
          <c:showSerName val="0"/>
          <c:showPercent val="0"/>
          <c:showBubbleSize val="0"/>
          <c:showLeaderLines val="0"/>
        </c:dLbls>
        <c:firstSliceAng val="0"/>
      </c:pieChart>
      <c:spPr>
        <a:solidFill>
          <a:srgbClr val="FFFFFF"/>
        </a:solidFill>
        <a:ln w="12700" cap="flat">
          <a:noFill/>
          <a:miter lim="400000"/>
        </a:ln>
        <a:effectLst/>
      </c:spPr>
    </c:plotArea>
    <c:legend>
      <c:legendPos val="b"/>
      <c:layout>
        <c:manualLayout>
          <c:xMode val="edge"/>
          <c:yMode val="edge"/>
          <c:x val="0.0282455"/>
          <c:y val="0.885582"/>
          <c:w val="0.955993"/>
          <c:h val="0.126918"/>
        </c:manualLayout>
      </c:layout>
      <c:overlay val="1"/>
      <c:spPr>
        <a:noFill/>
        <a:ln w="9525" cap="flat">
          <a:noFill/>
          <a:round/>
        </a:ln>
        <a:effectLst/>
      </c:spPr>
      <c:txPr>
        <a:bodyPr/>
        <a:lstStyle/>
        <a:p>
          <a:pPr lvl="0">
            <a:defRPr sz="1000" b="0" i="0" u="none" strike="noStrike">
              <a:solidFill>
                <a:srgbClr val="000000"/>
              </a:solidFill>
              <a:effectLst/>
              <a:latin typeface="News706BT-RomanC"/>
            </a:defRPr>
          </a:pPr>
          <a:endParaRPr lang="en-US"/>
        </a:p>
      </c:txPr>
    </c:legend>
    <c:plotVisOnly val="1"/>
    <c:dispBlanksAs val="gap"/>
    <c:showDLblsOverMax val="1"/>
  </c:chart>
  <c:spPr>
    <a:noFill/>
    <a:ln>
      <a:noFill/>
    </a:ln>
    <a:effectLst/>
  </c:sp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1"/>
  <c:lang val="en-US"/>
  <c:roundedCorners val="0"/>
  <c:style val="18"/>
  <c:chart>
    <c:title>
      <c:tx>
        <c:rich>
          <a:bodyPr rot="0"/>
          <a:lstStyle/>
          <a:p>
            <a:pPr lvl="0"/>
            <a:endParaRPr/>
          </a:p>
        </c:rich>
      </c:tx>
      <c:overlay val="1"/>
    </c:title>
    <c:autoTitleDeleted val="0"/>
    <c:plotArea>
      <c:layout>
        <c:manualLayout>
          <c:layoutTarget val="inner"/>
          <c:xMode val="edge"/>
          <c:yMode val="edge"/>
          <c:x val="0.0831108"/>
          <c:y val="0.0614717"/>
          <c:w val="0.916889"/>
          <c:h val="0.666922"/>
        </c:manualLayout>
      </c:layout>
      <c:barChart>
        <c:barDir val="col"/>
        <c:grouping val="stacked"/>
        <c:varyColors val="0"/>
        <c:ser>
          <c:idx val="0"/>
          <c:order val="0"/>
          <c:tx>
            <c:strRef>
              <c:f>Sheet1!$A$2</c:f>
              <c:strCache>
                <c:ptCount val="1"/>
                <c:pt idx="0">
                  <c:v>Untitled 1</c:v>
                </c:pt>
              </c:strCache>
            </c:strRef>
          </c:tx>
          <c:spPr>
            <a:solidFill>
              <a:srgbClr val="7A1744"/>
            </a:solidFill>
            <a:ln w="9525" cap="flat">
              <a:noFill/>
              <a:round/>
            </a:ln>
            <a:effectLst/>
          </c:spPr>
          <c:invertIfNegative val="0"/>
          <c:cat>
            <c:strRef>
              <c:f>Sheet1!$B$1:$E$1</c:f>
              <c:strCache>
                <c:ptCount val="4"/>
                <c:pt idx="0">
                  <c:v>2007</c:v>
                </c:pt>
                <c:pt idx="1">
                  <c:v>2008</c:v>
                </c:pt>
                <c:pt idx="2">
                  <c:v>2009</c:v>
                </c:pt>
                <c:pt idx="3">
                  <c:v>2010</c:v>
                </c:pt>
              </c:strCache>
            </c:strRef>
          </c:cat>
          <c:val>
            <c:numRef>
              <c:f>Sheet1!$B$2:$E$2</c:f>
              <c:numCache>
                <c:formatCode>General</c:formatCode>
                <c:ptCount val="4"/>
                <c:pt idx="0">
                  <c:v>17.0</c:v>
                </c:pt>
                <c:pt idx="1">
                  <c:v>26.0</c:v>
                </c:pt>
                <c:pt idx="2">
                  <c:v>53.0</c:v>
                </c:pt>
                <c:pt idx="3">
                  <c:v>96.0</c:v>
                </c:pt>
              </c:numCache>
            </c:numRef>
          </c:val>
        </c:ser>
        <c:ser>
          <c:idx val="1"/>
          <c:order val="1"/>
          <c:tx>
            <c:strRef>
              <c:f>Sheet1!$A$3</c:f>
              <c:strCache>
                <c:ptCount val="1"/>
                <c:pt idx="0">
                  <c:v>Untitled 2</c:v>
                </c:pt>
              </c:strCache>
            </c:strRef>
          </c:tx>
          <c:spPr>
            <a:solidFill>
              <a:srgbClr val="F33A4B"/>
            </a:solidFill>
            <a:ln w="9525" cap="flat">
              <a:noFill/>
              <a:round/>
            </a:ln>
            <a:effectLst/>
          </c:spPr>
          <c:invertIfNegative val="0"/>
          <c:cat>
            <c:strRef>
              <c:f>Sheet1!$B$1:$E$1</c:f>
              <c:strCache>
                <c:ptCount val="4"/>
                <c:pt idx="0">
                  <c:v>2007</c:v>
                </c:pt>
                <c:pt idx="1">
                  <c:v>2008</c:v>
                </c:pt>
                <c:pt idx="2">
                  <c:v>2009</c:v>
                </c:pt>
                <c:pt idx="3">
                  <c:v>2010</c:v>
                </c:pt>
              </c:strCache>
            </c:strRef>
          </c:cat>
          <c:val>
            <c:numRef>
              <c:f>Sheet1!$B$3:$E$3</c:f>
              <c:numCache>
                <c:formatCode>General</c:formatCode>
                <c:ptCount val="4"/>
                <c:pt idx="0">
                  <c:v>55.0</c:v>
                </c:pt>
                <c:pt idx="1">
                  <c:v>43.0</c:v>
                </c:pt>
                <c:pt idx="2">
                  <c:v>70.0</c:v>
                </c:pt>
                <c:pt idx="3">
                  <c:v>58.0</c:v>
                </c:pt>
              </c:numCache>
            </c:numRef>
          </c:val>
        </c:ser>
        <c:ser>
          <c:idx val="2"/>
          <c:order val="2"/>
          <c:tx>
            <c:strRef>
              <c:f>Sheet1!$A$4</c:f>
              <c:strCache>
                <c:ptCount val="1"/>
                <c:pt idx="0">
                  <c:v>Untitled 3</c:v>
                </c:pt>
              </c:strCache>
            </c:strRef>
          </c:tx>
          <c:spPr>
            <a:solidFill>
              <a:srgbClr val="FFB0C3"/>
            </a:solidFill>
            <a:ln w="9525" cap="flat">
              <a:noFill/>
              <a:round/>
            </a:ln>
            <a:effectLst/>
          </c:spPr>
          <c:invertIfNegative val="0"/>
          <c:cat>
            <c:strRef>
              <c:f>Sheet1!$B$1:$E$1</c:f>
              <c:strCache>
                <c:ptCount val="4"/>
                <c:pt idx="0">
                  <c:v>2007</c:v>
                </c:pt>
                <c:pt idx="1">
                  <c:v>2008</c:v>
                </c:pt>
                <c:pt idx="2">
                  <c:v>2009</c:v>
                </c:pt>
                <c:pt idx="3">
                  <c:v>2010</c:v>
                </c:pt>
              </c:strCache>
            </c:strRef>
          </c:cat>
          <c:val>
            <c:numRef>
              <c:f>Sheet1!$B$4:$E$4</c:f>
              <c:numCache>
                <c:formatCode>General</c:formatCode>
                <c:ptCount val="4"/>
                <c:pt idx="0">
                  <c:v>20.0</c:v>
                </c:pt>
                <c:pt idx="1">
                  <c:v>16.0</c:v>
                </c:pt>
                <c:pt idx="2">
                  <c:v>40.0</c:v>
                </c:pt>
                <c:pt idx="3">
                  <c:v>57.0</c:v>
                </c:pt>
              </c:numCache>
            </c:numRef>
          </c:val>
        </c:ser>
        <c:ser>
          <c:idx val="3"/>
          <c:order val="3"/>
          <c:tx>
            <c:strRef>
              <c:f>Sheet1!$A$5</c:f>
              <c:strCache>
                <c:ptCount val="1"/>
                <c:pt idx="0">
                  <c:v>Untitled 4</c:v>
                </c:pt>
              </c:strCache>
            </c:strRef>
          </c:tx>
          <c:spPr>
            <a:solidFill>
              <a:srgbClr val="FFDC00"/>
            </a:solidFill>
            <a:ln w="9525" cap="flat">
              <a:noFill/>
              <a:round/>
            </a:ln>
            <a:effectLst/>
          </c:spPr>
          <c:invertIfNegative val="0"/>
          <c:cat>
            <c:strRef>
              <c:f>Sheet1!$B$1:$E$1</c:f>
              <c:strCache>
                <c:ptCount val="4"/>
                <c:pt idx="0">
                  <c:v>2007</c:v>
                </c:pt>
                <c:pt idx="1">
                  <c:v>2008</c:v>
                </c:pt>
                <c:pt idx="2">
                  <c:v>2009</c:v>
                </c:pt>
                <c:pt idx="3">
                  <c:v>2010</c:v>
                </c:pt>
              </c:strCache>
            </c:strRef>
          </c:cat>
          <c:val>
            <c:numRef>
              <c:f>Sheet1!$B$5:$E$5</c:f>
              <c:numCache>
                <c:formatCode>General</c:formatCode>
                <c:ptCount val="4"/>
                <c:pt idx="0">
                  <c:v>24.0</c:v>
                </c:pt>
                <c:pt idx="1">
                  <c:v>12.0</c:v>
                </c:pt>
                <c:pt idx="2">
                  <c:v>16.0</c:v>
                </c:pt>
                <c:pt idx="3">
                  <c:v>3.0</c:v>
                </c:pt>
              </c:numCache>
            </c:numRef>
          </c:val>
        </c:ser>
        <c:ser>
          <c:idx val="4"/>
          <c:order val="4"/>
          <c:tx>
            <c:strRef>
              <c:f>Sheet1!$A$6</c:f>
              <c:strCache>
                <c:ptCount val="1"/>
                <c:pt idx="0">
                  <c:v>Untitled 5</c:v>
                </c:pt>
              </c:strCache>
            </c:strRef>
          </c:tx>
          <c:spPr>
            <a:solidFill>
              <a:srgbClr val="87E9DB"/>
            </a:solidFill>
            <a:ln w="9525" cap="flat">
              <a:noFill/>
              <a:round/>
            </a:ln>
            <a:effectLst/>
          </c:spPr>
          <c:invertIfNegative val="0"/>
          <c:cat>
            <c:strRef>
              <c:f>Sheet1!$B$1:$E$1</c:f>
              <c:strCache>
                <c:ptCount val="4"/>
                <c:pt idx="0">
                  <c:v>2007</c:v>
                </c:pt>
                <c:pt idx="1">
                  <c:v>2008</c:v>
                </c:pt>
                <c:pt idx="2">
                  <c:v>2009</c:v>
                </c:pt>
                <c:pt idx="3">
                  <c:v>2010</c:v>
                </c:pt>
              </c:strCache>
            </c:strRef>
          </c:cat>
          <c:val>
            <c:numRef>
              <c:f>Sheet1!$B$6:$E$6</c:f>
              <c:numCache>
                <c:formatCode>General</c:formatCode>
                <c:ptCount val="4"/>
                <c:pt idx="0">
                  <c:v>5.0</c:v>
                </c:pt>
                <c:pt idx="1">
                  <c:v>20.0</c:v>
                </c:pt>
                <c:pt idx="2">
                  <c:v>26.0</c:v>
                </c:pt>
                <c:pt idx="3">
                  <c:v>40.0</c:v>
                </c:pt>
              </c:numCache>
            </c:numRef>
          </c:val>
        </c:ser>
        <c:ser>
          <c:idx val="5"/>
          <c:order val="5"/>
          <c:tx>
            <c:strRef>
              <c:f>Sheet1!$A$7</c:f>
              <c:strCache>
                <c:ptCount val="1"/>
                <c:pt idx="0">
                  <c:v>Untitled 6</c:v>
                </c:pt>
              </c:strCache>
            </c:strRef>
          </c:tx>
          <c:spPr>
            <a:solidFill>
              <a:srgbClr val="1ECBC8"/>
            </a:solidFill>
            <a:ln w="9525" cap="flat">
              <a:noFill/>
              <a:round/>
            </a:ln>
            <a:effectLst/>
          </c:spPr>
          <c:invertIfNegative val="0"/>
          <c:cat>
            <c:strRef>
              <c:f>Sheet1!$B$1:$E$1</c:f>
              <c:strCache>
                <c:ptCount val="4"/>
                <c:pt idx="0">
                  <c:v>2007</c:v>
                </c:pt>
                <c:pt idx="1">
                  <c:v>2008</c:v>
                </c:pt>
                <c:pt idx="2">
                  <c:v>2009</c:v>
                </c:pt>
                <c:pt idx="3">
                  <c:v>2010</c:v>
                </c:pt>
              </c:strCache>
            </c:strRef>
          </c:cat>
          <c:val>
            <c:numRef>
              <c:f>Sheet1!$B$7:$E$7</c:f>
              <c:numCache>
                <c:formatCode>General</c:formatCode>
                <c:ptCount val="4"/>
                <c:pt idx="0">
                  <c:v>30.0</c:v>
                </c:pt>
                <c:pt idx="1">
                  <c:v>11.0</c:v>
                </c:pt>
                <c:pt idx="2">
                  <c:v>60.0</c:v>
                </c:pt>
                <c:pt idx="3">
                  <c:v>80.0</c:v>
                </c:pt>
              </c:numCache>
            </c:numRef>
          </c:val>
        </c:ser>
        <c:dLbls>
          <c:showLegendKey val="0"/>
          <c:showVal val="0"/>
          <c:showCatName val="0"/>
          <c:showSerName val="0"/>
          <c:showPercent val="0"/>
          <c:showBubbleSize val="0"/>
        </c:dLbls>
        <c:gapWidth val="150"/>
        <c:overlap val="100"/>
        <c:axId val="-2141521560"/>
        <c:axId val="-2142112984"/>
      </c:barChart>
      <c:catAx>
        <c:axId val="-2141521560"/>
        <c:scaling>
          <c:orientation val="minMax"/>
        </c:scaling>
        <c:delete val="0"/>
        <c:axPos val="b"/>
        <c:numFmt formatCode="General" sourceLinked="0"/>
        <c:majorTickMark val="out"/>
        <c:minorTickMark val="none"/>
        <c:tickLblPos val="low"/>
        <c:spPr>
          <a:ln w="6350" cap="flat">
            <a:solidFill>
              <a:srgbClr val="000000"/>
            </a:solidFill>
            <a:prstDash val="solid"/>
            <a:round/>
          </a:ln>
        </c:spPr>
        <c:txPr>
          <a:bodyPr rot="0"/>
          <a:lstStyle/>
          <a:p>
            <a:pPr lvl="0">
              <a:defRPr sz="1400" b="1" i="0" u="none" strike="noStrike">
                <a:solidFill>
                  <a:srgbClr val="000000"/>
                </a:solidFill>
                <a:effectLst/>
                <a:latin typeface="PFDinTextCompPro-Regular"/>
              </a:defRPr>
            </a:pPr>
            <a:endParaRPr lang="en-US"/>
          </a:p>
        </c:txPr>
        <c:crossAx val="-2142112984"/>
        <c:crosses val="autoZero"/>
        <c:auto val="1"/>
        <c:lblAlgn val="ctr"/>
        <c:lblOffset val="100"/>
        <c:noMultiLvlLbl val="1"/>
      </c:catAx>
      <c:valAx>
        <c:axId val="-2142112984"/>
        <c:scaling>
          <c:orientation val="minMax"/>
        </c:scaling>
        <c:delete val="0"/>
        <c:axPos val="l"/>
        <c:majorGridlines>
          <c:spPr>
            <a:ln w="6350" cap="flat">
              <a:solidFill>
                <a:srgbClr val="000000"/>
              </a:solidFill>
              <a:custDash>
                <a:ds d="100000" sp="200000"/>
              </a:custDash>
              <a:round/>
            </a:ln>
          </c:spPr>
        </c:majorGridlines>
        <c:numFmt formatCode="0" sourceLinked="0"/>
        <c:majorTickMark val="out"/>
        <c:minorTickMark val="none"/>
        <c:tickLblPos val="nextTo"/>
        <c:spPr>
          <a:ln w="6350" cap="flat">
            <a:solidFill>
              <a:srgbClr val="000000"/>
            </a:solidFill>
            <a:prstDash val="solid"/>
            <a:round/>
          </a:ln>
        </c:spPr>
        <c:txPr>
          <a:bodyPr rot="0"/>
          <a:lstStyle/>
          <a:p>
            <a:pPr lvl="0">
              <a:defRPr sz="1200" b="0" i="0" u="none" strike="noStrike">
                <a:solidFill>
                  <a:srgbClr val="000000"/>
                </a:solidFill>
                <a:effectLst/>
                <a:latin typeface="News706BT-RomanC"/>
              </a:defRPr>
            </a:pPr>
            <a:endParaRPr lang="en-US"/>
          </a:p>
        </c:txPr>
        <c:crossAx val="-2141521560"/>
        <c:crosses val="autoZero"/>
        <c:crossBetween val="between"/>
        <c:majorUnit val="100.0"/>
        <c:minorUnit val="50.0"/>
      </c:valAx>
      <c:spPr>
        <a:solidFill>
          <a:srgbClr val="FFFFFF"/>
        </a:solidFill>
        <a:ln w="12700" cap="flat">
          <a:noFill/>
          <a:miter lim="400000"/>
        </a:ln>
        <a:effectLst/>
      </c:spPr>
    </c:plotArea>
    <c:legend>
      <c:legendPos val="b"/>
      <c:layout>
        <c:manualLayout>
          <c:xMode val="edge"/>
          <c:yMode val="edge"/>
          <c:x val="0.331701"/>
          <c:y val="0.876612"/>
          <c:w val="0.387392"/>
          <c:h val="0.135888"/>
        </c:manualLayout>
      </c:layout>
      <c:overlay val="1"/>
      <c:spPr>
        <a:noFill/>
        <a:ln w="9525" cap="flat">
          <a:noFill/>
          <a:round/>
        </a:ln>
        <a:effectLst/>
      </c:spPr>
      <c:txPr>
        <a:bodyPr/>
        <a:lstStyle/>
        <a:p>
          <a:pPr lvl="0">
            <a:defRPr sz="1000" b="0" i="0" u="none" strike="noStrike">
              <a:solidFill>
                <a:srgbClr val="000000"/>
              </a:solidFill>
              <a:effectLst/>
              <a:latin typeface="News706BT-RomanC"/>
            </a:defRPr>
          </a:pPr>
          <a:endParaRPr lang="en-US"/>
        </a:p>
      </c:txPr>
    </c:legend>
    <c:plotVisOnly val="1"/>
    <c:dispBlanksAs val="gap"/>
    <c:showDLblsOverMax val="1"/>
  </c:chart>
  <c:spPr>
    <a:noFill/>
    <a:ln>
      <a:noFill/>
    </a:ln>
    <a:effectLst/>
  </c:sp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9" name="Shape 149"/>
          <p:cNvSpPr>
            <a:spLocks noGrp="1" noRot="1" noChangeAspect="1"/>
          </p:cNvSpPr>
          <p:nvPr>
            <p:ph type="sldImg"/>
          </p:nvPr>
        </p:nvSpPr>
        <p:spPr>
          <a:xfrm>
            <a:off x="1143000" y="685800"/>
            <a:ext cx="4572000" cy="3429000"/>
          </a:xfrm>
          <a:prstGeom prst="rect">
            <a:avLst/>
          </a:prstGeom>
        </p:spPr>
        <p:txBody>
          <a:bodyPr/>
          <a:lstStyle/>
          <a:p>
            <a:pPr lvl="0"/>
            <a:endParaRPr/>
          </a:p>
        </p:txBody>
      </p:sp>
      <p:sp>
        <p:nvSpPr>
          <p:cNvPr id="150" name="Shape 150"/>
          <p:cNvSpPr>
            <a:spLocks noGrp="1"/>
          </p:cNvSpPr>
          <p:nvPr>
            <p:ph type="body" sz="quarter" idx="1"/>
          </p:nvPr>
        </p:nvSpPr>
        <p:spPr>
          <a:xfrm>
            <a:off x="914400" y="4343400"/>
            <a:ext cx="5029200" cy="4114800"/>
          </a:xfrm>
          <a:prstGeom prst="rect">
            <a:avLst/>
          </a:prstGeom>
        </p:spPr>
        <p:txBody>
          <a:bodyPr/>
          <a:lstStyle/>
          <a:p>
            <a:pPr lvl="0"/>
            <a:endParaRPr/>
          </a:p>
        </p:txBody>
      </p:sp>
    </p:spTree>
    <p:extLst>
      <p:ext uri="{BB962C8B-B14F-4D97-AF65-F5344CB8AC3E}">
        <p14:creationId xmlns:p14="http://schemas.microsoft.com/office/powerpoint/2010/main" val="3913873934"/>
      </p:ext>
    </p:extLst>
  </p:cSld>
  <p:clrMap bg1="lt1" tx1="dk1" bg2="lt2" tx2="dk2" accent1="accent1" accent2="accent2" accent3="accent3" accent4="accent4" accent5="accent5" accent6="accent6" hlink="hlink" folHlink="folHlink"/>
  <p:notesStyle>
    <a:lvl1pPr defTabSz="457200">
      <a:defRPr sz="2200">
        <a:latin typeface="Lucida Grande"/>
        <a:ea typeface="Lucida Grande"/>
        <a:cs typeface="Lucida Grande"/>
        <a:sym typeface="Lucida Grande"/>
      </a:defRPr>
    </a:lvl1pPr>
    <a:lvl2pPr indent="228600" defTabSz="457200">
      <a:defRPr sz="2200">
        <a:latin typeface="Lucida Grande"/>
        <a:ea typeface="Lucida Grande"/>
        <a:cs typeface="Lucida Grande"/>
        <a:sym typeface="Lucida Grande"/>
      </a:defRPr>
    </a:lvl2pPr>
    <a:lvl3pPr indent="457200" defTabSz="457200">
      <a:defRPr sz="2200">
        <a:latin typeface="Lucida Grande"/>
        <a:ea typeface="Lucida Grande"/>
        <a:cs typeface="Lucida Grande"/>
        <a:sym typeface="Lucida Grande"/>
      </a:defRPr>
    </a:lvl3pPr>
    <a:lvl4pPr indent="685800" defTabSz="457200">
      <a:defRPr sz="2200">
        <a:latin typeface="Lucida Grande"/>
        <a:ea typeface="Lucida Grande"/>
        <a:cs typeface="Lucida Grande"/>
        <a:sym typeface="Lucida Grande"/>
      </a:defRPr>
    </a:lvl4pPr>
    <a:lvl5pPr indent="914400" defTabSz="457200">
      <a:defRPr sz="2200">
        <a:latin typeface="Lucida Grande"/>
        <a:ea typeface="Lucida Grande"/>
        <a:cs typeface="Lucida Grande"/>
        <a:sym typeface="Lucida Grande"/>
      </a:defRPr>
    </a:lvl5pPr>
    <a:lvl6pPr indent="1143000" defTabSz="457200">
      <a:defRPr sz="2200">
        <a:latin typeface="Lucida Grande"/>
        <a:ea typeface="Lucida Grande"/>
        <a:cs typeface="Lucida Grande"/>
        <a:sym typeface="Lucida Grande"/>
      </a:defRPr>
    </a:lvl6pPr>
    <a:lvl7pPr indent="1371600" defTabSz="457200">
      <a:defRPr sz="2200">
        <a:latin typeface="Lucida Grande"/>
        <a:ea typeface="Lucida Grande"/>
        <a:cs typeface="Lucida Grande"/>
        <a:sym typeface="Lucida Grande"/>
      </a:defRPr>
    </a:lvl7pPr>
    <a:lvl8pPr indent="1600200" defTabSz="457200">
      <a:defRPr sz="2200">
        <a:latin typeface="Lucida Grande"/>
        <a:ea typeface="Lucida Grande"/>
        <a:cs typeface="Lucida Grande"/>
        <a:sym typeface="Lucida Grande"/>
      </a:defRPr>
    </a:lvl8pPr>
    <a:lvl9pPr indent="1828800" defTabSz="457200">
      <a:defRPr sz="2200">
        <a:latin typeface="Lucida Grande"/>
        <a:ea typeface="Lucida Grande"/>
        <a:cs typeface="Lucida Grande"/>
        <a:sym typeface="Lucida Grande"/>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Shape 201"/>
          <p:cNvSpPr>
            <a:spLocks noGrp="1" noRot="1" noChangeAspect="1"/>
          </p:cNvSpPr>
          <p:nvPr>
            <p:ph type="sldImg"/>
          </p:nvPr>
        </p:nvSpPr>
        <p:spPr>
          <a:prstGeom prst="rect">
            <a:avLst/>
          </a:prstGeom>
        </p:spPr>
        <p:txBody>
          <a:bodyPr/>
          <a:lstStyle/>
          <a:p>
            <a:pPr lvl="0"/>
            <a:endParaRPr/>
          </a:p>
        </p:txBody>
      </p:sp>
      <p:sp>
        <p:nvSpPr>
          <p:cNvPr id="202" name="Shape 202"/>
          <p:cNvSpPr>
            <a:spLocks noGrp="1"/>
          </p:cNvSpPr>
          <p:nvPr>
            <p:ph type="body" sz="quarter" idx="1"/>
          </p:nvPr>
        </p:nvSpPr>
        <p:spPr>
          <a:prstGeom prst="rect">
            <a:avLst/>
          </a:prstGeom>
        </p:spPr>
        <p:txBody>
          <a:bodyPr/>
          <a:lstStyle/>
          <a:p>
            <a:pPr lvl="0">
              <a:defRPr sz="1800"/>
            </a:pPr>
            <a:r>
              <a:rPr sz="2200"/>
              <a:t>Ask the class what they think the purpose of a product spec is. List out all the things they say on the white board.</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 name="Shape 208"/>
          <p:cNvSpPr>
            <a:spLocks noGrp="1" noRot="1" noChangeAspect="1"/>
          </p:cNvSpPr>
          <p:nvPr>
            <p:ph type="sldImg"/>
          </p:nvPr>
        </p:nvSpPr>
        <p:spPr>
          <a:prstGeom prst="rect">
            <a:avLst/>
          </a:prstGeom>
        </p:spPr>
        <p:txBody>
          <a:bodyPr/>
          <a:lstStyle/>
          <a:p>
            <a:pPr lvl="0"/>
            <a:endParaRPr/>
          </a:p>
        </p:txBody>
      </p:sp>
      <p:sp>
        <p:nvSpPr>
          <p:cNvPr id="209" name="Shape 209"/>
          <p:cNvSpPr>
            <a:spLocks noGrp="1"/>
          </p:cNvSpPr>
          <p:nvPr>
            <p:ph type="body" sz="quarter" idx="1"/>
          </p:nvPr>
        </p:nvSpPr>
        <p:spPr>
          <a:prstGeom prst="rect">
            <a:avLst/>
          </a:prstGeom>
        </p:spPr>
        <p:txBody>
          <a:bodyPr/>
          <a:lstStyle/>
          <a:p>
            <a:pPr lvl="0">
              <a:defRPr sz="1800"/>
            </a:pPr>
            <a:r>
              <a:rPr sz="2200"/>
              <a:t>Ask the class what they think should be included in a product spec. List out all the things they say on the white board.</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 name="Shape 213"/>
          <p:cNvSpPr>
            <a:spLocks noGrp="1" noRot="1" noChangeAspect="1"/>
          </p:cNvSpPr>
          <p:nvPr>
            <p:ph type="sldImg"/>
          </p:nvPr>
        </p:nvSpPr>
        <p:spPr>
          <a:prstGeom prst="rect">
            <a:avLst/>
          </a:prstGeom>
        </p:spPr>
        <p:txBody>
          <a:bodyPr/>
          <a:lstStyle/>
          <a:p>
            <a:pPr lvl="0"/>
            <a:endParaRPr/>
          </a:p>
        </p:txBody>
      </p:sp>
      <p:sp>
        <p:nvSpPr>
          <p:cNvPr id="214" name="Shape 214"/>
          <p:cNvSpPr>
            <a:spLocks noGrp="1"/>
          </p:cNvSpPr>
          <p:nvPr>
            <p:ph type="body" sz="quarter" idx="1"/>
          </p:nvPr>
        </p:nvSpPr>
        <p:spPr>
          <a:prstGeom prst="rect">
            <a:avLst/>
          </a:prstGeom>
        </p:spPr>
        <p:txBody>
          <a:bodyPr/>
          <a:lstStyle/>
          <a:p>
            <a:pPr lvl="0">
              <a:defRPr sz="1800"/>
            </a:pPr>
            <a:r>
              <a:rPr sz="2200"/>
              <a:t>Ask the class what they think should be included in a product spec. List out all the things they say on the white board.</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 name="Shape 249"/>
          <p:cNvSpPr>
            <a:spLocks noGrp="1" noRot="1" noChangeAspect="1"/>
          </p:cNvSpPr>
          <p:nvPr>
            <p:ph type="sldImg"/>
          </p:nvPr>
        </p:nvSpPr>
        <p:spPr>
          <a:prstGeom prst="rect">
            <a:avLst/>
          </a:prstGeom>
        </p:spPr>
        <p:txBody>
          <a:bodyPr/>
          <a:lstStyle/>
          <a:p>
            <a:pPr lvl="0"/>
            <a:endParaRPr/>
          </a:p>
        </p:txBody>
      </p:sp>
      <p:sp>
        <p:nvSpPr>
          <p:cNvPr id="250" name="Shape 250"/>
          <p:cNvSpPr>
            <a:spLocks noGrp="1"/>
          </p:cNvSpPr>
          <p:nvPr>
            <p:ph type="body" sz="quarter" idx="1"/>
          </p:nvPr>
        </p:nvSpPr>
        <p:spPr>
          <a:prstGeom prst="rect">
            <a:avLst/>
          </a:prstGeom>
        </p:spPr>
        <p:txBody>
          <a:bodyPr/>
          <a:lstStyle/>
          <a:p>
            <a:pPr lvl="0">
              <a:defRPr sz="1800"/>
            </a:pPr>
            <a:r>
              <a:rPr sz="2200"/>
              <a:t>Explain that if you write specs that are too long and detailed, developers will not read everything. Keep it very clear and know your team. If you’re working with an off shore team, you’ll have to make it more detailed. If you’re working closely together, use the doc to facilitate collaboration rather than write everything in your head.</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 name="Shape 300"/>
          <p:cNvSpPr>
            <a:spLocks noGrp="1" noRot="1" noChangeAspect="1"/>
          </p:cNvSpPr>
          <p:nvPr>
            <p:ph type="sldImg"/>
          </p:nvPr>
        </p:nvSpPr>
        <p:spPr>
          <a:prstGeom prst="rect">
            <a:avLst/>
          </a:prstGeom>
        </p:spPr>
        <p:txBody>
          <a:bodyPr/>
          <a:lstStyle/>
          <a:p>
            <a:pPr lvl="0"/>
            <a:endParaRPr/>
          </a:p>
        </p:txBody>
      </p:sp>
      <p:sp>
        <p:nvSpPr>
          <p:cNvPr id="301" name="Shape 301"/>
          <p:cNvSpPr>
            <a:spLocks noGrp="1"/>
          </p:cNvSpPr>
          <p:nvPr>
            <p:ph type="body" sz="quarter" idx="1"/>
          </p:nvPr>
        </p:nvSpPr>
        <p:spPr>
          <a:prstGeom prst="rect">
            <a:avLst/>
          </a:prstGeom>
        </p:spPr>
        <p:txBody>
          <a:bodyPr/>
          <a:lstStyle/>
          <a:p>
            <a:pPr lvl="0">
              <a:defRPr sz="1800"/>
            </a:pPr>
            <a:r>
              <a:rPr sz="2200"/>
              <a:t>Explain that you would track everything on the boards to see what is in progress, done, or not started yet with the number of story points.</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 name="Shape 332"/>
          <p:cNvSpPr>
            <a:spLocks noGrp="1" noRot="1" noChangeAspect="1"/>
          </p:cNvSpPr>
          <p:nvPr>
            <p:ph type="sldImg"/>
          </p:nvPr>
        </p:nvSpPr>
        <p:spPr>
          <a:prstGeom prst="rect">
            <a:avLst/>
          </a:prstGeom>
        </p:spPr>
        <p:txBody>
          <a:bodyPr/>
          <a:lstStyle/>
          <a:p>
            <a:pPr lvl="0"/>
            <a:endParaRPr/>
          </a:p>
        </p:txBody>
      </p:sp>
      <p:sp>
        <p:nvSpPr>
          <p:cNvPr id="333" name="Shape 333"/>
          <p:cNvSpPr>
            <a:spLocks noGrp="1"/>
          </p:cNvSpPr>
          <p:nvPr>
            <p:ph type="body" sz="quarter" idx="1"/>
          </p:nvPr>
        </p:nvSpPr>
        <p:spPr>
          <a:prstGeom prst="rect">
            <a:avLst/>
          </a:prstGeom>
        </p:spPr>
        <p:txBody>
          <a:bodyPr/>
          <a:lstStyle/>
          <a:p>
            <a:pPr lvl="0">
              <a:defRPr sz="1800"/>
            </a:pPr>
            <a:r>
              <a:rPr sz="2200"/>
              <a:t>Jira is a project management tool that allows you to spec out features in epics (large feature sets) for agile, and add individual tasks under them. These are called tickets and each are assigned a number. They track the status and who is assigned what. There are tools you can implement to make scrum most effective. Very robust system, very customizable, but also expensive.</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 name="Shape 338"/>
          <p:cNvSpPr>
            <a:spLocks noGrp="1" noRot="1" noChangeAspect="1"/>
          </p:cNvSpPr>
          <p:nvPr>
            <p:ph type="sldImg"/>
          </p:nvPr>
        </p:nvSpPr>
        <p:spPr>
          <a:prstGeom prst="rect">
            <a:avLst/>
          </a:prstGeom>
        </p:spPr>
        <p:txBody>
          <a:bodyPr/>
          <a:lstStyle/>
          <a:p>
            <a:pPr lvl="0"/>
            <a:endParaRPr/>
          </a:p>
        </p:txBody>
      </p:sp>
      <p:sp>
        <p:nvSpPr>
          <p:cNvPr id="339" name="Shape 339"/>
          <p:cNvSpPr>
            <a:spLocks noGrp="1"/>
          </p:cNvSpPr>
          <p:nvPr>
            <p:ph type="body" sz="quarter" idx="1"/>
          </p:nvPr>
        </p:nvSpPr>
        <p:spPr>
          <a:prstGeom prst="rect">
            <a:avLst/>
          </a:prstGeom>
        </p:spPr>
        <p:txBody>
          <a:bodyPr/>
          <a:lstStyle/>
          <a:p>
            <a:pPr lvl="0">
              <a:defRPr sz="1800"/>
            </a:pPr>
            <a:r>
              <a:rPr sz="2200"/>
              <a:t>Asana is similar to JIRA but less robust. You can enter tickets more quickly, but it’s not as customizable as JIRA. Free to start using.</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 name="Shape 344"/>
          <p:cNvSpPr>
            <a:spLocks noGrp="1" noRot="1" noChangeAspect="1"/>
          </p:cNvSpPr>
          <p:nvPr>
            <p:ph type="sldImg"/>
          </p:nvPr>
        </p:nvSpPr>
        <p:spPr>
          <a:prstGeom prst="rect">
            <a:avLst/>
          </a:prstGeom>
        </p:spPr>
        <p:txBody>
          <a:bodyPr/>
          <a:lstStyle/>
          <a:p>
            <a:pPr lvl="0"/>
            <a:endParaRPr/>
          </a:p>
        </p:txBody>
      </p:sp>
      <p:sp>
        <p:nvSpPr>
          <p:cNvPr id="345" name="Shape 345"/>
          <p:cNvSpPr>
            <a:spLocks noGrp="1"/>
          </p:cNvSpPr>
          <p:nvPr>
            <p:ph type="body" sz="quarter" idx="1"/>
          </p:nvPr>
        </p:nvSpPr>
        <p:spPr>
          <a:prstGeom prst="rect">
            <a:avLst/>
          </a:prstGeom>
        </p:spPr>
        <p:txBody>
          <a:bodyPr/>
          <a:lstStyle/>
          <a:p>
            <a:pPr lvl="0">
              <a:defRPr sz="1800"/>
            </a:pPr>
            <a:r>
              <a:rPr sz="2200"/>
              <a:t>Pivotal Tracker focuses on stories. They have you write in you user stories and get more detailed in the notes. Not great for tracking bugs.</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7.jpeg"/><Relationship Id="rId4" Type="http://schemas.openxmlformats.org/officeDocument/2006/relationships/image" Target="../media/image8.jpeg"/><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11.xml.rels><?xml version="1.0" encoding="UTF-8" standalone="yes"?>
<Relationships xmlns="http://schemas.openxmlformats.org/package/2006/relationships"><Relationship Id="rId3" Type="http://schemas.openxmlformats.org/officeDocument/2006/relationships/chart" Target="../charts/chart2.xml"/><Relationship Id="rId4" Type="http://schemas.openxmlformats.org/officeDocument/2006/relationships/chart" Target="../charts/chart3.xml"/><Relationship Id="rId1" Type="http://schemas.openxmlformats.org/officeDocument/2006/relationships/slideMaster" Target="../slideMasters/slideMaster1.xml"/><Relationship Id="rId2" Type="http://schemas.openxmlformats.org/officeDocument/2006/relationships/chart" Target="../charts/chart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png"/><Relationship Id="rId5" Type="http://schemas.openxmlformats.org/officeDocument/2006/relationships/image" Target="../media/image12.png"/><Relationship Id="rId6" Type="http://schemas.openxmlformats.org/officeDocument/2006/relationships/image" Target="../media/image13.png"/><Relationship Id="rId7" Type="http://schemas.openxmlformats.org/officeDocument/2006/relationships/image" Target="../media/image14.png"/><Relationship Id="rId8" Type="http://schemas.openxmlformats.org/officeDocument/2006/relationships/image" Target="../media/image15.png"/><Relationship Id="rId9" Type="http://schemas.openxmlformats.org/officeDocument/2006/relationships/image" Target="../media/image16.png"/><Relationship Id="rId10" Type="http://schemas.openxmlformats.org/officeDocument/2006/relationships/image" Target="../media/image17.png"/><Relationship Id="rId11" Type="http://schemas.openxmlformats.org/officeDocument/2006/relationships/image" Target="../media/image18.png"/><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x">
  <p:cSld name="Title">
    <p:bg>
      <p:bgPr>
        <a:solidFill>
          <a:srgbClr val="000000"/>
        </a:solidFill>
        <a:effectLst/>
      </p:bgPr>
    </p:bg>
    <p:spTree>
      <p:nvGrpSpPr>
        <p:cNvPr id="1" name=""/>
        <p:cNvGrpSpPr/>
        <p:nvPr/>
      </p:nvGrpSpPr>
      <p:grpSpPr>
        <a:xfrm>
          <a:off x="0" y="0"/>
          <a:ext cx="0" cy="0"/>
          <a:chOff x="0" y="0"/>
          <a:chExt cx="0" cy="0"/>
        </a:xfrm>
      </p:grpSpPr>
      <p:sp>
        <p:nvSpPr>
          <p:cNvPr id="8" name="Shape 8"/>
          <p:cNvSpPr/>
          <p:nvPr/>
        </p:nvSpPr>
        <p:spPr>
          <a:xfrm>
            <a:off x="635000" y="635000"/>
            <a:ext cx="11734800" cy="11"/>
          </a:xfrm>
          <a:prstGeom prst="line">
            <a:avLst/>
          </a:prstGeom>
          <a:ln w="6350">
            <a:solidFill>
              <a:srgbClr val="FFFFFF"/>
            </a:solidFill>
            <a:miter lim="400000"/>
          </a:ln>
        </p:spPr>
        <p:txBody>
          <a:bodyPr lIns="0" tIns="0" rIns="0" bIns="0"/>
          <a:lstStyle/>
          <a:p>
            <a:pPr lvl="0" defTabSz="457200">
              <a:defRPr sz="1200">
                <a:solidFill>
                  <a:srgbClr val="000000"/>
                </a:solidFill>
                <a:uFillTx/>
                <a:latin typeface="Helvetica"/>
                <a:ea typeface="Helvetica"/>
                <a:cs typeface="Helvetica"/>
                <a:sym typeface="Helvetica"/>
              </a:defRPr>
            </a:pPr>
            <a:endParaRPr/>
          </a:p>
        </p:txBody>
      </p:sp>
      <p:sp>
        <p:nvSpPr>
          <p:cNvPr id="9" name="Shape 9"/>
          <p:cNvSpPr/>
          <p:nvPr/>
        </p:nvSpPr>
        <p:spPr>
          <a:xfrm>
            <a:off x="635000" y="1219200"/>
            <a:ext cx="11734800" cy="11"/>
          </a:xfrm>
          <a:prstGeom prst="line">
            <a:avLst/>
          </a:prstGeom>
          <a:ln w="6350">
            <a:solidFill>
              <a:srgbClr val="FFFFFF"/>
            </a:solidFill>
            <a:miter lim="400000"/>
          </a:ln>
        </p:spPr>
        <p:txBody>
          <a:bodyPr lIns="0" tIns="0" rIns="0" bIns="0"/>
          <a:lstStyle/>
          <a:p>
            <a:pPr lvl="0" defTabSz="457200">
              <a:defRPr sz="1200">
                <a:solidFill>
                  <a:srgbClr val="000000"/>
                </a:solidFill>
                <a:uFillTx/>
                <a:latin typeface="Helvetica"/>
                <a:ea typeface="Helvetica"/>
                <a:cs typeface="Helvetica"/>
                <a:sym typeface="Helvetica"/>
              </a:defRPr>
            </a:pPr>
            <a:endParaRPr/>
          </a:p>
        </p:txBody>
      </p:sp>
      <p:pic>
        <p:nvPicPr>
          <p:cNvPr id="10" name="droppedImage.pdf"/>
          <p:cNvPicPr/>
          <p:nvPr/>
        </p:nvPicPr>
        <p:blipFill>
          <a:blip r:embed="rId2">
            <a:extLst/>
          </a:blip>
          <a:stretch>
            <a:fillRect/>
          </a:stretch>
        </p:blipFill>
        <p:spPr>
          <a:xfrm>
            <a:off x="634999" y="762000"/>
            <a:ext cx="2832102" cy="304800"/>
          </a:xfrm>
          <a:prstGeom prst="rect">
            <a:avLst/>
          </a:prstGeom>
          <a:ln w="12700">
            <a:miter lim="400000"/>
          </a:ln>
        </p:spPr>
      </p:pic>
    </p:spTree>
  </p:cSld>
  <p:clrMapOvr>
    <a:masterClrMapping/>
  </p:clrMapOvr>
  <p:transition xmlns:p14="http://schemas.microsoft.com/office/powerpoint/2010/main" spd="med"/>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x">
  <p:cSld name="Content: Smart Phones">
    <p:spTree>
      <p:nvGrpSpPr>
        <p:cNvPr id="1" name=""/>
        <p:cNvGrpSpPr/>
        <p:nvPr/>
      </p:nvGrpSpPr>
      <p:grpSpPr>
        <a:xfrm>
          <a:off x="0" y="0"/>
          <a:ext cx="0" cy="0"/>
          <a:chOff x="0" y="0"/>
          <a:chExt cx="0" cy="0"/>
        </a:xfrm>
      </p:grpSpPr>
      <p:pic>
        <p:nvPicPr>
          <p:cNvPr id="54" name="iStock_000016029046Medium_BW.png"/>
          <p:cNvPicPr/>
          <p:nvPr/>
        </p:nvPicPr>
        <p:blipFill>
          <a:blip r:embed="rId2">
            <a:extLst/>
          </a:blip>
          <a:stretch>
            <a:fillRect/>
          </a:stretch>
        </p:blipFill>
        <p:spPr>
          <a:xfrm>
            <a:off x="1016000" y="1313656"/>
            <a:ext cx="4043866" cy="6057901"/>
          </a:xfrm>
          <a:prstGeom prst="rect">
            <a:avLst/>
          </a:prstGeom>
          <a:ln w="12700">
            <a:miter lim="400000"/>
          </a:ln>
        </p:spPr>
      </p:pic>
      <p:pic>
        <p:nvPicPr>
          <p:cNvPr id="55" name="iStock_000016936841Medium_BW.jpg"/>
          <p:cNvPicPr/>
          <p:nvPr/>
        </p:nvPicPr>
        <p:blipFill>
          <a:blip r:embed="rId3">
            <a:extLst/>
          </a:blip>
          <a:stretch>
            <a:fillRect/>
          </a:stretch>
        </p:blipFill>
        <p:spPr>
          <a:xfrm>
            <a:off x="4673600" y="1371600"/>
            <a:ext cx="3695700" cy="5514678"/>
          </a:xfrm>
          <a:prstGeom prst="rect">
            <a:avLst/>
          </a:prstGeom>
          <a:ln w="12700">
            <a:miter lim="400000"/>
          </a:ln>
        </p:spPr>
      </p:pic>
      <p:pic>
        <p:nvPicPr>
          <p:cNvPr id="56" name="verizon-4g.jpg"/>
          <p:cNvPicPr/>
          <p:nvPr/>
        </p:nvPicPr>
        <p:blipFill>
          <a:blip r:embed="rId4">
            <a:extLst/>
          </a:blip>
          <a:stretch>
            <a:fillRect/>
          </a:stretch>
        </p:blipFill>
        <p:spPr>
          <a:xfrm>
            <a:off x="8509000" y="1358900"/>
            <a:ext cx="2984500" cy="5459452"/>
          </a:xfrm>
          <a:prstGeom prst="rect">
            <a:avLst/>
          </a:prstGeom>
          <a:ln w="12700">
            <a:miter lim="400000"/>
          </a:ln>
        </p:spPr>
      </p:pic>
      <p:sp>
        <p:nvSpPr>
          <p:cNvPr id="57" name="Shape 57"/>
          <p:cNvSpPr/>
          <p:nvPr/>
        </p:nvSpPr>
        <p:spPr>
          <a:xfrm>
            <a:off x="635000" y="635000"/>
            <a:ext cx="11734800" cy="11"/>
          </a:xfrm>
          <a:prstGeom prst="line">
            <a:avLst/>
          </a:prstGeom>
          <a:ln w="6350">
            <a:solidFill/>
            <a:miter lim="400000"/>
          </a:ln>
        </p:spPr>
        <p:txBody>
          <a:bodyPr lIns="0" tIns="0" rIns="0" bIns="0"/>
          <a:lstStyle/>
          <a:p>
            <a:pPr lvl="0" defTabSz="457200">
              <a:defRPr sz="1200">
                <a:solidFill>
                  <a:srgbClr val="000000"/>
                </a:solidFill>
                <a:uFillTx/>
                <a:latin typeface="Helvetica"/>
                <a:ea typeface="Helvetica"/>
                <a:cs typeface="Helvetica"/>
                <a:sym typeface="Helvetica"/>
              </a:defRPr>
            </a:pPr>
            <a:endParaRPr/>
          </a:p>
        </p:txBody>
      </p:sp>
      <p:sp>
        <p:nvSpPr>
          <p:cNvPr id="58" name="Shape 58"/>
          <p:cNvSpPr/>
          <p:nvPr/>
        </p:nvSpPr>
        <p:spPr>
          <a:xfrm>
            <a:off x="635000" y="1219200"/>
            <a:ext cx="11734800" cy="11"/>
          </a:xfrm>
          <a:prstGeom prst="line">
            <a:avLst/>
          </a:prstGeom>
          <a:ln w="6350">
            <a:solidFill/>
            <a:miter lim="400000"/>
          </a:ln>
        </p:spPr>
        <p:txBody>
          <a:bodyPr lIns="0" tIns="0" rIns="0" bIns="0"/>
          <a:lstStyle/>
          <a:p>
            <a:pPr lvl="0" defTabSz="457200">
              <a:defRPr sz="1200">
                <a:solidFill>
                  <a:srgbClr val="000000"/>
                </a:solidFill>
                <a:uFillTx/>
                <a:latin typeface="Helvetica"/>
                <a:ea typeface="Helvetica"/>
                <a:cs typeface="Helvetica"/>
                <a:sym typeface="Helvetica"/>
              </a:defRPr>
            </a:pPr>
            <a:endParaRPr/>
          </a:p>
        </p:txBody>
      </p:sp>
      <p:sp>
        <p:nvSpPr>
          <p:cNvPr id="59" name="Shape 59"/>
          <p:cNvSpPr/>
          <p:nvPr/>
        </p:nvSpPr>
        <p:spPr>
          <a:xfrm>
            <a:off x="5651500" y="3835400"/>
            <a:ext cx="1707947" cy="254000"/>
          </a:xfrm>
          <a:prstGeom prst="rect">
            <a:avLst/>
          </a:prstGeom>
          <a:ln w="12700">
            <a:miter lim="400000"/>
          </a:ln>
          <a:extLst>
            <a:ext uri="{C572A759-6A51-4108-AA02-DFA0A04FC94B}">
              <ma14:wrappingTextBoxFlag xmlns:ma14="http://schemas.microsoft.com/office/mac/drawingml/2011/main" val="1"/>
            </a:ext>
          </a:extLst>
        </p:spPr>
        <p:txBody>
          <a:bodyPr wrap="none" lIns="38100" tIns="38100" rIns="38100" bIns="38100">
            <a:spAutoFit/>
          </a:bodyPr>
          <a:lstStyle>
            <a:lvl1pPr>
              <a:defRPr sz="1400">
                <a:solidFill>
                  <a:srgbClr val="000000"/>
                </a:solidFill>
                <a:uFill>
                  <a:solidFill>
                    <a:srgbClr val="000000"/>
                  </a:solidFill>
                </a:uFill>
                <a:latin typeface="News706BT-ItalicC"/>
                <a:ea typeface="News706BT-ItalicC"/>
                <a:cs typeface="News706BT-ItalicC"/>
                <a:sym typeface="News706BT-ItalicC"/>
              </a:defRPr>
            </a:lvl1pPr>
          </a:lstStyle>
          <a:p>
            <a:pPr lvl="0">
              <a:defRPr sz="1800">
                <a:uFillTx/>
              </a:defRPr>
            </a:pPr>
            <a:r>
              <a:rPr sz="1400">
                <a:uFill>
                  <a:solidFill/>
                </a:uFill>
              </a:rPr>
              <a:t>Drag an object here</a:t>
            </a:r>
          </a:p>
        </p:txBody>
      </p:sp>
      <p:sp>
        <p:nvSpPr>
          <p:cNvPr id="60" name="Shape 60"/>
          <p:cNvSpPr/>
          <p:nvPr/>
        </p:nvSpPr>
        <p:spPr>
          <a:xfrm>
            <a:off x="9182100" y="3835400"/>
            <a:ext cx="1707947" cy="254000"/>
          </a:xfrm>
          <a:prstGeom prst="rect">
            <a:avLst/>
          </a:prstGeom>
          <a:ln w="12700">
            <a:miter lim="400000"/>
          </a:ln>
          <a:extLst>
            <a:ext uri="{C572A759-6A51-4108-AA02-DFA0A04FC94B}">
              <ma14:wrappingTextBoxFlag xmlns:ma14="http://schemas.microsoft.com/office/mac/drawingml/2011/main" val="1"/>
            </a:ext>
          </a:extLst>
        </p:spPr>
        <p:txBody>
          <a:bodyPr wrap="none" lIns="38100" tIns="38100" rIns="38100" bIns="38100">
            <a:spAutoFit/>
          </a:bodyPr>
          <a:lstStyle>
            <a:lvl1pPr>
              <a:defRPr sz="1400">
                <a:solidFill>
                  <a:srgbClr val="000000"/>
                </a:solidFill>
                <a:uFill>
                  <a:solidFill>
                    <a:srgbClr val="000000"/>
                  </a:solidFill>
                </a:uFill>
                <a:latin typeface="News706BT-ItalicC"/>
                <a:ea typeface="News706BT-ItalicC"/>
                <a:cs typeface="News706BT-ItalicC"/>
                <a:sym typeface="News706BT-ItalicC"/>
              </a:defRPr>
            </a:lvl1pPr>
          </a:lstStyle>
          <a:p>
            <a:pPr lvl="0">
              <a:defRPr sz="1800">
                <a:uFillTx/>
              </a:defRPr>
            </a:pPr>
            <a:r>
              <a:rPr sz="1400">
                <a:uFill>
                  <a:solidFill/>
                </a:uFill>
              </a:rPr>
              <a:t>Drag an object here</a:t>
            </a:r>
          </a:p>
        </p:txBody>
      </p:sp>
      <p:sp>
        <p:nvSpPr>
          <p:cNvPr id="61" name="Shape 61"/>
          <p:cNvSpPr>
            <a:spLocks noGrp="1"/>
          </p:cNvSpPr>
          <p:nvPr>
            <p:ph idx="3"/>
          </p:nvPr>
        </p:nvSpPr>
        <p:spPr>
          <a:xfrm>
            <a:off x="1841500" y="1981200"/>
            <a:ext cx="2311400" cy="3962400"/>
          </a:xfrm>
          <a:prstGeom prst="rect">
            <a:avLst/>
          </a:prstGeom>
          <a:ln>
            <a:miter lim="400000"/>
          </a:ln>
        </p:spPr>
        <p:txBody>
          <a:bodyPr lIns="50800" tIns="50800" rIns="50800" bIns="50800" anchor="ctr"/>
          <a:lstStyle/>
          <a:p>
            <a:pPr lvl="0" defTabSz="1308100">
              <a:spcBef>
                <a:spcPts val="0"/>
              </a:spcBef>
              <a:defRPr sz="2400">
                <a:solidFill>
                  <a:srgbClr val="FFFFFF"/>
                </a:solidFill>
                <a:uFill>
                  <a:solidFill>
                    <a:srgbClr val="FFFFFF"/>
                  </a:solidFill>
                </a:uFill>
              </a:defRPr>
            </a:pPr>
            <a:endParaRPr/>
          </a:p>
        </p:txBody>
      </p:sp>
    </p:spTree>
  </p:cSld>
  <p:clrMapOvr>
    <a:masterClrMapping/>
  </p:clrMapOvr>
  <p:transition xmlns:p14="http://schemas.microsoft.com/office/powerpoint/2010/main" spd="med"/>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x">
  <p:cSld name="Charts">
    <p:spTree>
      <p:nvGrpSpPr>
        <p:cNvPr id="1" name=""/>
        <p:cNvGrpSpPr/>
        <p:nvPr/>
      </p:nvGrpSpPr>
      <p:grpSpPr>
        <a:xfrm>
          <a:off x="0" y="0"/>
          <a:ext cx="0" cy="0"/>
          <a:chOff x="0" y="0"/>
          <a:chExt cx="0" cy="0"/>
        </a:xfrm>
      </p:grpSpPr>
      <p:sp>
        <p:nvSpPr>
          <p:cNvPr id="63" name="Shape 63"/>
          <p:cNvSpPr/>
          <p:nvPr/>
        </p:nvSpPr>
        <p:spPr>
          <a:xfrm>
            <a:off x="635000" y="635000"/>
            <a:ext cx="11734800" cy="11"/>
          </a:xfrm>
          <a:prstGeom prst="line">
            <a:avLst/>
          </a:prstGeom>
          <a:ln w="6350">
            <a:solidFill/>
            <a:miter lim="400000"/>
          </a:ln>
        </p:spPr>
        <p:txBody>
          <a:bodyPr lIns="0" tIns="0" rIns="0" bIns="0"/>
          <a:lstStyle/>
          <a:p>
            <a:pPr lvl="0" defTabSz="457200">
              <a:defRPr sz="1200">
                <a:solidFill>
                  <a:srgbClr val="000000"/>
                </a:solidFill>
                <a:uFillTx/>
                <a:latin typeface="Helvetica"/>
                <a:ea typeface="Helvetica"/>
                <a:cs typeface="Helvetica"/>
                <a:sym typeface="Helvetica"/>
              </a:defRPr>
            </a:pPr>
            <a:endParaRPr/>
          </a:p>
        </p:txBody>
      </p:sp>
      <p:sp>
        <p:nvSpPr>
          <p:cNvPr id="64" name="Shape 64"/>
          <p:cNvSpPr/>
          <p:nvPr/>
        </p:nvSpPr>
        <p:spPr>
          <a:xfrm>
            <a:off x="635000" y="1219200"/>
            <a:ext cx="11734800" cy="11"/>
          </a:xfrm>
          <a:prstGeom prst="line">
            <a:avLst/>
          </a:prstGeom>
          <a:ln w="6350">
            <a:solidFill/>
            <a:miter lim="400000"/>
          </a:ln>
        </p:spPr>
        <p:txBody>
          <a:bodyPr lIns="0" tIns="0" rIns="0" bIns="0"/>
          <a:lstStyle/>
          <a:p>
            <a:pPr lvl="0" defTabSz="457200">
              <a:defRPr sz="1200">
                <a:solidFill>
                  <a:srgbClr val="000000"/>
                </a:solidFill>
                <a:uFillTx/>
                <a:latin typeface="Helvetica"/>
                <a:ea typeface="Helvetica"/>
                <a:cs typeface="Helvetica"/>
                <a:sym typeface="Helvetica"/>
              </a:defRPr>
            </a:pPr>
            <a:endParaRPr/>
          </a:p>
        </p:txBody>
      </p:sp>
      <p:graphicFrame>
        <p:nvGraphicFramePr>
          <p:cNvPr id="65" name="Chart 65"/>
          <p:cNvGraphicFramePr/>
          <p:nvPr/>
        </p:nvGraphicFramePr>
        <p:xfrm>
          <a:off x="655827" y="2307725"/>
          <a:ext cx="3217420" cy="337459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6" name="Chart 66"/>
          <p:cNvGraphicFramePr/>
          <p:nvPr/>
        </p:nvGraphicFramePr>
        <p:xfrm>
          <a:off x="4386429" y="2303347"/>
          <a:ext cx="2514601" cy="3386497"/>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7" name="Chart 67"/>
          <p:cNvGraphicFramePr/>
          <p:nvPr/>
        </p:nvGraphicFramePr>
        <p:xfrm>
          <a:off x="7409003" y="2423731"/>
          <a:ext cx="4944873" cy="3140316"/>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transition xmlns:p14="http://schemas.microsoft.com/office/powerpoint/2010/main" spd="med"/>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
  <p:cSld name="Callouts">
    <p:spTree>
      <p:nvGrpSpPr>
        <p:cNvPr id="1" name=""/>
        <p:cNvGrpSpPr/>
        <p:nvPr/>
      </p:nvGrpSpPr>
      <p:grpSpPr>
        <a:xfrm>
          <a:off x="0" y="0"/>
          <a:ext cx="0" cy="0"/>
          <a:chOff x="0" y="0"/>
          <a:chExt cx="0" cy="0"/>
        </a:xfrm>
      </p:grpSpPr>
      <p:sp>
        <p:nvSpPr>
          <p:cNvPr id="69" name="Shape 69"/>
          <p:cNvSpPr/>
          <p:nvPr/>
        </p:nvSpPr>
        <p:spPr>
          <a:xfrm>
            <a:off x="635000" y="635000"/>
            <a:ext cx="11734800" cy="11"/>
          </a:xfrm>
          <a:prstGeom prst="line">
            <a:avLst/>
          </a:prstGeom>
          <a:ln w="6350">
            <a:solidFill/>
            <a:miter lim="400000"/>
          </a:ln>
        </p:spPr>
        <p:txBody>
          <a:bodyPr lIns="0" tIns="0" rIns="0" bIns="0"/>
          <a:lstStyle/>
          <a:p>
            <a:pPr lvl="0" defTabSz="457200">
              <a:defRPr sz="1200">
                <a:solidFill>
                  <a:srgbClr val="000000"/>
                </a:solidFill>
                <a:uFillTx/>
                <a:latin typeface="Helvetica"/>
                <a:ea typeface="Helvetica"/>
                <a:cs typeface="Helvetica"/>
                <a:sym typeface="Helvetica"/>
              </a:defRPr>
            </a:pPr>
            <a:endParaRPr/>
          </a:p>
        </p:txBody>
      </p:sp>
      <p:sp>
        <p:nvSpPr>
          <p:cNvPr id="70" name="Shape 70"/>
          <p:cNvSpPr/>
          <p:nvPr/>
        </p:nvSpPr>
        <p:spPr>
          <a:xfrm>
            <a:off x="635000" y="1219200"/>
            <a:ext cx="11734800" cy="11"/>
          </a:xfrm>
          <a:prstGeom prst="line">
            <a:avLst/>
          </a:prstGeom>
          <a:ln w="6350">
            <a:solidFill/>
            <a:miter lim="400000"/>
          </a:ln>
        </p:spPr>
        <p:txBody>
          <a:bodyPr lIns="0" tIns="0" rIns="0" bIns="0"/>
          <a:lstStyle/>
          <a:p>
            <a:pPr lvl="0" defTabSz="457200">
              <a:defRPr sz="1200">
                <a:solidFill>
                  <a:srgbClr val="000000"/>
                </a:solidFill>
                <a:uFillTx/>
                <a:latin typeface="Helvetica"/>
                <a:ea typeface="Helvetica"/>
                <a:cs typeface="Helvetica"/>
                <a:sym typeface="Helvetica"/>
              </a:defRPr>
            </a:pPr>
            <a:endParaRPr/>
          </a:p>
        </p:txBody>
      </p:sp>
      <p:grpSp>
        <p:nvGrpSpPr>
          <p:cNvPr id="73" name="Group 73"/>
          <p:cNvGrpSpPr/>
          <p:nvPr/>
        </p:nvGrpSpPr>
        <p:grpSpPr>
          <a:xfrm>
            <a:off x="635000" y="1828800"/>
            <a:ext cx="1270000" cy="1270000"/>
            <a:chOff x="0" y="0"/>
            <a:chExt cx="1269999" cy="1269999"/>
          </a:xfrm>
        </p:grpSpPr>
        <p:pic>
          <p:nvPicPr>
            <p:cNvPr id="71" name="droppedImage.pdf"/>
            <p:cNvPicPr/>
            <p:nvPr/>
          </p:nvPicPr>
          <p:blipFill>
            <a:blip r:embed="rId2">
              <a:extLst/>
            </a:blip>
            <a:stretch>
              <a:fillRect/>
            </a:stretch>
          </p:blipFill>
          <p:spPr>
            <a:xfrm>
              <a:off x="0" y="0"/>
              <a:ext cx="1270000" cy="1270000"/>
            </a:xfrm>
            <a:prstGeom prst="rect">
              <a:avLst/>
            </a:prstGeom>
            <a:ln w="12700" cap="flat">
              <a:noFill/>
              <a:miter lim="400000"/>
            </a:ln>
            <a:effectLst/>
          </p:spPr>
        </p:pic>
        <p:sp>
          <p:nvSpPr>
            <p:cNvPr id="72" name="Shape 72"/>
            <p:cNvSpPr/>
            <p:nvPr/>
          </p:nvSpPr>
          <p:spPr>
            <a:xfrm>
              <a:off x="88900" y="335279"/>
              <a:ext cx="1079500" cy="67564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lvl="0" algn="ctr">
                <a:lnSpc>
                  <a:spcPct val="75000"/>
                </a:lnSpc>
                <a:defRPr sz="1800">
                  <a:solidFill>
                    <a:srgbClr val="000000"/>
                  </a:solidFill>
                  <a:uFillTx/>
                </a:defRPr>
              </a:pPr>
              <a:r>
                <a:rPr b="1" spc="-36">
                  <a:uFill>
                    <a:solidFill/>
                  </a:uFill>
                  <a:latin typeface="+mj-lt"/>
                  <a:ea typeface="+mj-ea"/>
                  <a:cs typeface="+mj-cs"/>
                  <a:sym typeface="PFDinTextCompPro-Regular"/>
                </a:rPr>
                <a:t>INSERT STICKER</a:t>
              </a:r>
              <a:br>
                <a:rPr b="1" spc="-36">
                  <a:uFill>
                    <a:solidFill/>
                  </a:uFill>
                  <a:latin typeface="+mj-lt"/>
                  <a:ea typeface="+mj-ea"/>
                  <a:cs typeface="+mj-cs"/>
                  <a:sym typeface="PFDinTextCompPro-Regular"/>
                </a:rPr>
              </a:br>
              <a:r>
                <a:rPr b="1" spc="-36">
                  <a:uFill>
                    <a:solidFill/>
                  </a:uFill>
                  <a:latin typeface="+mj-lt"/>
                  <a:ea typeface="+mj-ea"/>
                  <a:cs typeface="+mj-cs"/>
                  <a:sym typeface="PFDinTextCompPro-Regular"/>
                </a:rPr>
                <a:t>TEXT</a:t>
              </a:r>
            </a:p>
          </p:txBody>
        </p:sp>
      </p:grpSp>
      <p:grpSp>
        <p:nvGrpSpPr>
          <p:cNvPr id="76" name="Group 76"/>
          <p:cNvGrpSpPr/>
          <p:nvPr/>
        </p:nvGrpSpPr>
        <p:grpSpPr>
          <a:xfrm>
            <a:off x="2159000" y="1828800"/>
            <a:ext cx="1270000" cy="1270000"/>
            <a:chOff x="0" y="0"/>
            <a:chExt cx="1269999" cy="1269999"/>
          </a:xfrm>
        </p:grpSpPr>
        <p:pic>
          <p:nvPicPr>
            <p:cNvPr id="74" name="droppedImage.pdf"/>
            <p:cNvPicPr/>
            <p:nvPr/>
          </p:nvPicPr>
          <p:blipFill>
            <a:blip r:embed="rId3">
              <a:extLst/>
            </a:blip>
            <a:stretch>
              <a:fillRect/>
            </a:stretch>
          </p:blipFill>
          <p:spPr>
            <a:xfrm>
              <a:off x="0" y="0"/>
              <a:ext cx="1270000" cy="1270000"/>
            </a:xfrm>
            <a:prstGeom prst="rect">
              <a:avLst/>
            </a:prstGeom>
            <a:ln w="12700" cap="flat">
              <a:noFill/>
              <a:miter lim="400000"/>
            </a:ln>
            <a:effectLst/>
          </p:spPr>
        </p:pic>
        <p:sp>
          <p:nvSpPr>
            <p:cNvPr id="75" name="Shape 75"/>
            <p:cNvSpPr/>
            <p:nvPr/>
          </p:nvSpPr>
          <p:spPr>
            <a:xfrm>
              <a:off x="101600" y="347979"/>
              <a:ext cx="1079500" cy="67564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lvl="0" algn="ctr">
                <a:lnSpc>
                  <a:spcPct val="75000"/>
                </a:lnSpc>
                <a:buClr>
                  <a:srgbClr val="000000"/>
                </a:buClr>
                <a:defRPr sz="1800">
                  <a:solidFill>
                    <a:srgbClr val="000000"/>
                  </a:solidFill>
                  <a:uFillTx/>
                </a:defRPr>
              </a:pPr>
              <a:r>
                <a:rPr b="1" spc="-36">
                  <a:solidFill>
                    <a:srgbClr val="FFFFFF"/>
                  </a:solidFill>
                  <a:uFill>
                    <a:solidFill>
                      <a:srgbClr val="FFFFFF"/>
                    </a:solidFill>
                  </a:uFill>
                  <a:latin typeface="+mj-lt"/>
                  <a:ea typeface="+mj-ea"/>
                  <a:cs typeface="+mj-cs"/>
                  <a:sym typeface="PFDinTextCompPro-Regular"/>
                </a:rPr>
                <a:t>INSERT STICKER</a:t>
              </a:r>
              <a:br>
                <a:rPr b="1" spc="-36">
                  <a:solidFill>
                    <a:srgbClr val="FFFFFF"/>
                  </a:solidFill>
                  <a:uFill>
                    <a:solidFill>
                      <a:srgbClr val="FFFFFF"/>
                    </a:solidFill>
                  </a:uFill>
                  <a:latin typeface="+mj-lt"/>
                  <a:ea typeface="+mj-ea"/>
                  <a:cs typeface="+mj-cs"/>
                  <a:sym typeface="PFDinTextCompPro-Regular"/>
                </a:rPr>
              </a:br>
              <a:r>
                <a:rPr b="1" spc="-36">
                  <a:solidFill>
                    <a:srgbClr val="FFFFFF"/>
                  </a:solidFill>
                  <a:uFill>
                    <a:solidFill>
                      <a:srgbClr val="FFFFFF"/>
                    </a:solidFill>
                  </a:uFill>
                  <a:latin typeface="+mj-lt"/>
                  <a:ea typeface="+mj-ea"/>
                  <a:cs typeface="+mj-cs"/>
                  <a:sym typeface="PFDinTextCompPro-Regular"/>
                </a:rPr>
                <a:t>TEXT</a:t>
              </a:r>
            </a:p>
          </p:txBody>
        </p:sp>
      </p:grpSp>
      <p:grpSp>
        <p:nvGrpSpPr>
          <p:cNvPr id="79" name="Group 79"/>
          <p:cNvGrpSpPr/>
          <p:nvPr/>
        </p:nvGrpSpPr>
        <p:grpSpPr>
          <a:xfrm>
            <a:off x="635000" y="3340100"/>
            <a:ext cx="1270000" cy="1270000"/>
            <a:chOff x="0" y="0"/>
            <a:chExt cx="1269999" cy="1269999"/>
          </a:xfrm>
        </p:grpSpPr>
        <p:pic>
          <p:nvPicPr>
            <p:cNvPr id="77" name="droppedImage.pdf"/>
            <p:cNvPicPr/>
            <p:nvPr/>
          </p:nvPicPr>
          <p:blipFill>
            <a:blip r:embed="rId4">
              <a:extLst/>
            </a:blip>
            <a:stretch>
              <a:fillRect/>
            </a:stretch>
          </p:blipFill>
          <p:spPr>
            <a:xfrm>
              <a:off x="0" y="0"/>
              <a:ext cx="1270000" cy="1270000"/>
            </a:xfrm>
            <a:prstGeom prst="rect">
              <a:avLst/>
            </a:prstGeom>
            <a:ln w="12700" cap="flat">
              <a:noFill/>
              <a:miter lim="400000"/>
            </a:ln>
            <a:effectLst/>
          </p:spPr>
        </p:pic>
        <p:sp>
          <p:nvSpPr>
            <p:cNvPr id="78" name="Shape 78"/>
            <p:cNvSpPr/>
            <p:nvPr/>
          </p:nvSpPr>
          <p:spPr>
            <a:xfrm>
              <a:off x="88900" y="322579"/>
              <a:ext cx="1079500" cy="67564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lvl="0" algn="ctr">
                <a:lnSpc>
                  <a:spcPct val="75000"/>
                </a:lnSpc>
                <a:buClr>
                  <a:srgbClr val="000000"/>
                </a:buClr>
                <a:defRPr sz="1800">
                  <a:solidFill>
                    <a:srgbClr val="000000"/>
                  </a:solidFill>
                  <a:uFillTx/>
                </a:defRPr>
              </a:pPr>
              <a:r>
                <a:rPr b="1" spc="-36">
                  <a:solidFill>
                    <a:srgbClr val="FFFFFF"/>
                  </a:solidFill>
                  <a:uFill>
                    <a:solidFill>
                      <a:srgbClr val="FFFFFF"/>
                    </a:solidFill>
                  </a:uFill>
                  <a:latin typeface="+mj-lt"/>
                  <a:ea typeface="+mj-ea"/>
                  <a:cs typeface="+mj-cs"/>
                  <a:sym typeface="PFDinTextCompPro-Regular"/>
                </a:rPr>
                <a:t>INSERT STICKER</a:t>
              </a:r>
              <a:br>
                <a:rPr b="1" spc="-36">
                  <a:solidFill>
                    <a:srgbClr val="FFFFFF"/>
                  </a:solidFill>
                  <a:uFill>
                    <a:solidFill>
                      <a:srgbClr val="FFFFFF"/>
                    </a:solidFill>
                  </a:uFill>
                  <a:latin typeface="+mj-lt"/>
                  <a:ea typeface="+mj-ea"/>
                  <a:cs typeface="+mj-cs"/>
                  <a:sym typeface="PFDinTextCompPro-Regular"/>
                </a:rPr>
              </a:br>
              <a:r>
                <a:rPr b="1" spc="-36">
                  <a:solidFill>
                    <a:srgbClr val="FFFFFF"/>
                  </a:solidFill>
                  <a:uFill>
                    <a:solidFill>
                      <a:srgbClr val="FFFFFF"/>
                    </a:solidFill>
                  </a:uFill>
                  <a:latin typeface="+mj-lt"/>
                  <a:ea typeface="+mj-ea"/>
                  <a:cs typeface="+mj-cs"/>
                  <a:sym typeface="PFDinTextCompPro-Regular"/>
                </a:rPr>
                <a:t>TEXT</a:t>
              </a:r>
            </a:p>
          </p:txBody>
        </p:sp>
      </p:grpSp>
      <p:grpSp>
        <p:nvGrpSpPr>
          <p:cNvPr id="82" name="Group 82"/>
          <p:cNvGrpSpPr/>
          <p:nvPr/>
        </p:nvGrpSpPr>
        <p:grpSpPr>
          <a:xfrm>
            <a:off x="2159000" y="3340100"/>
            <a:ext cx="1270000" cy="1270000"/>
            <a:chOff x="0" y="0"/>
            <a:chExt cx="1269999" cy="1269999"/>
          </a:xfrm>
        </p:grpSpPr>
        <p:pic>
          <p:nvPicPr>
            <p:cNvPr id="80" name="droppedImage.pdf"/>
            <p:cNvPicPr/>
            <p:nvPr/>
          </p:nvPicPr>
          <p:blipFill>
            <a:blip r:embed="rId5">
              <a:extLst/>
            </a:blip>
            <a:stretch>
              <a:fillRect/>
            </a:stretch>
          </p:blipFill>
          <p:spPr>
            <a:xfrm>
              <a:off x="0" y="0"/>
              <a:ext cx="1270000" cy="1270000"/>
            </a:xfrm>
            <a:prstGeom prst="rect">
              <a:avLst/>
            </a:prstGeom>
            <a:ln w="12700" cap="flat">
              <a:noFill/>
              <a:miter lim="400000"/>
            </a:ln>
            <a:effectLst/>
          </p:spPr>
        </p:pic>
        <p:sp>
          <p:nvSpPr>
            <p:cNvPr id="81" name="Shape 81"/>
            <p:cNvSpPr/>
            <p:nvPr/>
          </p:nvSpPr>
          <p:spPr>
            <a:xfrm>
              <a:off x="101600" y="335279"/>
              <a:ext cx="1079500" cy="67564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lvl="0" algn="ctr">
                <a:lnSpc>
                  <a:spcPct val="75000"/>
                </a:lnSpc>
                <a:buClr>
                  <a:srgbClr val="000000"/>
                </a:buClr>
                <a:defRPr sz="1800">
                  <a:solidFill>
                    <a:srgbClr val="000000"/>
                  </a:solidFill>
                  <a:uFillTx/>
                </a:defRPr>
              </a:pPr>
              <a:r>
                <a:rPr b="1" spc="-36">
                  <a:solidFill>
                    <a:srgbClr val="FFFFFF"/>
                  </a:solidFill>
                  <a:uFill>
                    <a:solidFill>
                      <a:srgbClr val="FFFFFF"/>
                    </a:solidFill>
                  </a:uFill>
                  <a:latin typeface="+mj-lt"/>
                  <a:ea typeface="+mj-ea"/>
                  <a:cs typeface="+mj-cs"/>
                  <a:sym typeface="PFDinTextCompPro-Regular"/>
                </a:rPr>
                <a:t>INSERT STICKER</a:t>
              </a:r>
              <a:br>
                <a:rPr b="1" spc="-36">
                  <a:solidFill>
                    <a:srgbClr val="FFFFFF"/>
                  </a:solidFill>
                  <a:uFill>
                    <a:solidFill>
                      <a:srgbClr val="FFFFFF"/>
                    </a:solidFill>
                  </a:uFill>
                  <a:latin typeface="+mj-lt"/>
                  <a:ea typeface="+mj-ea"/>
                  <a:cs typeface="+mj-cs"/>
                  <a:sym typeface="PFDinTextCompPro-Regular"/>
                </a:rPr>
              </a:br>
              <a:r>
                <a:rPr b="1" spc="-36">
                  <a:solidFill>
                    <a:srgbClr val="FFFFFF"/>
                  </a:solidFill>
                  <a:uFill>
                    <a:solidFill>
                      <a:srgbClr val="FFFFFF"/>
                    </a:solidFill>
                  </a:uFill>
                  <a:latin typeface="+mj-lt"/>
                  <a:ea typeface="+mj-ea"/>
                  <a:cs typeface="+mj-cs"/>
                  <a:sym typeface="PFDinTextCompPro-Regular"/>
                </a:rPr>
                <a:t>TEXT</a:t>
              </a:r>
            </a:p>
          </p:txBody>
        </p:sp>
      </p:grpSp>
      <p:grpSp>
        <p:nvGrpSpPr>
          <p:cNvPr id="85" name="Group 85"/>
          <p:cNvGrpSpPr/>
          <p:nvPr/>
        </p:nvGrpSpPr>
        <p:grpSpPr>
          <a:xfrm>
            <a:off x="635000" y="4876800"/>
            <a:ext cx="1270000" cy="1270000"/>
            <a:chOff x="0" y="0"/>
            <a:chExt cx="1269999" cy="1269999"/>
          </a:xfrm>
        </p:grpSpPr>
        <p:pic>
          <p:nvPicPr>
            <p:cNvPr id="83" name="droppedImage.pdf"/>
            <p:cNvPicPr/>
            <p:nvPr/>
          </p:nvPicPr>
          <p:blipFill>
            <a:blip r:embed="rId6">
              <a:extLst/>
            </a:blip>
            <a:stretch>
              <a:fillRect/>
            </a:stretch>
          </p:blipFill>
          <p:spPr>
            <a:xfrm>
              <a:off x="0" y="0"/>
              <a:ext cx="1270000" cy="1270000"/>
            </a:xfrm>
            <a:prstGeom prst="rect">
              <a:avLst/>
            </a:prstGeom>
            <a:ln w="12700" cap="flat">
              <a:noFill/>
              <a:miter lim="400000"/>
            </a:ln>
            <a:effectLst/>
          </p:spPr>
        </p:pic>
        <p:sp>
          <p:nvSpPr>
            <p:cNvPr id="84" name="Shape 84"/>
            <p:cNvSpPr/>
            <p:nvPr/>
          </p:nvSpPr>
          <p:spPr>
            <a:xfrm>
              <a:off x="88900" y="322579"/>
              <a:ext cx="1079500" cy="67564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lvl="0" algn="ctr">
                <a:lnSpc>
                  <a:spcPct val="75000"/>
                </a:lnSpc>
                <a:buClr>
                  <a:srgbClr val="000000"/>
                </a:buClr>
                <a:defRPr sz="1800">
                  <a:solidFill>
                    <a:srgbClr val="000000"/>
                  </a:solidFill>
                  <a:uFillTx/>
                </a:defRPr>
              </a:pPr>
              <a:r>
                <a:rPr b="1" spc="-36">
                  <a:solidFill>
                    <a:srgbClr val="FFFFFF"/>
                  </a:solidFill>
                  <a:uFill>
                    <a:solidFill>
                      <a:srgbClr val="FFFFFF"/>
                    </a:solidFill>
                  </a:uFill>
                  <a:latin typeface="+mj-lt"/>
                  <a:ea typeface="+mj-ea"/>
                  <a:cs typeface="+mj-cs"/>
                  <a:sym typeface="PFDinTextCompPro-Regular"/>
                </a:rPr>
                <a:t>INSERT STICKER</a:t>
              </a:r>
              <a:br>
                <a:rPr b="1" spc="-36">
                  <a:solidFill>
                    <a:srgbClr val="FFFFFF"/>
                  </a:solidFill>
                  <a:uFill>
                    <a:solidFill>
                      <a:srgbClr val="FFFFFF"/>
                    </a:solidFill>
                  </a:uFill>
                  <a:latin typeface="+mj-lt"/>
                  <a:ea typeface="+mj-ea"/>
                  <a:cs typeface="+mj-cs"/>
                  <a:sym typeface="PFDinTextCompPro-Regular"/>
                </a:rPr>
              </a:br>
              <a:r>
                <a:rPr b="1" spc="-36">
                  <a:solidFill>
                    <a:srgbClr val="FFFFFF"/>
                  </a:solidFill>
                  <a:uFill>
                    <a:solidFill>
                      <a:srgbClr val="FFFFFF"/>
                    </a:solidFill>
                  </a:uFill>
                  <a:latin typeface="+mj-lt"/>
                  <a:ea typeface="+mj-ea"/>
                  <a:cs typeface="+mj-cs"/>
                  <a:sym typeface="PFDinTextCompPro-Regular"/>
                </a:rPr>
                <a:t>TEXT</a:t>
              </a:r>
            </a:p>
          </p:txBody>
        </p:sp>
      </p:grpSp>
      <p:grpSp>
        <p:nvGrpSpPr>
          <p:cNvPr id="88" name="Group 88"/>
          <p:cNvGrpSpPr/>
          <p:nvPr/>
        </p:nvGrpSpPr>
        <p:grpSpPr>
          <a:xfrm>
            <a:off x="2159000" y="4876800"/>
            <a:ext cx="1270000" cy="1270000"/>
            <a:chOff x="0" y="0"/>
            <a:chExt cx="1269999" cy="1269999"/>
          </a:xfrm>
        </p:grpSpPr>
        <p:pic>
          <p:nvPicPr>
            <p:cNvPr id="86" name="droppedImage.pdf"/>
            <p:cNvPicPr/>
            <p:nvPr/>
          </p:nvPicPr>
          <p:blipFill>
            <a:blip r:embed="rId7">
              <a:extLst/>
            </a:blip>
            <a:stretch>
              <a:fillRect/>
            </a:stretch>
          </p:blipFill>
          <p:spPr>
            <a:xfrm>
              <a:off x="0" y="0"/>
              <a:ext cx="1270000" cy="1270000"/>
            </a:xfrm>
            <a:prstGeom prst="rect">
              <a:avLst/>
            </a:prstGeom>
            <a:ln w="12700" cap="flat">
              <a:noFill/>
              <a:miter lim="400000"/>
            </a:ln>
            <a:effectLst/>
          </p:spPr>
        </p:pic>
        <p:sp>
          <p:nvSpPr>
            <p:cNvPr id="87" name="Shape 87"/>
            <p:cNvSpPr/>
            <p:nvPr/>
          </p:nvSpPr>
          <p:spPr>
            <a:xfrm>
              <a:off x="101600" y="335279"/>
              <a:ext cx="1079500" cy="67564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lvl="0" algn="ctr">
                <a:lnSpc>
                  <a:spcPct val="75000"/>
                </a:lnSpc>
                <a:buClr>
                  <a:srgbClr val="000000"/>
                </a:buClr>
                <a:defRPr sz="1800">
                  <a:solidFill>
                    <a:srgbClr val="000000"/>
                  </a:solidFill>
                  <a:uFillTx/>
                </a:defRPr>
              </a:pPr>
              <a:r>
                <a:rPr b="1" spc="-36">
                  <a:solidFill>
                    <a:srgbClr val="FFFFFF"/>
                  </a:solidFill>
                  <a:uFill>
                    <a:solidFill>
                      <a:srgbClr val="FFFFFF"/>
                    </a:solidFill>
                  </a:uFill>
                  <a:latin typeface="+mj-lt"/>
                  <a:ea typeface="+mj-ea"/>
                  <a:cs typeface="+mj-cs"/>
                  <a:sym typeface="PFDinTextCompPro-Regular"/>
                </a:rPr>
                <a:t>INSERT STICKER</a:t>
              </a:r>
              <a:br>
                <a:rPr b="1" spc="-36">
                  <a:solidFill>
                    <a:srgbClr val="FFFFFF"/>
                  </a:solidFill>
                  <a:uFill>
                    <a:solidFill>
                      <a:srgbClr val="FFFFFF"/>
                    </a:solidFill>
                  </a:uFill>
                  <a:latin typeface="+mj-lt"/>
                  <a:ea typeface="+mj-ea"/>
                  <a:cs typeface="+mj-cs"/>
                  <a:sym typeface="PFDinTextCompPro-Regular"/>
                </a:rPr>
              </a:br>
              <a:r>
                <a:rPr b="1" spc="-36">
                  <a:solidFill>
                    <a:srgbClr val="FFFFFF"/>
                  </a:solidFill>
                  <a:uFill>
                    <a:solidFill>
                      <a:srgbClr val="FFFFFF"/>
                    </a:solidFill>
                  </a:uFill>
                  <a:latin typeface="+mj-lt"/>
                  <a:ea typeface="+mj-ea"/>
                  <a:cs typeface="+mj-cs"/>
                  <a:sym typeface="PFDinTextCompPro-Regular"/>
                </a:rPr>
                <a:t>TEXT</a:t>
              </a:r>
            </a:p>
          </p:txBody>
        </p:sp>
      </p:grpSp>
      <p:sp>
        <p:nvSpPr>
          <p:cNvPr id="89" name="Shape 89"/>
          <p:cNvSpPr/>
          <p:nvPr/>
        </p:nvSpPr>
        <p:spPr>
          <a:xfrm>
            <a:off x="8790781" y="1828800"/>
            <a:ext cx="3236119" cy="2032000"/>
          </a:xfrm>
          <a:custGeom>
            <a:avLst/>
            <a:gdLst/>
            <a:ahLst/>
            <a:cxnLst>
              <a:cxn ang="0">
                <a:pos x="wd2" y="hd2"/>
              </a:cxn>
              <a:cxn ang="5400000">
                <a:pos x="wd2" y="hd2"/>
              </a:cxn>
              <a:cxn ang="10800000">
                <a:pos x="wd2" y="hd2"/>
              </a:cxn>
              <a:cxn ang="16200000">
                <a:pos x="wd2" y="hd2"/>
              </a:cxn>
            </a:cxnLst>
            <a:rect l="0" t="0" r="r" b="b"/>
            <a:pathLst>
              <a:path w="21600" h="21600" extrusionOk="0">
                <a:moveTo>
                  <a:pt x="3714" y="0"/>
                </a:moveTo>
                <a:cubicBezTo>
                  <a:pt x="2778" y="0"/>
                  <a:pt x="2019" y="1209"/>
                  <a:pt x="2019" y="2700"/>
                </a:cubicBezTo>
                <a:lnTo>
                  <a:pt x="2019" y="5214"/>
                </a:lnTo>
                <a:lnTo>
                  <a:pt x="0" y="6763"/>
                </a:lnTo>
                <a:lnTo>
                  <a:pt x="2019" y="8311"/>
                </a:lnTo>
                <a:lnTo>
                  <a:pt x="2019" y="18900"/>
                </a:lnTo>
                <a:cubicBezTo>
                  <a:pt x="2019" y="20391"/>
                  <a:pt x="2778" y="21600"/>
                  <a:pt x="3714" y="21600"/>
                </a:cubicBezTo>
                <a:lnTo>
                  <a:pt x="19905" y="21600"/>
                </a:lnTo>
                <a:cubicBezTo>
                  <a:pt x="20841" y="21600"/>
                  <a:pt x="21600" y="20391"/>
                  <a:pt x="21600" y="18900"/>
                </a:cubicBezTo>
                <a:lnTo>
                  <a:pt x="21600" y="2700"/>
                </a:lnTo>
                <a:cubicBezTo>
                  <a:pt x="21600" y="1209"/>
                  <a:pt x="20841" y="0"/>
                  <a:pt x="19905" y="0"/>
                </a:cubicBezTo>
                <a:lnTo>
                  <a:pt x="3714" y="0"/>
                </a:lnTo>
                <a:close/>
              </a:path>
            </a:pathLst>
          </a:custGeom>
          <a:solidFill/>
          <a:ln w="12700">
            <a:miter lim="400000"/>
          </a:ln>
          <a:extLst>
            <a:ext uri="{C572A759-6A51-4108-AA02-DFA0A04FC94B}">
              <ma14:wrappingTextBoxFlag xmlns:ma14="http://schemas.microsoft.com/office/mac/drawingml/2011/main" val="1"/>
            </a:ext>
          </a:extLst>
        </p:spPr>
        <p:txBody>
          <a:bodyPr lIns="279400" tIns="279400" rIns="279400" bIns="279400"/>
          <a:lstStyle>
            <a:lvl1pPr>
              <a:lnSpc>
                <a:spcPts val="1600"/>
              </a:lnSpc>
              <a:buClr>
                <a:srgbClr val="000000"/>
              </a:buClr>
              <a:defRPr sz="1200"/>
            </a:lvl1pPr>
          </a:lstStyle>
          <a:p>
            <a:pPr lvl="0">
              <a:defRPr sz="1800">
                <a:solidFill>
                  <a:srgbClr val="000000"/>
                </a:solidFill>
                <a:uFillTx/>
              </a:defRPr>
            </a:pPr>
            <a:r>
              <a:rPr sz="1200">
                <a:solidFill>
                  <a:srgbClr val="FFFFFF"/>
                </a:solidFill>
                <a:uFill>
                  <a:solidFill>
                    <a:srgbClr val="FFFFFF"/>
                  </a:solidFill>
                </a:uFill>
              </a:rPr>
              <a:t>Insert quote here. Vestibulum suscipit augue a erat tristique sollicitudin. Donec sit amet neque arcu. Vestibulum at rhoncus neque. Vivamus eget vulputate purus. Curabitur venenatis, nisi non faucibus fringilla. —John Doe</a:t>
            </a:r>
          </a:p>
        </p:txBody>
      </p:sp>
      <p:grpSp>
        <p:nvGrpSpPr>
          <p:cNvPr id="93" name="Group 93"/>
          <p:cNvGrpSpPr/>
          <p:nvPr/>
        </p:nvGrpSpPr>
        <p:grpSpPr>
          <a:xfrm>
            <a:off x="4051299" y="1828799"/>
            <a:ext cx="2032001" cy="2032001"/>
            <a:chOff x="0" y="0"/>
            <a:chExt cx="2032000" cy="2032000"/>
          </a:xfrm>
        </p:grpSpPr>
        <p:pic>
          <p:nvPicPr>
            <p:cNvPr id="90" name="droppedImage.pdf"/>
            <p:cNvPicPr/>
            <p:nvPr/>
          </p:nvPicPr>
          <p:blipFill>
            <a:blip r:embed="rId8">
              <a:extLst/>
            </a:blip>
            <a:stretch>
              <a:fillRect/>
            </a:stretch>
          </p:blipFill>
          <p:spPr>
            <a:xfrm>
              <a:off x="0" y="0"/>
              <a:ext cx="2032000" cy="2032000"/>
            </a:xfrm>
            <a:prstGeom prst="rect">
              <a:avLst/>
            </a:prstGeom>
            <a:ln w="12700" cap="flat">
              <a:noFill/>
              <a:miter lim="400000"/>
            </a:ln>
            <a:effectLst/>
          </p:spPr>
        </p:pic>
        <p:sp>
          <p:nvSpPr>
            <p:cNvPr id="91" name="Shape 91"/>
            <p:cNvSpPr/>
            <p:nvPr/>
          </p:nvSpPr>
          <p:spPr>
            <a:xfrm>
              <a:off x="165100" y="152400"/>
              <a:ext cx="1676400" cy="23368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spAutoFit/>
            </a:bodyPr>
            <a:lstStyle>
              <a:lvl1pPr>
                <a:lnSpc>
                  <a:spcPct val="75000"/>
                </a:lnSpc>
                <a:defRPr sz="1800" b="1" spc="-36">
                  <a:solidFill>
                    <a:srgbClr val="000000"/>
                  </a:solidFill>
                  <a:uFill>
                    <a:solidFill>
                      <a:srgbClr val="000000"/>
                    </a:solidFill>
                  </a:uFill>
                  <a:latin typeface="+mj-lt"/>
                  <a:ea typeface="+mj-ea"/>
                  <a:cs typeface="+mj-cs"/>
                  <a:sym typeface="PFDinTextCompPro-Regular"/>
                </a:defRPr>
              </a:lvl1pPr>
            </a:lstStyle>
            <a:p>
              <a:pPr lvl="0">
                <a:defRPr b="0" spc="0">
                  <a:uFillTx/>
                </a:defRPr>
              </a:pPr>
              <a:r>
                <a:rPr b="1" spc="-36">
                  <a:uFill>
                    <a:solidFill/>
                  </a:uFill>
                </a:rPr>
                <a:t>INSERT TERM</a:t>
              </a:r>
            </a:p>
          </p:txBody>
        </p:sp>
        <p:sp>
          <p:nvSpPr>
            <p:cNvPr id="92" name="Shape 92"/>
            <p:cNvSpPr/>
            <p:nvPr/>
          </p:nvSpPr>
          <p:spPr>
            <a:xfrm>
              <a:off x="165100" y="419100"/>
              <a:ext cx="1676400" cy="141513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spAutoFit/>
            </a:bodyPr>
            <a:lstStyle/>
            <a:p>
              <a:pPr lvl="0">
                <a:lnSpc>
                  <a:spcPts val="1600"/>
                </a:lnSpc>
                <a:defRPr sz="1800">
                  <a:solidFill>
                    <a:srgbClr val="000000"/>
                  </a:solidFill>
                  <a:uFillTx/>
                </a:defRPr>
              </a:pPr>
              <a:r>
                <a:rPr sz="1200">
                  <a:uFill>
                    <a:solidFill/>
                  </a:uFill>
                </a:rPr>
                <a:t>Insert glossary definition here. Lorem ipsum dolor sit amet, consectetur adipiscing elit. Vivamus erat leo, volutpat et ultrices eget, faucibus ut orci.</a:t>
              </a:r>
            </a:p>
          </p:txBody>
        </p:sp>
      </p:grpSp>
      <p:grpSp>
        <p:nvGrpSpPr>
          <p:cNvPr id="97" name="Group 97"/>
          <p:cNvGrpSpPr/>
          <p:nvPr/>
        </p:nvGrpSpPr>
        <p:grpSpPr>
          <a:xfrm>
            <a:off x="6362699" y="1828799"/>
            <a:ext cx="2032001" cy="2032001"/>
            <a:chOff x="0" y="0"/>
            <a:chExt cx="2032000" cy="2032000"/>
          </a:xfrm>
        </p:grpSpPr>
        <p:pic>
          <p:nvPicPr>
            <p:cNvPr id="94" name="droppedImage.pdf"/>
            <p:cNvPicPr/>
            <p:nvPr/>
          </p:nvPicPr>
          <p:blipFill>
            <a:blip r:embed="rId9">
              <a:extLst/>
            </a:blip>
            <a:stretch>
              <a:fillRect/>
            </a:stretch>
          </p:blipFill>
          <p:spPr>
            <a:xfrm>
              <a:off x="0" y="0"/>
              <a:ext cx="2032000" cy="2032000"/>
            </a:xfrm>
            <a:prstGeom prst="rect">
              <a:avLst/>
            </a:prstGeom>
            <a:ln w="12700" cap="flat">
              <a:noFill/>
              <a:miter lim="400000"/>
            </a:ln>
            <a:effectLst/>
          </p:spPr>
        </p:pic>
        <p:sp>
          <p:nvSpPr>
            <p:cNvPr id="95" name="Shape 95"/>
            <p:cNvSpPr/>
            <p:nvPr/>
          </p:nvSpPr>
          <p:spPr>
            <a:xfrm>
              <a:off x="177800" y="152400"/>
              <a:ext cx="1676400" cy="23368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spAutoFit/>
            </a:bodyPr>
            <a:lstStyle>
              <a:lvl1pPr>
                <a:lnSpc>
                  <a:spcPct val="75000"/>
                </a:lnSpc>
                <a:buClr>
                  <a:srgbClr val="000000"/>
                </a:buClr>
                <a:defRPr sz="1800" b="1" spc="-36">
                  <a:latin typeface="+mj-lt"/>
                  <a:ea typeface="+mj-ea"/>
                  <a:cs typeface="+mj-cs"/>
                  <a:sym typeface="PFDinTextCompPro-Regular"/>
                </a:defRPr>
              </a:lvl1pPr>
            </a:lstStyle>
            <a:p>
              <a:pPr lvl="0">
                <a:defRPr b="0" spc="0">
                  <a:solidFill>
                    <a:srgbClr val="000000"/>
                  </a:solidFill>
                  <a:uFillTx/>
                </a:defRPr>
              </a:pPr>
              <a:r>
                <a:rPr b="1" spc="-36">
                  <a:solidFill>
                    <a:srgbClr val="FFFFFF"/>
                  </a:solidFill>
                  <a:uFill>
                    <a:solidFill>
                      <a:srgbClr val="FFFFFF"/>
                    </a:solidFill>
                  </a:uFill>
                </a:rPr>
                <a:t>INSERT TERM</a:t>
              </a:r>
            </a:p>
          </p:txBody>
        </p:sp>
        <p:sp>
          <p:nvSpPr>
            <p:cNvPr id="96" name="Shape 96"/>
            <p:cNvSpPr/>
            <p:nvPr/>
          </p:nvSpPr>
          <p:spPr>
            <a:xfrm>
              <a:off x="177800" y="419100"/>
              <a:ext cx="1676400" cy="141513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spAutoFit/>
            </a:bodyPr>
            <a:lstStyle>
              <a:lvl1pPr>
                <a:lnSpc>
                  <a:spcPts val="1600"/>
                </a:lnSpc>
                <a:buClr>
                  <a:srgbClr val="000000"/>
                </a:buClr>
                <a:defRPr sz="1200"/>
              </a:lvl1pPr>
            </a:lstStyle>
            <a:p>
              <a:pPr lvl="0">
                <a:defRPr sz="1800">
                  <a:solidFill>
                    <a:srgbClr val="000000"/>
                  </a:solidFill>
                  <a:uFillTx/>
                </a:defRPr>
              </a:pPr>
              <a:r>
                <a:rPr sz="1200">
                  <a:solidFill>
                    <a:srgbClr val="FFFFFF"/>
                  </a:solidFill>
                  <a:uFill>
                    <a:solidFill>
                      <a:srgbClr val="FFFFFF"/>
                    </a:solidFill>
                  </a:uFill>
                </a:rPr>
                <a:t>Insert glossary definition here. Lorem ipsum dolor sit amet, consectetur adipiscing elit. Vivamus erat leo, volutpat et ultrices eget, faucibus ut orci.</a:t>
              </a:r>
            </a:p>
          </p:txBody>
        </p:sp>
      </p:grpSp>
      <p:grpSp>
        <p:nvGrpSpPr>
          <p:cNvPr id="101" name="Group 101"/>
          <p:cNvGrpSpPr/>
          <p:nvPr/>
        </p:nvGrpSpPr>
        <p:grpSpPr>
          <a:xfrm>
            <a:off x="4051299" y="4114799"/>
            <a:ext cx="2032001" cy="2032001"/>
            <a:chOff x="0" y="0"/>
            <a:chExt cx="2032000" cy="2032000"/>
          </a:xfrm>
        </p:grpSpPr>
        <p:pic>
          <p:nvPicPr>
            <p:cNvPr id="98" name="droppedImage.pdf"/>
            <p:cNvPicPr/>
            <p:nvPr/>
          </p:nvPicPr>
          <p:blipFill>
            <a:blip r:embed="rId10">
              <a:extLst/>
            </a:blip>
            <a:stretch>
              <a:fillRect/>
            </a:stretch>
          </p:blipFill>
          <p:spPr>
            <a:xfrm>
              <a:off x="0" y="0"/>
              <a:ext cx="2032000" cy="2032000"/>
            </a:xfrm>
            <a:prstGeom prst="rect">
              <a:avLst/>
            </a:prstGeom>
            <a:ln w="12700" cap="flat">
              <a:noFill/>
              <a:miter lim="400000"/>
            </a:ln>
            <a:effectLst/>
          </p:spPr>
        </p:pic>
        <p:sp>
          <p:nvSpPr>
            <p:cNvPr id="99" name="Shape 99"/>
            <p:cNvSpPr/>
            <p:nvPr/>
          </p:nvSpPr>
          <p:spPr>
            <a:xfrm>
              <a:off x="165100" y="177800"/>
              <a:ext cx="1676400" cy="23368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spAutoFit/>
            </a:bodyPr>
            <a:lstStyle>
              <a:lvl1pPr>
                <a:lnSpc>
                  <a:spcPct val="75000"/>
                </a:lnSpc>
                <a:buClr>
                  <a:srgbClr val="000000"/>
                </a:buClr>
                <a:defRPr sz="1800" b="1" spc="-36">
                  <a:latin typeface="+mj-lt"/>
                  <a:ea typeface="+mj-ea"/>
                  <a:cs typeface="+mj-cs"/>
                  <a:sym typeface="PFDinTextCompPro-Regular"/>
                </a:defRPr>
              </a:lvl1pPr>
            </a:lstStyle>
            <a:p>
              <a:pPr lvl="0">
                <a:defRPr b="0" spc="0">
                  <a:solidFill>
                    <a:srgbClr val="000000"/>
                  </a:solidFill>
                  <a:uFillTx/>
                </a:defRPr>
              </a:pPr>
              <a:r>
                <a:rPr b="1" spc="-36">
                  <a:solidFill>
                    <a:srgbClr val="FFFFFF"/>
                  </a:solidFill>
                  <a:uFill>
                    <a:solidFill>
                      <a:srgbClr val="FFFFFF"/>
                    </a:solidFill>
                  </a:uFill>
                </a:rPr>
                <a:t>INSERT TERM</a:t>
              </a:r>
            </a:p>
          </p:txBody>
        </p:sp>
        <p:sp>
          <p:nvSpPr>
            <p:cNvPr id="100" name="Shape 100"/>
            <p:cNvSpPr/>
            <p:nvPr/>
          </p:nvSpPr>
          <p:spPr>
            <a:xfrm>
              <a:off x="165100" y="444500"/>
              <a:ext cx="1676400" cy="141513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spAutoFit/>
            </a:bodyPr>
            <a:lstStyle>
              <a:lvl1pPr>
                <a:lnSpc>
                  <a:spcPts val="1600"/>
                </a:lnSpc>
                <a:buClr>
                  <a:srgbClr val="000000"/>
                </a:buClr>
                <a:defRPr sz="1200"/>
              </a:lvl1pPr>
            </a:lstStyle>
            <a:p>
              <a:pPr lvl="0">
                <a:defRPr sz="1800">
                  <a:solidFill>
                    <a:srgbClr val="000000"/>
                  </a:solidFill>
                  <a:uFillTx/>
                </a:defRPr>
              </a:pPr>
              <a:r>
                <a:rPr sz="1200">
                  <a:solidFill>
                    <a:srgbClr val="FFFFFF"/>
                  </a:solidFill>
                  <a:uFill>
                    <a:solidFill>
                      <a:srgbClr val="FFFFFF"/>
                    </a:solidFill>
                  </a:uFill>
                </a:rPr>
                <a:t>Insert glossary definition here. Lorem ipsum dolor sit amet, consectetur adipiscing elit. Vivamus erat leo, volutpat et ultrices eget, faucibus ut orci.</a:t>
              </a:r>
            </a:p>
          </p:txBody>
        </p:sp>
      </p:grpSp>
      <p:grpSp>
        <p:nvGrpSpPr>
          <p:cNvPr id="105" name="Group 105"/>
          <p:cNvGrpSpPr/>
          <p:nvPr/>
        </p:nvGrpSpPr>
        <p:grpSpPr>
          <a:xfrm>
            <a:off x="6362699" y="4114799"/>
            <a:ext cx="2032001" cy="2032001"/>
            <a:chOff x="0" y="0"/>
            <a:chExt cx="2032000" cy="2032000"/>
          </a:xfrm>
        </p:grpSpPr>
        <p:pic>
          <p:nvPicPr>
            <p:cNvPr id="102" name="droppedImage.pdf"/>
            <p:cNvPicPr/>
            <p:nvPr/>
          </p:nvPicPr>
          <p:blipFill>
            <a:blip r:embed="rId11">
              <a:extLst/>
            </a:blip>
            <a:stretch>
              <a:fillRect/>
            </a:stretch>
          </p:blipFill>
          <p:spPr>
            <a:xfrm>
              <a:off x="0" y="0"/>
              <a:ext cx="2032000" cy="2032000"/>
            </a:xfrm>
            <a:prstGeom prst="rect">
              <a:avLst/>
            </a:prstGeom>
            <a:ln w="12700" cap="flat">
              <a:noFill/>
              <a:miter lim="400000"/>
            </a:ln>
            <a:effectLst/>
          </p:spPr>
        </p:pic>
        <p:sp>
          <p:nvSpPr>
            <p:cNvPr id="103" name="Shape 103"/>
            <p:cNvSpPr/>
            <p:nvPr/>
          </p:nvSpPr>
          <p:spPr>
            <a:xfrm>
              <a:off x="177800" y="177800"/>
              <a:ext cx="1676400" cy="23368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spAutoFit/>
            </a:bodyPr>
            <a:lstStyle>
              <a:lvl1pPr>
                <a:lnSpc>
                  <a:spcPct val="75000"/>
                </a:lnSpc>
                <a:buClr>
                  <a:srgbClr val="000000"/>
                </a:buClr>
                <a:defRPr sz="1800" b="1" spc="-36">
                  <a:latin typeface="+mj-lt"/>
                  <a:ea typeface="+mj-ea"/>
                  <a:cs typeface="+mj-cs"/>
                  <a:sym typeface="PFDinTextCompPro-Regular"/>
                </a:defRPr>
              </a:lvl1pPr>
            </a:lstStyle>
            <a:p>
              <a:pPr lvl="0">
                <a:defRPr b="0" spc="0">
                  <a:solidFill>
                    <a:srgbClr val="000000"/>
                  </a:solidFill>
                  <a:uFillTx/>
                </a:defRPr>
              </a:pPr>
              <a:r>
                <a:rPr b="1" spc="-36">
                  <a:solidFill>
                    <a:srgbClr val="FFFFFF"/>
                  </a:solidFill>
                  <a:uFill>
                    <a:solidFill>
                      <a:srgbClr val="FFFFFF"/>
                    </a:solidFill>
                  </a:uFill>
                </a:rPr>
                <a:t>INSERT TERM</a:t>
              </a:r>
            </a:p>
          </p:txBody>
        </p:sp>
        <p:sp>
          <p:nvSpPr>
            <p:cNvPr id="104" name="Shape 104"/>
            <p:cNvSpPr/>
            <p:nvPr/>
          </p:nvSpPr>
          <p:spPr>
            <a:xfrm>
              <a:off x="177800" y="444500"/>
              <a:ext cx="1676400" cy="141513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spAutoFit/>
            </a:bodyPr>
            <a:lstStyle>
              <a:lvl1pPr>
                <a:lnSpc>
                  <a:spcPts val="1600"/>
                </a:lnSpc>
                <a:buClr>
                  <a:srgbClr val="000000"/>
                </a:buClr>
                <a:defRPr sz="1200"/>
              </a:lvl1pPr>
            </a:lstStyle>
            <a:p>
              <a:pPr lvl="0">
                <a:defRPr sz="1800">
                  <a:solidFill>
                    <a:srgbClr val="000000"/>
                  </a:solidFill>
                  <a:uFillTx/>
                </a:defRPr>
              </a:pPr>
              <a:r>
                <a:rPr sz="1200">
                  <a:solidFill>
                    <a:srgbClr val="FFFFFF"/>
                  </a:solidFill>
                  <a:uFill>
                    <a:solidFill>
                      <a:srgbClr val="FFFFFF"/>
                    </a:solidFill>
                  </a:uFill>
                </a:rPr>
                <a:t>Insert glossary definition here. Lorem ipsum dolor sit amet, consectetur adipiscing elit. Vivamus erat leo, volutpat et ultrices eget, faucibus ut orci.</a:t>
              </a:r>
            </a:p>
          </p:txBody>
        </p:sp>
      </p:grpSp>
      <p:sp>
        <p:nvSpPr>
          <p:cNvPr id="106" name="Shape 106"/>
          <p:cNvSpPr/>
          <p:nvPr/>
        </p:nvSpPr>
        <p:spPr>
          <a:xfrm>
            <a:off x="8790781" y="4114800"/>
            <a:ext cx="3236119" cy="2032000"/>
          </a:xfrm>
          <a:custGeom>
            <a:avLst/>
            <a:gdLst/>
            <a:ahLst/>
            <a:cxnLst>
              <a:cxn ang="0">
                <a:pos x="wd2" y="hd2"/>
              </a:cxn>
              <a:cxn ang="5400000">
                <a:pos x="wd2" y="hd2"/>
              </a:cxn>
              <a:cxn ang="10800000">
                <a:pos x="wd2" y="hd2"/>
              </a:cxn>
              <a:cxn ang="16200000">
                <a:pos x="wd2" y="hd2"/>
              </a:cxn>
            </a:cxnLst>
            <a:rect l="0" t="0" r="r" b="b"/>
            <a:pathLst>
              <a:path w="21600" h="21600" extrusionOk="0">
                <a:moveTo>
                  <a:pt x="3714" y="0"/>
                </a:moveTo>
                <a:cubicBezTo>
                  <a:pt x="2778" y="0"/>
                  <a:pt x="2019" y="1209"/>
                  <a:pt x="2019" y="2700"/>
                </a:cubicBezTo>
                <a:lnTo>
                  <a:pt x="2019" y="5214"/>
                </a:lnTo>
                <a:lnTo>
                  <a:pt x="0" y="6763"/>
                </a:lnTo>
                <a:lnTo>
                  <a:pt x="2019" y="8311"/>
                </a:lnTo>
                <a:lnTo>
                  <a:pt x="2019" y="18900"/>
                </a:lnTo>
                <a:cubicBezTo>
                  <a:pt x="2019" y="20391"/>
                  <a:pt x="2778" y="21600"/>
                  <a:pt x="3714" y="21600"/>
                </a:cubicBezTo>
                <a:lnTo>
                  <a:pt x="19905" y="21600"/>
                </a:lnTo>
                <a:cubicBezTo>
                  <a:pt x="20841" y="21600"/>
                  <a:pt x="21600" y="20391"/>
                  <a:pt x="21600" y="18900"/>
                </a:cubicBezTo>
                <a:lnTo>
                  <a:pt x="21600" y="2700"/>
                </a:lnTo>
                <a:cubicBezTo>
                  <a:pt x="21600" y="1209"/>
                  <a:pt x="20841" y="0"/>
                  <a:pt x="19905" y="0"/>
                </a:cubicBezTo>
                <a:lnTo>
                  <a:pt x="3714" y="0"/>
                </a:lnTo>
                <a:close/>
              </a:path>
            </a:pathLst>
          </a:custGeom>
          <a:solidFill>
            <a:srgbClr val="FFDC00"/>
          </a:solidFill>
          <a:ln w="12700">
            <a:miter lim="400000"/>
          </a:ln>
          <a:extLst>
            <a:ext uri="{C572A759-6A51-4108-AA02-DFA0A04FC94B}">
              <ma14:wrappingTextBoxFlag xmlns:ma14="http://schemas.microsoft.com/office/mac/drawingml/2011/main" val="1"/>
            </a:ext>
          </a:extLst>
        </p:spPr>
        <p:txBody>
          <a:bodyPr lIns="279400" tIns="279400" rIns="279400" bIns="279400"/>
          <a:lstStyle>
            <a:lvl1pPr>
              <a:lnSpc>
                <a:spcPts val="1600"/>
              </a:lnSpc>
              <a:defRPr sz="1200">
                <a:solidFill>
                  <a:srgbClr val="000000"/>
                </a:solidFill>
                <a:uFill>
                  <a:solidFill>
                    <a:srgbClr val="000000"/>
                  </a:solidFill>
                </a:uFill>
              </a:defRPr>
            </a:lvl1pPr>
          </a:lstStyle>
          <a:p>
            <a:pPr lvl="0">
              <a:defRPr sz="1800">
                <a:uFillTx/>
              </a:defRPr>
            </a:pPr>
            <a:r>
              <a:rPr sz="1200">
                <a:uFill>
                  <a:solidFill/>
                </a:uFill>
              </a:rPr>
              <a:t>Insert quote here. Vestibulum suscipit augue a erat tristique sollicitudin. Donec sit amet neque arcu. Vestibulum at rhoncus neque. Vivamus eget vulputate purus. Curabitur venenatis, nisi non faucibus fringilla. —John Doe</a:t>
            </a:r>
          </a:p>
        </p:txBody>
      </p:sp>
    </p:spTree>
  </p:cSld>
  <p:clrMapOvr>
    <a:masterClrMapping/>
  </p:clrMapOvr>
  <p:transition xmlns:p14="http://schemas.microsoft.com/office/powerpoint/2010/main" spd="med"/>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x">
  <p:cSld name="Q&amp;A">
    <p:bg>
      <p:bgPr>
        <a:solidFill>
          <a:srgbClr val="FFDB00"/>
        </a:solidFill>
        <a:effectLst/>
      </p:bgPr>
    </p:bg>
    <p:spTree>
      <p:nvGrpSpPr>
        <p:cNvPr id="1" name=""/>
        <p:cNvGrpSpPr/>
        <p:nvPr/>
      </p:nvGrpSpPr>
      <p:grpSpPr>
        <a:xfrm>
          <a:off x="0" y="0"/>
          <a:ext cx="0" cy="0"/>
          <a:chOff x="0" y="0"/>
          <a:chExt cx="0" cy="0"/>
        </a:xfrm>
      </p:grpSpPr>
      <p:sp>
        <p:nvSpPr>
          <p:cNvPr id="121" name="Shape 121"/>
          <p:cNvSpPr/>
          <p:nvPr/>
        </p:nvSpPr>
        <p:spPr>
          <a:xfrm>
            <a:off x="635000" y="635000"/>
            <a:ext cx="11734800" cy="11"/>
          </a:xfrm>
          <a:prstGeom prst="line">
            <a:avLst/>
          </a:prstGeom>
          <a:ln w="6350">
            <a:solidFill>
              <a:srgbClr val="FFFFFF"/>
            </a:solidFill>
            <a:miter lim="400000"/>
          </a:ln>
        </p:spPr>
        <p:txBody>
          <a:bodyPr lIns="0" tIns="0" rIns="0" bIns="0"/>
          <a:lstStyle/>
          <a:p>
            <a:pPr lvl="0" defTabSz="457200">
              <a:defRPr sz="1200">
                <a:solidFill>
                  <a:srgbClr val="000000"/>
                </a:solidFill>
                <a:uFillTx/>
                <a:latin typeface="Helvetica"/>
                <a:ea typeface="Helvetica"/>
                <a:cs typeface="Helvetica"/>
                <a:sym typeface="Helvetica"/>
              </a:defRPr>
            </a:pPr>
            <a:endParaRPr/>
          </a:p>
        </p:txBody>
      </p:sp>
      <p:sp>
        <p:nvSpPr>
          <p:cNvPr id="122" name="Shape 122"/>
          <p:cNvSpPr/>
          <p:nvPr/>
        </p:nvSpPr>
        <p:spPr>
          <a:xfrm>
            <a:off x="635000" y="1219200"/>
            <a:ext cx="11734800" cy="11"/>
          </a:xfrm>
          <a:prstGeom prst="line">
            <a:avLst/>
          </a:prstGeom>
          <a:ln w="6350">
            <a:solidFill>
              <a:srgbClr val="FFFFFF"/>
            </a:solidFill>
            <a:miter lim="400000"/>
          </a:ln>
        </p:spPr>
        <p:txBody>
          <a:bodyPr lIns="0" tIns="0" rIns="0" bIns="0"/>
          <a:lstStyle/>
          <a:p>
            <a:pPr lvl="0" defTabSz="457200">
              <a:defRPr sz="1200">
                <a:solidFill>
                  <a:srgbClr val="000000"/>
                </a:solidFill>
                <a:uFillTx/>
                <a:latin typeface="Helvetica"/>
                <a:ea typeface="Helvetica"/>
                <a:cs typeface="Helvetica"/>
                <a:sym typeface="Helvetica"/>
              </a:defRPr>
            </a:pPr>
            <a:endParaRPr/>
          </a:p>
        </p:txBody>
      </p:sp>
      <p:sp>
        <p:nvSpPr>
          <p:cNvPr id="123" name="Shape 123"/>
          <p:cNvSpPr/>
          <p:nvPr/>
        </p:nvSpPr>
        <p:spPr>
          <a:xfrm>
            <a:off x="635000" y="1473200"/>
            <a:ext cx="11734800" cy="14605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10600"/>
              </a:lnSpc>
              <a:defRPr sz="12000" b="1" cap="all" spc="-239">
                <a:latin typeface="+mj-lt"/>
                <a:ea typeface="+mj-ea"/>
                <a:cs typeface="+mj-cs"/>
                <a:sym typeface="PFDinTextCompPro-Regular"/>
              </a:defRPr>
            </a:lvl1pPr>
          </a:lstStyle>
          <a:p>
            <a:pPr lvl="0">
              <a:defRPr sz="1800" b="0" cap="none" spc="0">
                <a:solidFill>
                  <a:srgbClr val="000000"/>
                </a:solidFill>
                <a:uFillTx/>
              </a:defRPr>
            </a:pPr>
            <a:r>
              <a:rPr sz="12000" b="1" cap="all" spc="-239">
                <a:solidFill>
                  <a:srgbClr val="FFFFFF"/>
                </a:solidFill>
                <a:uFill>
                  <a:solidFill>
                    <a:srgbClr val="FFFFFF"/>
                  </a:solidFill>
                </a:uFill>
              </a:rPr>
              <a:t>Q&amp;A</a:t>
            </a:r>
          </a:p>
        </p:txBody>
      </p:sp>
    </p:spTree>
  </p:cSld>
  <p:clrMapOvr>
    <a:masterClrMapping/>
  </p:clrMapOvr>
  <p:transition xmlns:p14="http://schemas.microsoft.com/office/powerpoint/2010/main" spd="med"/>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x">
  <p:cSld name="Exit Tickets">
    <p:bg>
      <p:bgPr>
        <a:solidFill>
          <a:srgbClr val="FFAFC0"/>
        </a:solidFill>
        <a:effectLst/>
      </p:bgPr>
    </p:bg>
    <p:spTree>
      <p:nvGrpSpPr>
        <p:cNvPr id="1" name=""/>
        <p:cNvGrpSpPr/>
        <p:nvPr/>
      </p:nvGrpSpPr>
      <p:grpSpPr>
        <a:xfrm>
          <a:off x="0" y="0"/>
          <a:ext cx="0" cy="0"/>
          <a:chOff x="0" y="0"/>
          <a:chExt cx="0" cy="0"/>
        </a:xfrm>
      </p:grpSpPr>
      <p:sp>
        <p:nvSpPr>
          <p:cNvPr id="125" name="Shape 125"/>
          <p:cNvSpPr/>
          <p:nvPr/>
        </p:nvSpPr>
        <p:spPr>
          <a:xfrm>
            <a:off x="635000" y="635000"/>
            <a:ext cx="11734800" cy="11"/>
          </a:xfrm>
          <a:prstGeom prst="line">
            <a:avLst/>
          </a:prstGeom>
          <a:ln w="6350">
            <a:solidFill>
              <a:srgbClr val="FFFFFF"/>
            </a:solidFill>
            <a:miter lim="400000"/>
          </a:ln>
        </p:spPr>
        <p:txBody>
          <a:bodyPr lIns="0" tIns="0" rIns="0" bIns="0"/>
          <a:lstStyle/>
          <a:p>
            <a:pPr lvl="0" defTabSz="457200">
              <a:defRPr sz="1200">
                <a:solidFill>
                  <a:srgbClr val="000000"/>
                </a:solidFill>
                <a:uFillTx/>
                <a:latin typeface="Helvetica"/>
                <a:ea typeface="Helvetica"/>
                <a:cs typeface="Helvetica"/>
                <a:sym typeface="Helvetica"/>
              </a:defRPr>
            </a:pPr>
            <a:endParaRPr/>
          </a:p>
        </p:txBody>
      </p:sp>
      <p:sp>
        <p:nvSpPr>
          <p:cNvPr id="126" name="Shape 126"/>
          <p:cNvSpPr/>
          <p:nvPr/>
        </p:nvSpPr>
        <p:spPr>
          <a:xfrm>
            <a:off x="635000" y="1219200"/>
            <a:ext cx="11734800" cy="11"/>
          </a:xfrm>
          <a:prstGeom prst="line">
            <a:avLst/>
          </a:prstGeom>
          <a:ln w="6350">
            <a:solidFill>
              <a:srgbClr val="FFFFFF"/>
            </a:solidFill>
            <a:miter lim="400000"/>
          </a:ln>
        </p:spPr>
        <p:txBody>
          <a:bodyPr lIns="0" tIns="0" rIns="0" bIns="0"/>
          <a:lstStyle/>
          <a:p>
            <a:pPr lvl="0" defTabSz="457200">
              <a:defRPr sz="1200">
                <a:solidFill>
                  <a:srgbClr val="000000"/>
                </a:solidFill>
                <a:uFillTx/>
                <a:latin typeface="Helvetica"/>
                <a:ea typeface="Helvetica"/>
                <a:cs typeface="Helvetica"/>
                <a:sym typeface="Helvetica"/>
              </a:defRPr>
            </a:pPr>
            <a:endParaRPr/>
          </a:p>
        </p:txBody>
      </p:sp>
      <p:sp>
        <p:nvSpPr>
          <p:cNvPr id="127" name="Shape 127"/>
          <p:cNvSpPr/>
          <p:nvPr/>
        </p:nvSpPr>
        <p:spPr>
          <a:xfrm>
            <a:off x="635000" y="1473200"/>
            <a:ext cx="11734800" cy="14605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10600"/>
              </a:lnSpc>
              <a:defRPr sz="12000" b="1" cap="all" spc="-239">
                <a:latin typeface="+mj-lt"/>
                <a:ea typeface="+mj-ea"/>
                <a:cs typeface="+mj-cs"/>
                <a:sym typeface="PFDinTextCompPro-Regular"/>
              </a:defRPr>
            </a:lvl1pPr>
          </a:lstStyle>
          <a:p>
            <a:pPr lvl="0">
              <a:defRPr sz="1800" b="0" cap="none" spc="0">
                <a:solidFill>
                  <a:srgbClr val="000000"/>
                </a:solidFill>
                <a:uFillTx/>
              </a:defRPr>
            </a:pPr>
            <a:r>
              <a:rPr sz="12000" b="1" cap="all" spc="-239">
                <a:solidFill>
                  <a:srgbClr val="FFFFFF"/>
                </a:solidFill>
                <a:uFill>
                  <a:solidFill>
                    <a:srgbClr val="FFFFFF"/>
                  </a:solidFill>
                </a:uFill>
              </a:rPr>
              <a:t>exit tickets</a:t>
            </a:r>
          </a:p>
        </p:txBody>
      </p:sp>
    </p:spTree>
  </p:cSld>
  <p:clrMapOvr>
    <a:masterClrMapping/>
  </p:clrMapOvr>
  <p:transition xmlns:p14="http://schemas.microsoft.com/office/powerpoint/2010/mai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Content: Full Page Image">
    <p:spTree>
      <p:nvGrpSpPr>
        <p:cNvPr id="1" name=""/>
        <p:cNvGrpSpPr/>
        <p:nvPr/>
      </p:nvGrpSpPr>
      <p:grpSpPr>
        <a:xfrm>
          <a:off x="0" y="0"/>
          <a:ext cx="0" cy="0"/>
          <a:chOff x="0" y="0"/>
          <a:chExt cx="0" cy="0"/>
        </a:xfrm>
      </p:grpSpPr>
      <p:sp>
        <p:nvSpPr>
          <p:cNvPr id="134" name="Shape 134"/>
          <p:cNvSpPr>
            <a:spLocks noGrp="1"/>
          </p:cNvSpPr>
          <p:nvPr>
            <p:ph idx="3"/>
          </p:nvPr>
        </p:nvSpPr>
        <p:spPr>
          <a:xfrm>
            <a:off x="317500" y="317500"/>
            <a:ext cx="12369800" cy="6667500"/>
          </a:xfrm>
          <a:prstGeom prst="rect">
            <a:avLst/>
          </a:prstGeom>
          <a:ln>
            <a:miter lim="400000"/>
          </a:ln>
        </p:spPr>
        <p:txBody>
          <a:bodyPr lIns="50800" tIns="50800" rIns="50800" bIns="50800" anchor="ctr"/>
          <a:lstStyle/>
          <a:p>
            <a:pPr lvl="0" defTabSz="1308100">
              <a:spcBef>
                <a:spcPts val="0"/>
              </a:spcBef>
              <a:defRPr sz="2400">
                <a:solidFill>
                  <a:srgbClr val="FFFFFF"/>
                </a:solidFill>
                <a:uFill>
                  <a:solidFill>
                    <a:srgbClr val="FFFFFF"/>
                  </a:solidFill>
                </a:uFill>
              </a:defRPr>
            </a:pPr>
            <a:endParaRPr/>
          </a:p>
        </p:txBody>
      </p:sp>
      <p:sp>
        <p:nvSpPr>
          <p:cNvPr id="135" name="Shape 135"/>
          <p:cNvSpPr>
            <a:spLocks noGrp="1"/>
          </p:cNvSpPr>
          <p:nvPr>
            <p:ph type="title"/>
          </p:nvPr>
        </p:nvSpPr>
        <p:spPr>
          <a:xfrm>
            <a:off x="635000" y="1473200"/>
            <a:ext cx="11734800" cy="1498600"/>
          </a:xfrm>
          <a:prstGeom prst="rect">
            <a:avLst/>
          </a:prstGeom>
        </p:spPr>
        <p:txBody>
          <a:bodyPr/>
          <a:lstStyle/>
          <a:p>
            <a:pPr lvl="0">
              <a:defRPr sz="1800" b="0" cap="none" spc="0">
                <a:uFillTx/>
              </a:defRPr>
            </a:pPr>
            <a:r>
              <a:rPr sz="5400" b="1" cap="all" spc="-107">
                <a:uFill>
                  <a:solidFill/>
                </a:uFill>
              </a:rPr>
              <a:t>Title Text</a:t>
            </a:r>
          </a:p>
        </p:txBody>
      </p:sp>
      <p:sp>
        <p:nvSpPr>
          <p:cNvPr id="136" name="Shape 136"/>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xmlns:p14="http://schemas.microsoft.com/office/powerpoint/2010/mai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tx">
  <p:cSld name="Content: Text, 1 Column">
    <p:spTree>
      <p:nvGrpSpPr>
        <p:cNvPr id="1" name=""/>
        <p:cNvGrpSpPr/>
        <p:nvPr/>
      </p:nvGrpSpPr>
      <p:grpSpPr>
        <a:xfrm>
          <a:off x="0" y="0"/>
          <a:ext cx="0" cy="0"/>
          <a:chOff x="0" y="0"/>
          <a:chExt cx="0" cy="0"/>
        </a:xfrm>
      </p:grpSpPr>
      <p:sp>
        <p:nvSpPr>
          <p:cNvPr id="138" name="Shape 138"/>
          <p:cNvSpPr>
            <a:spLocks noGrp="1"/>
          </p:cNvSpPr>
          <p:nvPr>
            <p:ph type="title"/>
          </p:nvPr>
        </p:nvSpPr>
        <p:spPr>
          <a:prstGeom prst="rect">
            <a:avLst/>
          </a:prstGeom>
        </p:spPr>
        <p:txBody>
          <a:bodyPr/>
          <a:lstStyle/>
          <a:p>
            <a:pPr lvl="0">
              <a:defRPr sz="1800" b="0" cap="none" spc="0">
                <a:uFillTx/>
              </a:defRPr>
            </a:pPr>
            <a:r>
              <a:rPr sz="5400" b="1" cap="all" spc="-107">
                <a:uFill>
                  <a:solidFill/>
                </a:uFill>
              </a:rPr>
              <a:t>Title Text</a:t>
            </a:r>
          </a:p>
        </p:txBody>
      </p:sp>
      <p:sp>
        <p:nvSpPr>
          <p:cNvPr id="139" name="Shape 139"/>
          <p:cNvSpPr>
            <a:spLocks noGrp="1"/>
          </p:cNvSpPr>
          <p:nvPr>
            <p:ph type="body" idx="1"/>
          </p:nvPr>
        </p:nvSpPr>
        <p:spPr>
          <a:prstGeom prst="rect">
            <a:avLst/>
          </a:prstGeom>
        </p:spPr>
        <p:txBody>
          <a:bodyPr/>
          <a:lstStyle>
            <a:lvl2pPr>
              <a:buFont typeface="Lucida Grande"/>
              <a:buChar char="‣"/>
            </a:lvl2pPr>
            <a:lvl3pPr>
              <a:buFont typeface="Lucida Grande"/>
              <a:buChar char="‣"/>
            </a:lvl3pPr>
            <a:lvl4pPr>
              <a:buFont typeface="Lucida Grande"/>
              <a:buChar char="‣"/>
            </a:lvl4pPr>
            <a:lvl5pPr>
              <a:buFont typeface="Lucida Grande"/>
              <a:buChar char="‣"/>
            </a:lvl5pPr>
          </a:lstStyle>
          <a:p>
            <a:pPr lvl="0">
              <a:defRPr sz="1800">
                <a:uFillTx/>
              </a:defRPr>
            </a:pPr>
            <a:r>
              <a:rPr sz="2800">
                <a:uFill>
                  <a:solidFill/>
                </a:uFill>
              </a:rPr>
              <a:t>Body Level One</a:t>
            </a:r>
          </a:p>
          <a:p>
            <a:pPr lvl="1">
              <a:defRPr sz="1800">
                <a:uFillTx/>
              </a:defRPr>
            </a:pPr>
            <a:r>
              <a:rPr sz="2800">
                <a:uFill>
                  <a:solidFill/>
                </a:uFill>
              </a:rPr>
              <a:t>Body Level Two</a:t>
            </a:r>
          </a:p>
          <a:p>
            <a:pPr lvl="2">
              <a:defRPr sz="1800">
                <a:uFillTx/>
              </a:defRPr>
            </a:pPr>
            <a:r>
              <a:rPr sz="2800">
                <a:uFill>
                  <a:solidFill/>
                </a:uFill>
              </a:rPr>
              <a:t>Body Level Three</a:t>
            </a:r>
          </a:p>
          <a:p>
            <a:pPr lvl="3">
              <a:defRPr sz="1800">
                <a:uFillTx/>
              </a:defRPr>
            </a:pPr>
            <a:r>
              <a:rPr sz="2800">
                <a:uFill>
                  <a:solidFill/>
                </a:uFill>
              </a:rPr>
              <a:t>Body Level Four</a:t>
            </a:r>
          </a:p>
          <a:p>
            <a:pPr lvl="4">
              <a:defRPr sz="1800">
                <a:uFillTx/>
              </a:defRPr>
            </a:pPr>
            <a:r>
              <a:rPr sz="2800">
                <a:uFill>
                  <a:solidFill/>
                </a:uFill>
              </a:rPr>
              <a:t>Body Level Five</a:t>
            </a:r>
          </a:p>
        </p:txBody>
      </p:sp>
      <p:sp>
        <p:nvSpPr>
          <p:cNvPr id="140" name="Shape 140"/>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xmlns:p14="http://schemas.microsoft.com/office/powerpoint/2010/main" spd="med"/>
</p:sldLayout>
</file>

<file path=ppt/slideLayouts/slideLayout17.xml><?xml version="1.0" encoding="utf-8"?>
<p:sldLayout xmlns:a="http://schemas.openxmlformats.org/drawingml/2006/main" xmlns:r="http://schemas.openxmlformats.org/officeDocument/2006/relationships" xmlns:p="http://schemas.openxmlformats.org/presentationml/2006/main" type="tx">
  <p:cSld name="Content: Full Page Image">
    <p:spTree>
      <p:nvGrpSpPr>
        <p:cNvPr id="1" name=""/>
        <p:cNvGrpSpPr/>
        <p:nvPr/>
      </p:nvGrpSpPr>
      <p:grpSpPr>
        <a:xfrm>
          <a:off x="0" y="0"/>
          <a:ext cx="0" cy="0"/>
          <a:chOff x="0" y="0"/>
          <a:chExt cx="0" cy="0"/>
        </a:xfrm>
      </p:grpSpPr>
      <p:sp>
        <p:nvSpPr>
          <p:cNvPr id="142" name="Shape 142"/>
          <p:cNvSpPr>
            <a:spLocks noGrp="1"/>
          </p:cNvSpPr>
          <p:nvPr>
            <p:ph idx="3"/>
          </p:nvPr>
        </p:nvSpPr>
        <p:spPr>
          <a:xfrm>
            <a:off x="317500" y="317500"/>
            <a:ext cx="12369800" cy="6667500"/>
          </a:xfrm>
          <a:prstGeom prst="rect">
            <a:avLst/>
          </a:prstGeom>
          <a:ln>
            <a:miter lim="400000"/>
          </a:ln>
        </p:spPr>
        <p:txBody>
          <a:bodyPr lIns="50800" tIns="50800" rIns="50800" bIns="50800" anchor="ctr"/>
          <a:lstStyle/>
          <a:p>
            <a:pPr lvl="0" defTabSz="1308100">
              <a:spcBef>
                <a:spcPts val="0"/>
              </a:spcBef>
              <a:defRPr sz="2400">
                <a:solidFill>
                  <a:srgbClr val="FFFFFF"/>
                </a:solidFill>
                <a:uFill>
                  <a:solidFill>
                    <a:srgbClr val="FFFFFF"/>
                  </a:solidFill>
                </a:uFill>
              </a:defRPr>
            </a:pPr>
            <a:endParaRPr/>
          </a:p>
        </p:txBody>
      </p:sp>
      <p:sp>
        <p:nvSpPr>
          <p:cNvPr id="143" name="Shape 143"/>
          <p:cNvSpPr>
            <a:spLocks noGrp="1"/>
          </p:cNvSpPr>
          <p:nvPr>
            <p:ph type="title"/>
          </p:nvPr>
        </p:nvSpPr>
        <p:spPr>
          <a:xfrm>
            <a:off x="635000" y="1473200"/>
            <a:ext cx="11734800" cy="1498600"/>
          </a:xfrm>
          <a:prstGeom prst="rect">
            <a:avLst/>
          </a:prstGeom>
        </p:spPr>
        <p:txBody>
          <a:bodyPr/>
          <a:lstStyle/>
          <a:p>
            <a:pPr lvl="0">
              <a:defRPr sz="1800" b="0" cap="none" spc="0">
                <a:uFillTx/>
              </a:defRPr>
            </a:pPr>
            <a:r>
              <a:rPr sz="5400" b="1" cap="all" spc="-107">
                <a:uFill>
                  <a:solidFill/>
                </a:uFill>
              </a:rPr>
              <a:t>Title Text</a:t>
            </a:r>
          </a:p>
        </p:txBody>
      </p:sp>
      <p:sp>
        <p:nvSpPr>
          <p:cNvPr id="144" name="Shape 144"/>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xmlns:p14="http://schemas.microsoft.com/office/powerpoint/2010/main" spd="med"/>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Content: Text, 1 Column">
    <p:spTree>
      <p:nvGrpSpPr>
        <p:cNvPr id="1" name=""/>
        <p:cNvGrpSpPr/>
        <p:nvPr/>
      </p:nvGrpSpPr>
      <p:grpSpPr>
        <a:xfrm>
          <a:off x="0" y="0"/>
          <a:ext cx="0" cy="0"/>
          <a:chOff x="0" y="0"/>
          <a:chExt cx="0" cy="0"/>
        </a:xfrm>
      </p:grpSpPr>
      <p:sp>
        <p:nvSpPr>
          <p:cNvPr id="146" name="Shape 146"/>
          <p:cNvSpPr>
            <a:spLocks noGrp="1"/>
          </p:cNvSpPr>
          <p:nvPr>
            <p:ph type="title"/>
          </p:nvPr>
        </p:nvSpPr>
        <p:spPr>
          <a:prstGeom prst="rect">
            <a:avLst/>
          </a:prstGeom>
        </p:spPr>
        <p:txBody>
          <a:bodyPr/>
          <a:lstStyle/>
          <a:p>
            <a:pPr lvl="0">
              <a:defRPr sz="1800" b="0" cap="none" spc="0">
                <a:uFillTx/>
              </a:defRPr>
            </a:pPr>
            <a:r>
              <a:rPr sz="5400" b="1" cap="all" spc="-107">
                <a:uFill>
                  <a:solidFill/>
                </a:uFill>
              </a:rPr>
              <a:t>Title Text</a:t>
            </a:r>
          </a:p>
        </p:txBody>
      </p:sp>
      <p:sp>
        <p:nvSpPr>
          <p:cNvPr id="147" name="Shape 147"/>
          <p:cNvSpPr>
            <a:spLocks noGrp="1"/>
          </p:cNvSpPr>
          <p:nvPr>
            <p:ph type="body" idx="1"/>
          </p:nvPr>
        </p:nvSpPr>
        <p:spPr>
          <a:prstGeom prst="rect">
            <a:avLst/>
          </a:prstGeom>
        </p:spPr>
        <p:txBody>
          <a:bodyPr/>
          <a:lstStyle>
            <a:lvl2pPr>
              <a:buFont typeface="Lucida Grande"/>
              <a:buChar char="‣"/>
            </a:lvl2pPr>
            <a:lvl3pPr>
              <a:buFont typeface="Lucida Grande"/>
              <a:buChar char="‣"/>
            </a:lvl3pPr>
            <a:lvl4pPr>
              <a:buFont typeface="Lucida Grande"/>
              <a:buChar char="‣"/>
            </a:lvl4pPr>
            <a:lvl5pPr>
              <a:buFont typeface="Lucida Grande"/>
              <a:buChar char="‣"/>
            </a:lvl5pPr>
          </a:lstStyle>
          <a:p>
            <a:pPr lvl="0">
              <a:defRPr sz="1800">
                <a:uFillTx/>
              </a:defRPr>
            </a:pPr>
            <a:r>
              <a:rPr sz="2800">
                <a:uFill>
                  <a:solidFill/>
                </a:uFill>
              </a:rPr>
              <a:t>Body Level One</a:t>
            </a:r>
          </a:p>
          <a:p>
            <a:pPr lvl="1">
              <a:defRPr sz="1800">
                <a:uFillTx/>
              </a:defRPr>
            </a:pPr>
            <a:r>
              <a:rPr sz="2800">
                <a:uFill>
                  <a:solidFill/>
                </a:uFill>
              </a:rPr>
              <a:t>Body Level Two</a:t>
            </a:r>
          </a:p>
          <a:p>
            <a:pPr lvl="2">
              <a:defRPr sz="1800">
                <a:uFillTx/>
              </a:defRPr>
            </a:pPr>
            <a:r>
              <a:rPr sz="2800">
                <a:uFill>
                  <a:solidFill/>
                </a:uFill>
              </a:rPr>
              <a:t>Body Level Three</a:t>
            </a:r>
          </a:p>
          <a:p>
            <a:pPr lvl="3">
              <a:defRPr sz="1800">
                <a:uFillTx/>
              </a:defRPr>
            </a:pPr>
            <a:r>
              <a:rPr sz="2800">
                <a:uFill>
                  <a:solidFill/>
                </a:uFill>
              </a:rPr>
              <a:t>Body Level Four</a:t>
            </a:r>
          </a:p>
          <a:p>
            <a:pPr lvl="4">
              <a:defRPr sz="1800">
                <a:uFillTx/>
              </a:defRPr>
            </a:pPr>
            <a:r>
              <a:rPr sz="2800">
                <a:uFill>
                  <a:solidFill/>
                </a:uFill>
              </a:rPr>
              <a:t>Body Level Five</a:t>
            </a:r>
          </a:p>
        </p:txBody>
      </p:sp>
      <p:sp>
        <p:nvSpPr>
          <p:cNvPr id="148" name="Shape 148"/>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xmlns:p14="http://schemas.microsoft.com/office/powerpoint/2010/mai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Chapter">
    <p:bg>
      <p:bgPr>
        <a:solidFill>
          <a:srgbClr val="1EC9C6"/>
        </a:solidFill>
        <a:effectLst/>
      </p:bgPr>
    </p:bg>
    <p:spTree>
      <p:nvGrpSpPr>
        <p:cNvPr id="1" name=""/>
        <p:cNvGrpSpPr/>
        <p:nvPr/>
      </p:nvGrpSpPr>
      <p:grpSpPr>
        <a:xfrm>
          <a:off x="0" y="0"/>
          <a:ext cx="0" cy="0"/>
          <a:chOff x="0" y="0"/>
          <a:chExt cx="0" cy="0"/>
        </a:xfrm>
      </p:grpSpPr>
      <p:sp>
        <p:nvSpPr>
          <p:cNvPr id="12" name="Shape 12"/>
          <p:cNvSpPr/>
          <p:nvPr/>
        </p:nvSpPr>
        <p:spPr>
          <a:xfrm>
            <a:off x="635000" y="635000"/>
            <a:ext cx="11734800" cy="11"/>
          </a:xfrm>
          <a:prstGeom prst="line">
            <a:avLst/>
          </a:prstGeom>
          <a:ln w="6350">
            <a:solidFill>
              <a:srgbClr val="FFFFFF"/>
            </a:solidFill>
            <a:miter lim="400000"/>
          </a:ln>
        </p:spPr>
        <p:txBody>
          <a:bodyPr lIns="0" tIns="0" rIns="0" bIns="0"/>
          <a:lstStyle/>
          <a:p>
            <a:pPr lvl="0" defTabSz="457200">
              <a:defRPr sz="1200">
                <a:solidFill>
                  <a:srgbClr val="000000"/>
                </a:solidFill>
                <a:uFillTx/>
                <a:latin typeface="Helvetica"/>
                <a:ea typeface="Helvetica"/>
                <a:cs typeface="Helvetica"/>
                <a:sym typeface="Helvetica"/>
              </a:defRPr>
            </a:pPr>
            <a:endParaRPr/>
          </a:p>
        </p:txBody>
      </p:sp>
      <p:sp>
        <p:nvSpPr>
          <p:cNvPr id="13" name="Shape 13"/>
          <p:cNvSpPr/>
          <p:nvPr/>
        </p:nvSpPr>
        <p:spPr>
          <a:xfrm>
            <a:off x="635000" y="1219200"/>
            <a:ext cx="11734800" cy="11"/>
          </a:xfrm>
          <a:prstGeom prst="line">
            <a:avLst/>
          </a:prstGeom>
          <a:ln w="6350">
            <a:solidFill>
              <a:srgbClr val="FFFFFF"/>
            </a:solidFill>
            <a:miter lim="400000"/>
          </a:ln>
        </p:spPr>
        <p:txBody>
          <a:bodyPr lIns="0" tIns="0" rIns="0" bIns="0"/>
          <a:lstStyle/>
          <a:p>
            <a:pPr lvl="0" defTabSz="457200">
              <a:defRPr sz="1200">
                <a:solidFill>
                  <a:srgbClr val="000000"/>
                </a:solidFill>
                <a:uFillTx/>
                <a:latin typeface="Helvetica"/>
                <a:ea typeface="Helvetica"/>
                <a:cs typeface="Helvetica"/>
                <a:sym typeface="Helvetica"/>
              </a:defRPr>
            </a:pPr>
            <a:endParaRPr/>
          </a:p>
        </p:txBody>
      </p:sp>
    </p:spTree>
  </p:cSld>
  <p:clrMapOvr>
    <a:masterClrMapping/>
  </p:clrMapOvr>
  <p:transition xmlns:p14="http://schemas.microsoft.com/office/powerpoint/2010/mai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Content: Text, 1 Column">
    <p:spTree>
      <p:nvGrpSpPr>
        <p:cNvPr id="1" name=""/>
        <p:cNvGrpSpPr/>
        <p:nvPr/>
      </p:nvGrpSpPr>
      <p:grpSpPr>
        <a:xfrm>
          <a:off x="0" y="0"/>
          <a:ext cx="0" cy="0"/>
          <a:chOff x="0" y="0"/>
          <a:chExt cx="0" cy="0"/>
        </a:xfrm>
      </p:grpSpPr>
      <p:sp>
        <p:nvSpPr>
          <p:cNvPr id="15" name="Shape 15"/>
          <p:cNvSpPr>
            <a:spLocks noGrp="1"/>
          </p:cNvSpPr>
          <p:nvPr>
            <p:ph type="title"/>
          </p:nvPr>
        </p:nvSpPr>
        <p:spPr>
          <a:xfrm>
            <a:off x="635000" y="1473200"/>
            <a:ext cx="11734800" cy="711200"/>
          </a:xfrm>
          <a:prstGeom prst="rect">
            <a:avLst/>
          </a:prstGeom>
        </p:spPr>
        <p:txBody>
          <a:bodyPr/>
          <a:lstStyle/>
          <a:p>
            <a:pPr lvl="0">
              <a:defRPr sz="1800" b="0" cap="none" spc="0">
                <a:uFillTx/>
              </a:defRPr>
            </a:pPr>
            <a:r>
              <a:rPr sz="5400" b="1" cap="all" spc="-107">
                <a:uFill>
                  <a:solidFill/>
                </a:uFill>
              </a:rPr>
              <a:t>Title Text</a:t>
            </a:r>
          </a:p>
        </p:txBody>
      </p:sp>
      <p:sp>
        <p:nvSpPr>
          <p:cNvPr id="16" name="Shape 16"/>
          <p:cNvSpPr>
            <a:spLocks noGrp="1"/>
          </p:cNvSpPr>
          <p:nvPr>
            <p:ph type="body" idx="1"/>
          </p:nvPr>
        </p:nvSpPr>
        <p:spPr>
          <a:xfrm>
            <a:off x="632056" y="2413000"/>
            <a:ext cx="11734801" cy="3810000"/>
          </a:xfrm>
          <a:prstGeom prst="rect">
            <a:avLst/>
          </a:prstGeom>
        </p:spPr>
        <p:txBody>
          <a:bodyPr/>
          <a:lstStyle>
            <a:lvl2pPr>
              <a:buFont typeface="Lucida Grande"/>
              <a:buChar char="‣"/>
            </a:lvl2pPr>
            <a:lvl3pPr>
              <a:buFont typeface="Lucida Grande"/>
              <a:buChar char="‣"/>
            </a:lvl3pPr>
            <a:lvl4pPr>
              <a:buFont typeface="Lucida Grande"/>
              <a:buChar char="‣"/>
            </a:lvl4pPr>
            <a:lvl5pPr>
              <a:buFont typeface="Lucida Grande"/>
              <a:buChar char="‣"/>
            </a:lvl5pPr>
          </a:lstStyle>
          <a:p>
            <a:pPr lvl="0">
              <a:defRPr sz="1800">
                <a:uFillTx/>
              </a:defRPr>
            </a:pPr>
            <a:r>
              <a:rPr sz="2800">
                <a:uFill>
                  <a:solidFill/>
                </a:uFill>
              </a:rPr>
              <a:t>Body Level One</a:t>
            </a:r>
          </a:p>
          <a:p>
            <a:pPr lvl="1">
              <a:defRPr sz="1800">
                <a:uFillTx/>
              </a:defRPr>
            </a:pPr>
            <a:r>
              <a:rPr sz="2800">
                <a:uFill>
                  <a:solidFill/>
                </a:uFill>
              </a:rPr>
              <a:t>Body Level Two</a:t>
            </a:r>
          </a:p>
          <a:p>
            <a:pPr lvl="2">
              <a:defRPr sz="1800">
                <a:uFillTx/>
              </a:defRPr>
            </a:pPr>
            <a:r>
              <a:rPr sz="2800">
                <a:uFill>
                  <a:solidFill/>
                </a:uFill>
              </a:rPr>
              <a:t>Body Level Three</a:t>
            </a:r>
          </a:p>
          <a:p>
            <a:pPr lvl="3">
              <a:defRPr sz="1800">
                <a:uFillTx/>
              </a:defRPr>
            </a:pPr>
            <a:r>
              <a:rPr sz="2800">
                <a:uFill>
                  <a:solidFill/>
                </a:uFill>
              </a:rPr>
              <a:t>Body Level Four</a:t>
            </a:r>
          </a:p>
          <a:p>
            <a:pPr lvl="4">
              <a:defRPr sz="1800">
                <a:uFillTx/>
              </a:defRPr>
            </a:pPr>
            <a:r>
              <a:rPr sz="2800">
                <a:uFill>
                  <a:solidFill/>
                </a:uFill>
              </a:rPr>
              <a:t>Body Level Five</a:t>
            </a:r>
          </a:p>
        </p:txBody>
      </p:sp>
    </p:spTree>
  </p:cSld>
  <p:clrMapOvr>
    <a:masterClrMapping/>
  </p:clrMapOvr>
  <p:transition xmlns:p14="http://schemas.microsoft.com/office/powerpoint/2010/mai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Content: Full Page Image">
    <p:spTree>
      <p:nvGrpSpPr>
        <p:cNvPr id="1" name=""/>
        <p:cNvGrpSpPr/>
        <p:nvPr/>
      </p:nvGrpSpPr>
      <p:grpSpPr>
        <a:xfrm>
          <a:off x="0" y="0"/>
          <a:ext cx="0" cy="0"/>
          <a:chOff x="0" y="0"/>
          <a:chExt cx="0" cy="0"/>
        </a:xfrm>
      </p:grpSpPr>
      <p:sp>
        <p:nvSpPr>
          <p:cNvPr id="18" name="Shape 18"/>
          <p:cNvSpPr>
            <a:spLocks noGrp="1"/>
          </p:cNvSpPr>
          <p:nvPr>
            <p:ph idx="3"/>
          </p:nvPr>
        </p:nvSpPr>
        <p:spPr>
          <a:xfrm>
            <a:off x="317500" y="317500"/>
            <a:ext cx="12369800" cy="6667500"/>
          </a:xfrm>
          <a:prstGeom prst="rect">
            <a:avLst/>
          </a:prstGeom>
          <a:ln>
            <a:miter lim="400000"/>
          </a:ln>
        </p:spPr>
        <p:txBody>
          <a:bodyPr lIns="50800" tIns="50800" rIns="50800" bIns="50800" anchor="ctr"/>
          <a:lstStyle/>
          <a:p>
            <a:pPr lvl="0" defTabSz="1308100">
              <a:spcBef>
                <a:spcPts val="0"/>
              </a:spcBef>
              <a:defRPr sz="2400">
                <a:solidFill>
                  <a:srgbClr val="FFFFFF"/>
                </a:solidFill>
                <a:uFill>
                  <a:solidFill>
                    <a:srgbClr val="FFFFFF"/>
                  </a:solidFill>
                </a:uFill>
              </a:defRPr>
            </a:pPr>
            <a:endParaRPr/>
          </a:p>
        </p:txBody>
      </p:sp>
      <p:sp>
        <p:nvSpPr>
          <p:cNvPr id="19" name="Shape 19"/>
          <p:cNvSpPr>
            <a:spLocks noGrp="1"/>
          </p:cNvSpPr>
          <p:nvPr>
            <p:ph type="title"/>
          </p:nvPr>
        </p:nvSpPr>
        <p:spPr>
          <a:xfrm>
            <a:off x="635000" y="1473200"/>
            <a:ext cx="11734800" cy="1498600"/>
          </a:xfrm>
          <a:prstGeom prst="rect">
            <a:avLst/>
          </a:prstGeom>
        </p:spPr>
        <p:txBody>
          <a:bodyPr/>
          <a:lstStyle/>
          <a:p>
            <a:pPr lvl="0">
              <a:defRPr sz="1800" b="0" cap="none" spc="0">
                <a:uFillTx/>
              </a:defRPr>
            </a:pPr>
            <a:r>
              <a:rPr sz="5400" b="1" cap="all" spc="-107">
                <a:uFill>
                  <a:solidFill/>
                </a:uFill>
              </a:rPr>
              <a:t>Title Text</a:t>
            </a:r>
          </a:p>
        </p:txBody>
      </p:sp>
    </p:spTree>
  </p:cSld>
  <p:clrMapOvr>
    <a:masterClrMapping/>
  </p:clrMapOvr>
  <p:transition xmlns:p14="http://schemas.microsoft.com/office/powerpoint/2010/mai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Exercise">
    <p:spTree>
      <p:nvGrpSpPr>
        <p:cNvPr id="1" name=""/>
        <p:cNvGrpSpPr/>
        <p:nvPr/>
      </p:nvGrpSpPr>
      <p:grpSpPr>
        <a:xfrm>
          <a:off x="0" y="0"/>
          <a:ext cx="0" cy="0"/>
          <a:chOff x="0" y="0"/>
          <a:chExt cx="0" cy="0"/>
        </a:xfrm>
      </p:grpSpPr>
      <p:sp>
        <p:nvSpPr>
          <p:cNvPr id="21" name="Shape 21"/>
          <p:cNvSpPr/>
          <p:nvPr/>
        </p:nvSpPr>
        <p:spPr>
          <a:xfrm>
            <a:off x="635000" y="635000"/>
            <a:ext cx="11734800" cy="11"/>
          </a:xfrm>
          <a:prstGeom prst="line">
            <a:avLst/>
          </a:prstGeom>
          <a:ln w="6350">
            <a:solidFill/>
            <a:miter lim="400000"/>
          </a:ln>
        </p:spPr>
        <p:txBody>
          <a:bodyPr lIns="0" tIns="0" rIns="0" bIns="0"/>
          <a:lstStyle/>
          <a:p>
            <a:pPr lvl="0" defTabSz="457200">
              <a:defRPr sz="1200">
                <a:solidFill>
                  <a:srgbClr val="000000"/>
                </a:solidFill>
                <a:uFillTx/>
                <a:latin typeface="Helvetica"/>
                <a:ea typeface="Helvetica"/>
                <a:cs typeface="Helvetica"/>
                <a:sym typeface="Helvetica"/>
              </a:defRPr>
            </a:pPr>
            <a:endParaRPr/>
          </a:p>
        </p:txBody>
      </p:sp>
      <p:sp>
        <p:nvSpPr>
          <p:cNvPr id="22" name="Shape 22"/>
          <p:cNvSpPr/>
          <p:nvPr/>
        </p:nvSpPr>
        <p:spPr>
          <a:xfrm>
            <a:off x="635000" y="1219200"/>
            <a:ext cx="11734800" cy="11"/>
          </a:xfrm>
          <a:prstGeom prst="line">
            <a:avLst/>
          </a:prstGeom>
          <a:ln w="6350">
            <a:solidFill/>
            <a:miter lim="400000"/>
          </a:ln>
        </p:spPr>
        <p:txBody>
          <a:bodyPr lIns="0" tIns="0" rIns="0" bIns="0"/>
          <a:lstStyle/>
          <a:p>
            <a:pPr lvl="0" defTabSz="457200">
              <a:defRPr sz="1200">
                <a:solidFill>
                  <a:srgbClr val="000000"/>
                </a:solidFill>
                <a:uFillTx/>
                <a:latin typeface="Helvetica"/>
                <a:ea typeface="Helvetica"/>
                <a:cs typeface="Helvetica"/>
                <a:sym typeface="Helvetica"/>
              </a:defRPr>
            </a:pPr>
            <a:endParaRPr/>
          </a:p>
        </p:txBody>
      </p:sp>
      <p:sp>
        <p:nvSpPr>
          <p:cNvPr id="23" name="Shape 23"/>
          <p:cNvSpPr/>
          <p:nvPr/>
        </p:nvSpPr>
        <p:spPr>
          <a:xfrm flipV="1">
            <a:off x="635000" y="2781010"/>
            <a:ext cx="3735026" cy="290"/>
          </a:xfrm>
          <a:prstGeom prst="line">
            <a:avLst/>
          </a:prstGeom>
          <a:ln w="6350">
            <a:solidFill/>
            <a:miter lim="400000"/>
          </a:ln>
        </p:spPr>
        <p:txBody>
          <a:bodyPr lIns="0" tIns="0" rIns="0" bIns="0"/>
          <a:lstStyle/>
          <a:p>
            <a:pPr lvl="0" defTabSz="457200">
              <a:defRPr sz="1200">
                <a:solidFill>
                  <a:srgbClr val="000000"/>
                </a:solidFill>
                <a:uFillTx/>
                <a:latin typeface="Helvetica"/>
                <a:ea typeface="Helvetica"/>
                <a:cs typeface="Helvetica"/>
                <a:sym typeface="Helvetica"/>
              </a:defRPr>
            </a:pPr>
            <a:endParaRPr/>
          </a:p>
        </p:txBody>
      </p:sp>
      <p:sp>
        <p:nvSpPr>
          <p:cNvPr id="24" name="Shape 24"/>
          <p:cNvSpPr/>
          <p:nvPr/>
        </p:nvSpPr>
        <p:spPr>
          <a:xfrm flipV="1">
            <a:off x="4622800" y="2781142"/>
            <a:ext cx="7742696" cy="159"/>
          </a:xfrm>
          <a:prstGeom prst="line">
            <a:avLst/>
          </a:prstGeom>
          <a:ln w="6350">
            <a:solidFill/>
            <a:miter lim="400000"/>
          </a:ln>
        </p:spPr>
        <p:txBody>
          <a:bodyPr lIns="0" tIns="0" rIns="0" bIns="0"/>
          <a:lstStyle/>
          <a:p>
            <a:pPr lvl="0" defTabSz="457200">
              <a:defRPr sz="1200">
                <a:solidFill>
                  <a:srgbClr val="000000"/>
                </a:solidFill>
                <a:uFillTx/>
                <a:latin typeface="Helvetica"/>
                <a:ea typeface="Helvetica"/>
                <a:cs typeface="Helvetica"/>
                <a:sym typeface="Helvetica"/>
              </a:defRPr>
            </a:pPr>
            <a:endParaRPr/>
          </a:p>
        </p:txBody>
      </p:sp>
      <p:sp>
        <p:nvSpPr>
          <p:cNvPr id="25" name="Shape 25"/>
          <p:cNvSpPr/>
          <p:nvPr/>
        </p:nvSpPr>
        <p:spPr>
          <a:xfrm flipV="1">
            <a:off x="635000" y="5752810"/>
            <a:ext cx="3735026" cy="290"/>
          </a:xfrm>
          <a:prstGeom prst="line">
            <a:avLst/>
          </a:prstGeom>
          <a:ln w="6350">
            <a:solidFill/>
            <a:miter lim="400000"/>
          </a:ln>
        </p:spPr>
        <p:txBody>
          <a:bodyPr lIns="0" tIns="0" rIns="0" bIns="0"/>
          <a:lstStyle/>
          <a:p>
            <a:pPr lvl="0" defTabSz="457200">
              <a:defRPr sz="1200">
                <a:solidFill>
                  <a:srgbClr val="000000"/>
                </a:solidFill>
                <a:uFillTx/>
                <a:latin typeface="Helvetica"/>
                <a:ea typeface="Helvetica"/>
                <a:cs typeface="Helvetica"/>
                <a:sym typeface="Helvetica"/>
              </a:defRPr>
            </a:pPr>
            <a:endParaRPr/>
          </a:p>
        </p:txBody>
      </p:sp>
      <p:sp>
        <p:nvSpPr>
          <p:cNvPr id="26" name="Shape 26"/>
          <p:cNvSpPr/>
          <p:nvPr/>
        </p:nvSpPr>
        <p:spPr>
          <a:xfrm>
            <a:off x="4635500" y="5753100"/>
            <a:ext cx="7731808" cy="17"/>
          </a:xfrm>
          <a:prstGeom prst="line">
            <a:avLst/>
          </a:prstGeom>
          <a:ln w="6350">
            <a:solidFill/>
            <a:miter lim="400000"/>
          </a:ln>
        </p:spPr>
        <p:txBody>
          <a:bodyPr lIns="0" tIns="0" rIns="0" bIns="0"/>
          <a:lstStyle/>
          <a:p>
            <a:pPr lvl="0" defTabSz="457200">
              <a:defRPr sz="1200">
                <a:solidFill>
                  <a:srgbClr val="000000"/>
                </a:solidFill>
                <a:uFillTx/>
                <a:latin typeface="Helvetica"/>
                <a:ea typeface="Helvetica"/>
                <a:cs typeface="Helvetica"/>
                <a:sym typeface="Helvetica"/>
              </a:defRPr>
            </a:pPr>
            <a:endParaRPr/>
          </a:p>
        </p:txBody>
      </p:sp>
      <p:sp>
        <p:nvSpPr>
          <p:cNvPr id="27" name="Shape 27"/>
          <p:cNvSpPr/>
          <p:nvPr/>
        </p:nvSpPr>
        <p:spPr>
          <a:xfrm>
            <a:off x="635000" y="2387600"/>
            <a:ext cx="3733800" cy="2540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buFont typeface="Lucida Grande"/>
              <a:defRPr sz="2000" b="1" cap="all">
                <a:solidFill>
                  <a:srgbClr val="000000"/>
                </a:solidFill>
                <a:uFill>
                  <a:solidFill>
                    <a:srgbClr val="000000"/>
                  </a:solidFill>
                </a:uFill>
                <a:latin typeface="+mj-lt"/>
                <a:ea typeface="+mj-ea"/>
                <a:cs typeface="+mj-cs"/>
                <a:sym typeface="PFDinTextCompPro-Regular"/>
              </a:defRPr>
            </a:lvl1pPr>
          </a:lstStyle>
          <a:p>
            <a:pPr lvl="0">
              <a:defRPr sz="1800" b="0" cap="none">
                <a:uFillTx/>
              </a:defRPr>
            </a:pPr>
            <a:r>
              <a:rPr sz="2000" b="1" cap="all">
                <a:uFill>
                  <a:solidFill/>
                </a:uFill>
              </a:rPr>
              <a:t>key objective(s)</a:t>
            </a:r>
          </a:p>
        </p:txBody>
      </p:sp>
      <p:sp>
        <p:nvSpPr>
          <p:cNvPr id="28" name="Shape 28"/>
          <p:cNvSpPr/>
          <p:nvPr/>
        </p:nvSpPr>
        <p:spPr>
          <a:xfrm>
            <a:off x="4635500" y="2387600"/>
            <a:ext cx="3733800" cy="2540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buFont typeface="Lucida Grande"/>
              <a:defRPr sz="2000" b="1" cap="all">
                <a:solidFill>
                  <a:srgbClr val="000000"/>
                </a:solidFill>
                <a:uFill>
                  <a:solidFill>
                    <a:srgbClr val="000000"/>
                  </a:solidFill>
                </a:uFill>
                <a:latin typeface="+mj-lt"/>
                <a:ea typeface="+mj-ea"/>
                <a:cs typeface="+mj-cs"/>
                <a:sym typeface="PFDinTextCompPro-Regular"/>
              </a:defRPr>
            </a:lvl1pPr>
          </a:lstStyle>
          <a:p>
            <a:pPr lvl="0">
              <a:defRPr sz="1800" b="0" cap="none">
                <a:uFillTx/>
              </a:defRPr>
            </a:pPr>
            <a:r>
              <a:rPr sz="2000" b="1" cap="all">
                <a:uFill>
                  <a:solidFill/>
                </a:uFill>
              </a:rPr>
              <a:t>agenda</a:t>
            </a:r>
          </a:p>
        </p:txBody>
      </p:sp>
      <p:sp>
        <p:nvSpPr>
          <p:cNvPr id="29" name="Shape 29"/>
          <p:cNvSpPr/>
          <p:nvPr/>
        </p:nvSpPr>
        <p:spPr>
          <a:xfrm>
            <a:off x="4635500" y="5359400"/>
            <a:ext cx="7747000" cy="2540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buFont typeface="Lucida Grande"/>
              <a:defRPr sz="2000" b="1" cap="all">
                <a:solidFill>
                  <a:srgbClr val="000000"/>
                </a:solidFill>
                <a:uFill>
                  <a:solidFill>
                    <a:srgbClr val="000000"/>
                  </a:solidFill>
                </a:uFill>
                <a:latin typeface="+mj-lt"/>
                <a:ea typeface="+mj-ea"/>
                <a:cs typeface="+mj-cs"/>
                <a:sym typeface="PFDinTextCompPro-Regular"/>
              </a:defRPr>
            </a:lvl1pPr>
          </a:lstStyle>
          <a:p>
            <a:pPr lvl="0">
              <a:defRPr sz="1800" b="0" cap="none">
                <a:uFillTx/>
              </a:defRPr>
            </a:pPr>
            <a:r>
              <a:rPr sz="2000" b="1" cap="all">
                <a:uFill>
                  <a:solidFill/>
                </a:uFill>
              </a:rPr>
              <a:t>resources</a:t>
            </a:r>
          </a:p>
        </p:txBody>
      </p:sp>
      <p:sp>
        <p:nvSpPr>
          <p:cNvPr id="30" name="Shape 30"/>
          <p:cNvSpPr/>
          <p:nvPr/>
        </p:nvSpPr>
        <p:spPr>
          <a:xfrm>
            <a:off x="635000" y="5359400"/>
            <a:ext cx="3733800" cy="2540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buFont typeface="Lucida Grande"/>
              <a:defRPr sz="2000" b="1" cap="all">
                <a:solidFill>
                  <a:srgbClr val="000000"/>
                </a:solidFill>
                <a:uFill>
                  <a:solidFill>
                    <a:srgbClr val="000000"/>
                  </a:solidFill>
                </a:uFill>
                <a:latin typeface="+mj-lt"/>
                <a:ea typeface="+mj-ea"/>
                <a:cs typeface="+mj-cs"/>
                <a:sym typeface="PFDinTextCompPro-Regular"/>
              </a:defRPr>
            </a:lvl1pPr>
          </a:lstStyle>
          <a:p>
            <a:pPr lvl="0">
              <a:defRPr sz="1800" b="0" cap="none">
                <a:uFillTx/>
              </a:defRPr>
            </a:pPr>
            <a:r>
              <a:rPr sz="2000" b="1" cap="all">
                <a:uFill>
                  <a:solidFill/>
                </a:uFill>
              </a:rPr>
              <a:t>deliverable</a:t>
            </a:r>
          </a:p>
        </p:txBody>
      </p:sp>
    </p:spTree>
  </p:cSld>
  <p:clrMapOvr>
    <a:masterClrMapping/>
  </p:clrMapOvr>
  <p:transition xmlns:p14="http://schemas.microsoft.com/office/powerpoint/2010/mai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x">
  <p:cSld name="Case Study">
    <p:spTree>
      <p:nvGrpSpPr>
        <p:cNvPr id="1" name=""/>
        <p:cNvGrpSpPr/>
        <p:nvPr/>
      </p:nvGrpSpPr>
      <p:grpSpPr>
        <a:xfrm>
          <a:off x="0" y="0"/>
          <a:ext cx="0" cy="0"/>
          <a:chOff x="0" y="0"/>
          <a:chExt cx="0" cy="0"/>
        </a:xfrm>
      </p:grpSpPr>
      <p:sp>
        <p:nvSpPr>
          <p:cNvPr id="32" name="Shape 32"/>
          <p:cNvSpPr/>
          <p:nvPr/>
        </p:nvSpPr>
        <p:spPr>
          <a:xfrm>
            <a:off x="635000" y="635000"/>
            <a:ext cx="11734800" cy="11"/>
          </a:xfrm>
          <a:prstGeom prst="line">
            <a:avLst/>
          </a:prstGeom>
          <a:ln w="6350">
            <a:solidFill/>
            <a:miter lim="400000"/>
          </a:ln>
        </p:spPr>
        <p:txBody>
          <a:bodyPr lIns="0" tIns="0" rIns="0" bIns="0"/>
          <a:lstStyle/>
          <a:p>
            <a:pPr lvl="0" defTabSz="457200">
              <a:defRPr sz="1200">
                <a:solidFill>
                  <a:srgbClr val="000000"/>
                </a:solidFill>
                <a:uFillTx/>
                <a:latin typeface="Helvetica"/>
                <a:ea typeface="Helvetica"/>
                <a:cs typeface="Helvetica"/>
                <a:sym typeface="Helvetica"/>
              </a:defRPr>
            </a:pPr>
            <a:endParaRPr/>
          </a:p>
        </p:txBody>
      </p:sp>
      <p:sp>
        <p:nvSpPr>
          <p:cNvPr id="33" name="Shape 33"/>
          <p:cNvSpPr/>
          <p:nvPr/>
        </p:nvSpPr>
        <p:spPr>
          <a:xfrm>
            <a:off x="635000" y="1219200"/>
            <a:ext cx="11734800" cy="11"/>
          </a:xfrm>
          <a:prstGeom prst="line">
            <a:avLst/>
          </a:prstGeom>
          <a:ln w="6350">
            <a:solidFill/>
            <a:miter lim="400000"/>
          </a:ln>
        </p:spPr>
        <p:txBody>
          <a:bodyPr lIns="0" tIns="0" rIns="0" bIns="0"/>
          <a:lstStyle/>
          <a:p>
            <a:pPr lvl="0" defTabSz="457200">
              <a:defRPr sz="1200">
                <a:solidFill>
                  <a:srgbClr val="000000"/>
                </a:solidFill>
                <a:uFillTx/>
                <a:latin typeface="Helvetica"/>
                <a:ea typeface="Helvetica"/>
                <a:cs typeface="Helvetica"/>
                <a:sym typeface="Helvetica"/>
              </a:defRPr>
            </a:pPr>
            <a:endParaRPr/>
          </a:p>
        </p:txBody>
      </p:sp>
      <p:sp>
        <p:nvSpPr>
          <p:cNvPr id="34" name="Shape 34"/>
          <p:cNvSpPr/>
          <p:nvPr/>
        </p:nvSpPr>
        <p:spPr>
          <a:xfrm flipV="1">
            <a:off x="8623300" y="2781010"/>
            <a:ext cx="3735026" cy="290"/>
          </a:xfrm>
          <a:prstGeom prst="line">
            <a:avLst/>
          </a:prstGeom>
          <a:ln w="6350">
            <a:solidFill/>
            <a:miter lim="400000"/>
          </a:ln>
        </p:spPr>
        <p:txBody>
          <a:bodyPr lIns="0" tIns="0" rIns="0" bIns="0"/>
          <a:lstStyle/>
          <a:p>
            <a:pPr lvl="0" defTabSz="457200">
              <a:defRPr sz="1200">
                <a:solidFill>
                  <a:srgbClr val="000000"/>
                </a:solidFill>
                <a:uFillTx/>
                <a:latin typeface="Helvetica"/>
                <a:ea typeface="Helvetica"/>
                <a:cs typeface="Helvetica"/>
                <a:sym typeface="Helvetica"/>
              </a:defRPr>
            </a:pPr>
            <a:endParaRPr/>
          </a:p>
        </p:txBody>
      </p:sp>
      <p:sp>
        <p:nvSpPr>
          <p:cNvPr id="35" name="Shape 35"/>
          <p:cNvSpPr/>
          <p:nvPr/>
        </p:nvSpPr>
        <p:spPr>
          <a:xfrm flipV="1">
            <a:off x="635000" y="2781142"/>
            <a:ext cx="7742696" cy="159"/>
          </a:xfrm>
          <a:prstGeom prst="line">
            <a:avLst/>
          </a:prstGeom>
          <a:ln w="6350">
            <a:solidFill/>
            <a:miter lim="400000"/>
          </a:ln>
        </p:spPr>
        <p:txBody>
          <a:bodyPr lIns="0" tIns="0" rIns="0" bIns="0"/>
          <a:lstStyle/>
          <a:p>
            <a:pPr lvl="0" defTabSz="457200">
              <a:defRPr sz="1200">
                <a:solidFill>
                  <a:srgbClr val="000000"/>
                </a:solidFill>
                <a:uFillTx/>
                <a:latin typeface="Helvetica"/>
                <a:ea typeface="Helvetica"/>
                <a:cs typeface="Helvetica"/>
                <a:sym typeface="Helvetica"/>
              </a:defRPr>
            </a:pPr>
            <a:endParaRPr/>
          </a:p>
        </p:txBody>
      </p:sp>
      <p:sp>
        <p:nvSpPr>
          <p:cNvPr id="36" name="Shape 36"/>
          <p:cNvSpPr/>
          <p:nvPr/>
        </p:nvSpPr>
        <p:spPr>
          <a:xfrm>
            <a:off x="635000" y="2387600"/>
            <a:ext cx="3733800" cy="2540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buFont typeface="Lucida Grande"/>
              <a:defRPr sz="2000" b="1" cap="all">
                <a:solidFill>
                  <a:srgbClr val="000000"/>
                </a:solidFill>
                <a:uFill>
                  <a:solidFill>
                    <a:srgbClr val="000000"/>
                  </a:solidFill>
                </a:uFill>
                <a:latin typeface="+mj-lt"/>
                <a:ea typeface="+mj-ea"/>
                <a:cs typeface="+mj-cs"/>
                <a:sym typeface="PFDinTextCompPro-Regular"/>
              </a:defRPr>
            </a:lvl1pPr>
          </a:lstStyle>
          <a:p>
            <a:pPr lvl="0">
              <a:defRPr sz="1800" b="0" cap="none">
                <a:uFillTx/>
              </a:defRPr>
            </a:pPr>
            <a:r>
              <a:rPr sz="2000" b="1" cap="all">
                <a:uFill>
                  <a:solidFill/>
                </a:uFill>
              </a:rPr>
              <a:t>summary</a:t>
            </a:r>
          </a:p>
        </p:txBody>
      </p:sp>
      <p:sp>
        <p:nvSpPr>
          <p:cNvPr id="37" name="Shape 37"/>
          <p:cNvSpPr/>
          <p:nvPr/>
        </p:nvSpPr>
        <p:spPr>
          <a:xfrm>
            <a:off x="8636000" y="2387600"/>
            <a:ext cx="3733800" cy="2540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buFont typeface="Lucida Grande"/>
              <a:defRPr sz="2000" b="1" cap="all">
                <a:solidFill>
                  <a:srgbClr val="000000"/>
                </a:solidFill>
                <a:uFill>
                  <a:solidFill>
                    <a:srgbClr val="000000"/>
                  </a:solidFill>
                </a:uFill>
                <a:latin typeface="+mj-lt"/>
                <a:ea typeface="+mj-ea"/>
                <a:cs typeface="+mj-cs"/>
                <a:sym typeface="PFDinTextCompPro-Regular"/>
              </a:defRPr>
            </a:lvl1pPr>
          </a:lstStyle>
          <a:p>
            <a:pPr lvl="0">
              <a:defRPr sz="1800" b="0" cap="none">
                <a:uFillTx/>
              </a:defRPr>
            </a:pPr>
            <a:r>
              <a:rPr sz="2000" b="1" cap="all">
                <a:uFill>
                  <a:solidFill/>
                </a:uFill>
              </a:rPr>
              <a:t>key challenge / question</a:t>
            </a:r>
          </a:p>
        </p:txBody>
      </p:sp>
    </p:spTree>
  </p:cSld>
  <p:clrMapOvr>
    <a:masterClrMapping/>
  </p:clrMapOvr>
  <p:transition xmlns:p14="http://schemas.microsoft.com/office/powerpoint/2010/mai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x">
  <p:cSld name="Content: IMAC">
    <p:spTree>
      <p:nvGrpSpPr>
        <p:cNvPr id="1" name=""/>
        <p:cNvGrpSpPr/>
        <p:nvPr/>
      </p:nvGrpSpPr>
      <p:grpSpPr>
        <a:xfrm>
          <a:off x="0" y="0"/>
          <a:ext cx="0" cy="0"/>
          <a:chOff x="0" y="0"/>
          <a:chExt cx="0" cy="0"/>
        </a:xfrm>
      </p:grpSpPr>
      <p:pic>
        <p:nvPicPr>
          <p:cNvPr id="39" name="IMAC_BW.jpg"/>
          <p:cNvPicPr/>
          <p:nvPr/>
        </p:nvPicPr>
        <p:blipFill>
          <a:blip r:embed="rId2">
            <a:extLst/>
          </a:blip>
          <a:stretch>
            <a:fillRect/>
          </a:stretch>
        </p:blipFill>
        <p:spPr>
          <a:xfrm>
            <a:off x="3314700" y="1555328"/>
            <a:ext cx="6361385" cy="5156201"/>
          </a:xfrm>
          <a:prstGeom prst="rect">
            <a:avLst/>
          </a:prstGeom>
          <a:ln w="12700">
            <a:miter lim="400000"/>
          </a:ln>
        </p:spPr>
      </p:pic>
      <p:sp>
        <p:nvSpPr>
          <p:cNvPr id="40" name="Shape 40"/>
          <p:cNvSpPr/>
          <p:nvPr/>
        </p:nvSpPr>
        <p:spPr>
          <a:xfrm>
            <a:off x="635000" y="635000"/>
            <a:ext cx="11734800" cy="11"/>
          </a:xfrm>
          <a:prstGeom prst="line">
            <a:avLst/>
          </a:prstGeom>
          <a:ln w="6350">
            <a:solidFill/>
            <a:miter lim="400000"/>
          </a:ln>
        </p:spPr>
        <p:txBody>
          <a:bodyPr lIns="0" tIns="0" rIns="0" bIns="0"/>
          <a:lstStyle/>
          <a:p>
            <a:pPr lvl="0" defTabSz="457200">
              <a:defRPr sz="1200">
                <a:solidFill>
                  <a:srgbClr val="000000"/>
                </a:solidFill>
                <a:uFillTx/>
                <a:latin typeface="Helvetica"/>
                <a:ea typeface="Helvetica"/>
                <a:cs typeface="Helvetica"/>
                <a:sym typeface="Helvetica"/>
              </a:defRPr>
            </a:pPr>
            <a:endParaRPr/>
          </a:p>
        </p:txBody>
      </p:sp>
      <p:sp>
        <p:nvSpPr>
          <p:cNvPr id="41" name="Shape 41"/>
          <p:cNvSpPr/>
          <p:nvPr/>
        </p:nvSpPr>
        <p:spPr>
          <a:xfrm>
            <a:off x="635000" y="1219200"/>
            <a:ext cx="11734800" cy="11"/>
          </a:xfrm>
          <a:prstGeom prst="line">
            <a:avLst/>
          </a:prstGeom>
          <a:ln w="6350">
            <a:solidFill/>
            <a:miter lim="400000"/>
          </a:ln>
        </p:spPr>
        <p:txBody>
          <a:bodyPr lIns="0" tIns="0" rIns="0" bIns="0"/>
          <a:lstStyle/>
          <a:p>
            <a:pPr lvl="0" defTabSz="457200">
              <a:defRPr sz="1200">
                <a:solidFill>
                  <a:srgbClr val="000000"/>
                </a:solidFill>
                <a:uFillTx/>
                <a:latin typeface="Helvetica"/>
                <a:ea typeface="Helvetica"/>
                <a:cs typeface="Helvetica"/>
                <a:sym typeface="Helvetica"/>
              </a:defRPr>
            </a:pPr>
            <a:endParaRPr/>
          </a:p>
        </p:txBody>
      </p:sp>
      <p:sp>
        <p:nvSpPr>
          <p:cNvPr id="42" name="Shape 42"/>
          <p:cNvSpPr>
            <a:spLocks noGrp="1"/>
          </p:cNvSpPr>
          <p:nvPr>
            <p:ph idx="3"/>
          </p:nvPr>
        </p:nvSpPr>
        <p:spPr>
          <a:xfrm>
            <a:off x="3606800" y="1803400"/>
            <a:ext cx="5829300" cy="3289300"/>
          </a:xfrm>
          <a:prstGeom prst="rect">
            <a:avLst/>
          </a:prstGeom>
          <a:ln>
            <a:miter lim="400000"/>
          </a:ln>
        </p:spPr>
        <p:txBody>
          <a:bodyPr lIns="50800" tIns="50800" rIns="50800" bIns="50800" anchor="ctr"/>
          <a:lstStyle/>
          <a:p>
            <a:pPr lvl="0" defTabSz="1308100">
              <a:spcBef>
                <a:spcPts val="0"/>
              </a:spcBef>
              <a:defRPr sz="2400">
                <a:solidFill>
                  <a:srgbClr val="FFFFFF"/>
                </a:solidFill>
                <a:uFill>
                  <a:solidFill>
                    <a:srgbClr val="FFFFFF"/>
                  </a:solidFill>
                </a:uFill>
              </a:defRPr>
            </a:pPr>
            <a:endParaRPr/>
          </a:p>
        </p:txBody>
      </p:sp>
    </p:spTree>
  </p:cSld>
  <p:clrMapOvr>
    <a:masterClrMapping/>
  </p:clrMapOvr>
  <p:transition xmlns:p14="http://schemas.microsoft.com/office/powerpoint/2010/mai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x">
  <p:cSld name="Content: MAC Book Pro">
    <p:spTree>
      <p:nvGrpSpPr>
        <p:cNvPr id="1" name=""/>
        <p:cNvGrpSpPr/>
        <p:nvPr/>
      </p:nvGrpSpPr>
      <p:grpSpPr>
        <a:xfrm>
          <a:off x="0" y="0"/>
          <a:ext cx="0" cy="0"/>
          <a:chOff x="0" y="0"/>
          <a:chExt cx="0" cy="0"/>
        </a:xfrm>
      </p:grpSpPr>
      <p:pic>
        <p:nvPicPr>
          <p:cNvPr id="44" name="iStock_000008824584Medium.png"/>
          <p:cNvPicPr/>
          <p:nvPr/>
        </p:nvPicPr>
        <p:blipFill>
          <a:blip r:embed="rId2">
            <a:extLst/>
          </a:blip>
          <a:stretch>
            <a:fillRect/>
          </a:stretch>
        </p:blipFill>
        <p:spPr>
          <a:xfrm>
            <a:off x="2794793" y="1556146"/>
            <a:ext cx="7328695" cy="5128522"/>
          </a:xfrm>
          <a:prstGeom prst="rect">
            <a:avLst/>
          </a:prstGeom>
          <a:ln w="12700">
            <a:miter lim="400000"/>
          </a:ln>
        </p:spPr>
      </p:pic>
      <p:sp>
        <p:nvSpPr>
          <p:cNvPr id="45" name="Shape 45"/>
          <p:cNvSpPr/>
          <p:nvPr/>
        </p:nvSpPr>
        <p:spPr>
          <a:xfrm>
            <a:off x="635000" y="635000"/>
            <a:ext cx="11734800" cy="11"/>
          </a:xfrm>
          <a:prstGeom prst="line">
            <a:avLst/>
          </a:prstGeom>
          <a:ln w="6350">
            <a:solidFill/>
            <a:miter lim="400000"/>
          </a:ln>
        </p:spPr>
        <p:txBody>
          <a:bodyPr lIns="0" tIns="0" rIns="0" bIns="0"/>
          <a:lstStyle/>
          <a:p>
            <a:pPr lvl="0" defTabSz="457200">
              <a:defRPr sz="1200">
                <a:solidFill>
                  <a:srgbClr val="000000"/>
                </a:solidFill>
                <a:uFillTx/>
                <a:latin typeface="Helvetica"/>
                <a:ea typeface="Helvetica"/>
                <a:cs typeface="Helvetica"/>
                <a:sym typeface="Helvetica"/>
              </a:defRPr>
            </a:pPr>
            <a:endParaRPr/>
          </a:p>
        </p:txBody>
      </p:sp>
      <p:sp>
        <p:nvSpPr>
          <p:cNvPr id="46" name="Shape 46"/>
          <p:cNvSpPr/>
          <p:nvPr/>
        </p:nvSpPr>
        <p:spPr>
          <a:xfrm>
            <a:off x="635000" y="1219200"/>
            <a:ext cx="11734800" cy="11"/>
          </a:xfrm>
          <a:prstGeom prst="line">
            <a:avLst/>
          </a:prstGeom>
          <a:ln w="6350">
            <a:solidFill/>
            <a:miter lim="400000"/>
          </a:ln>
        </p:spPr>
        <p:txBody>
          <a:bodyPr lIns="0" tIns="0" rIns="0" bIns="0"/>
          <a:lstStyle/>
          <a:p>
            <a:pPr lvl="0" defTabSz="457200">
              <a:defRPr sz="1200">
                <a:solidFill>
                  <a:srgbClr val="000000"/>
                </a:solidFill>
                <a:uFillTx/>
                <a:latin typeface="Helvetica"/>
                <a:ea typeface="Helvetica"/>
                <a:cs typeface="Helvetica"/>
                <a:sym typeface="Helvetica"/>
              </a:defRPr>
            </a:pPr>
            <a:endParaRPr/>
          </a:p>
        </p:txBody>
      </p:sp>
      <p:sp>
        <p:nvSpPr>
          <p:cNvPr id="47" name="Shape 47"/>
          <p:cNvSpPr>
            <a:spLocks noGrp="1"/>
          </p:cNvSpPr>
          <p:nvPr>
            <p:ph idx="3"/>
          </p:nvPr>
        </p:nvSpPr>
        <p:spPr>
          <a:xfrm>
            <a:off x="3759200" y="1841500"/>
            <a:ext cx="5448300" cy="3390900"/>
          </a:xfrm>
          <a:prstGeom prst="rect">
            <a:avLst/>
          </a:prstGeom>
          <a:ln>
            <a:miter lim="400000"/>
          </a:ln>
        </p:spPr>
        <p:txBody>
          <a:bodyPr lIns="50800" tIns="50800" rIns="50800" bIns="50800" anchor="ctr"/>
          <a:lstStyle/>
          <a:p>
            <a:pPr lvl="0" defTabSz="1308100">
              <a:spcBef>
                <a:spcPts val="0"/>
              </a:spcBef>
              <a:defRPr sz="2400">
                <a:solidFill>
                  <a:srgbClr val="FFFFFF"/>
                </a:solidFill>
                <a:uFill>
                  <a:solidFill>
                    <a:srgbClr val="FFFFFF"/>
                  </a:solidFill>
                </a:uFill>
              </a:defRPr>
            </a:pPr>
            <a:endParaRPr/>
          </a:p>
        </p:txBody>
      </p:sp>
    </p:spTree>
  </p:cSld>
  <p:clrMapOvr>
    <a:masterClrMapping/>
  </p:clrMapOvr>
  <p:transition xmlns:p14="http://schemas.microsoft.com/office/powerpoint/2010/mai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x">
  <p:cSld name="Content: IPad">
    <p:spTree>
      <p:nvGrpSpPr>
        <p:cNvPr id="1" name=""/>
        <p:cNvGrpSpPr/>
        <p:nvPr/>
      </p:nvGrpSpPr>
      <p:grpSpPr>
        <a:xfrm>
          <a:off x="0" y="0"/>
          <a:ext cx="0" cy="0"/>
          <a:chOff x="0" y="0"/>
          <a:chExt cx="0" cy="0"/>
        </a:xfrm>
      </p:grpSpPr>
      <p:pic>
        <p:nvPicPr>
          <p:cNvPr id="49" name="ipad.png"/>
          <p:cNvPicPr/>
          <p:nvPr/>
        </p:nvPicPr>
        <p:blipFill>
          <a:blip r:embed="rId2">
            <a:extLst/>
          </a:blip>
          <a:stretch>
            <a:fillRect/>
          </a:stretch>
        </p:blipFill>
        <p:spPr>
          <a:xfrm>
            <a:off x="3136900" y="1511300"/>
            <a:ext cx="6845300" cy="5354576"/>
          </a:xfrm>
          <a:prstGeom prst="rect">
            <a:avLst/>
          </a:prstGeom>
          <a:ln w="12700">
            <a:miter lim="400000"/>
          </a:ln>
        </p:spPr>
      </p:pic>
      <p:sp>
        <p:nvSpPr>
          <p:cNvPr id="50" name="Shape 50"/>
          <p:cNvSpPr/>
          <p:nvPr/>
        </p:nvSpPr>
        <p:spPr>
          <a:xfrm>
            <a:off x="635000" y="635000"/>
            <a:ext cx="11734800" cy="11"/>
          </a:xfrm>
          <a:prstGeom prst="line">
            <a:avLst/>
          </a:prstGeom>
          <a:ln w="6350">
            <a:solidFill/>
            <a:miter lim="400000"/>
          </a:ln>
        </p:spPr>
        <p:txBody>
          <a:bodyPr lIns="0" tIns="0" rIns="0" bIns="0"/>
          <a:lstStyle/>
          <a:p>
            <a:pPr lvl="0" defTabSz="457200">
              <a:defRPr sz="1200">
                <a:solidFill>
                  <a:srgbClr val="000000"/>
                </a:solidFill>
                <a:uFillTx/>
                <a:latin typeface="Helvetica"/>
                <a:ea typeface="Helvetica"/>
                <a:cs typeface="Helvetica"/>
                <a:sym typeface="Helvetica"/>
              </a:defRPr>
            </a:pPr>
            <a:endParaRPr/>
          </a:p>
        </p:txBody>
      </p:sp>
      <p:sp>
        <p:nvSpPr>
          <p:cNvPr id="51" name="Shape 51"/>
          <p:cNvSpPr/>
          <p:nvPr/>
        </p:nvSpPr>
        <p:spPr>
          <a:xfrm>
            <a:off x="635000" y="1219200"/>
            <a:ext cx="11734800" cy="11"/>
          </a:xfrm>
          <a:prstGeom prst="line">
            <a:avLst/>
          </a:prstGeom>
          <a:ln w="6350">
            <a:solidFill/>
            <a:miter lim="400000"/>
          </a:ln>
        </p:spPr>
        <p:txBody>
          <a:bodyPr lIns="0" tIns="0" rIns="0" bIns="0"/>
          <a:lstStyle/>
          <a:p>
            <a:pPr lvl="0" defTabSz="457200">
              <a:defRPr sz="1200">
                <a:solidFill>
                  <a:srgbClr val="000000"/>
                </a:solidFill>
                <a:uFillTx/>
                <a:latin typeface="Helvetica"/>
                <a:ea typeface="Helvetica"/>
                <a:cs typeface="Helvetica"/>
                <a:sym typeface="Helvetica"/>
              </a:defRPr>
            </a:pPr>
            <a:endParaRPr/>
          </a:p>
        </p:txBody>
      </p:sp>
      <p:sp>
        <p:nvSpPr>
          <p:cNvPr id="52" name="Shape 52"/>
          <p:cNvSpPr>
            <a:spLocks noGrp="1"/>
          </p:cNvSpPr>
          <p:nvPr>
            <p:ph idx="3"/>
          </p:nvPr>
        </p:nvSpPr>
        <p:spPr>
          <a:xfrm>
            <a:off x="3822700" y="2095500"/>
            <a:ext cx="5435600" cy="4089400"/>
          </a:xfrm>
          <a:prstGeom prst="rect">
            <a:avLst/>
          </a:prstGeom>
          <a:ln>
            <a:miter lim="400000"/>
          </a:ln>
        </p:spPr>
        <p:txBody>
          <a:bodyPr lIns="50800" tIns="50800" rIns="50800" bIns="50800" anchor="ctr"/>
          <a:lstStyle/>
          <a:p>
            <a:pPr lvl="0" defTabSz="1308100">
              <a:spcBef>
                <a:spcPts val="0"/>
              </a:spcBef>
              <a:defRPr sz="2400">
                <a:solidFill>
                  <a:srgbClr val="FFFFFF"/>
                </a:solidFill>
                <a:uFill>
                  <a:solidFill>
                    <a:srgbClr val="FFFFFF"/>
                  </a:solidFill>
                </a:uFill>
              </a:defRPr>
            </a:pPr>
            <a:endParaRPr/>
          </a:p>
        </p:txBody>
      </p:sp>
    </p:spTree>
  </p:cSld>
  <p:clrMapOvr>
    <a:masterClrMapping/>
  </p:clrMapOvr>
  <p:transition xmlns:p14="http://schemas.microsoft.com/office/powerpoint/2010/main" spd="med"/>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p:nvPr/>
        </p:nvSpPr>
        <p:spPr>
          <a:xfrm>
            <a:off x="635000" y="635000"/>
            <a:ext cx="11734800" cy="0"/>
          </a:xfrm>
          <a:prstGeom prst="line">
            <a:avLst/>
          </a:prstGeom>
          <a:ln w="6350">
            <a:solidFill/>
            <a:miter lim="400000"/>
          </a:ln>
        </p:spPr>
        <p:txBody>
          <a:bodyPr lIns="0" tIns="0" rIns="0" bIns="0"/>
          <a:lstStyle/>
          <a:p>
            <a:pPr lvl="0" defTabSz="457200">
              <a:defRPr sz="1200">
                <a:solidFill>
                  <a:srgbClr val="000000"/>
                </a:solidFill>
                <a:uFillTx/>
                <a:latin typeface="Helvetica"/>
                <a:ea typeface="Helvetica"/>
                <a:cs typeface="Helvetica"/>
                <a:sym typeface="Helvetica"/>
              </a:defRPr>
            </a:pPr>
            <a:endParaRPr/>
          </a:p>
        </p:txBody>
      </p:sp>
      <p:sp>
        <p:nvSpPr>
          <p:cNvPr id="3" name="Shape 3"/>
          <p:cNvSpPr/>
          <p:nvPr/>
        </p:nvSpPr>
        <p:spPr>
          <a:xfrm>
            <a:off x="635000" y="1219200"/>
            <a:ext cx="11734800" cy="0"/>
          </a:xfrm>
          <a:prstGeom prst="line">
            <a:avLst/>
          </a:prstGeom>
          <a:ln w="6350">
            <a:solidFill/>
            <a:miter lim="400000"/>
          </a:ln>
        </p:spPr>
        <p:txBody>
          <a:bodyPr lIns="0" tIns="0" rIns="0" bIns="0"/>
          <a:lstStyle/>
          <a:p>
            <a:pPr lvl="0" defTabSz="457200">
              <a:defRPr sz="1200">
                <a:solidFill>
                  <a:srgbClr val="000000"/>
                </a:solidFill>
                <a:uFillTx/>
                <a:latin typeface="Helvetica"/>
                <a:ea typeface="Helvetica"/>
                <a:cs typeface="Helvetica"/>
                <a:sym typeface="Helvetica"/>
              </a:defRPr>
            </a:pPr>
            <a:endParaRPr/>
          </a:p>
        </p:txBody>
      </p:sp>
      <p:sp>
        <p:nvSpPr>
          <p:cNvPr id="4" name="Shape 4"/>
          <p:cNvSpPr>
            <a:spLocks noGrp="1"/>
          </p:cNvSpPr>
          <p:nvPr>
            <p:ph type="title"/>
          </p:nvPr>
        </p:nvSpPr>
        <p:spPr>
          <a:xfrm>
            <a:off x="635000" y="1473200"/>
            <a:ext cx="11734800" cy="1320800"/>
          </a:xfrm>
          <a:prstGeom prst="rect">
            <a:avLst/>
          </a:prstGeom>
          <a:ln w="12700">
            <a:round/>
          </a:ln>
          <a:extLst>
            <a:ext uri="{C572A759-6A51-4108-AA02-DFA0A04FC94B}">
              <ma14:wrappingTextBoxFlag xmlns:ma14="http://schemas.microsoft.com/office/mac/drawingml/2011/main" val="1"/>
            </a:ext>
          </a:extLst>
        </p:spPr>
        <p:txBody>
          <a:bodyPr lIns="0" tIns="0" rIns="0" bIns="0"/>
          <a:lstStyle/>
          <a:p>
            <a:pPr lvl="0">
              <a:defRPr sz="1800" b="0" cap="none" spc="0">
                <a:uFillTx/>
              </a:defRPr>
            </a:pPr>
            <a:r>
              <a:rPr sz="5400" b="1" cap="all" spc="-107">
                <a:uFill>
                  <a:solidFill/>
                </a:uFill>
              </a:rPr>
              <a:t>Title Text</a:t>
            </a:r>
          </a:p>
        </p:txBody>
      </p:sp>
      <p:sp>
        <p:nvSpPr>
          <p:cNvPr id="5" name="Shape 5"/>
          <p:cNvSpPr>
            <a:spLocks noGrp="1"/>
          </p:cNvSpPr>
          <p:nvPr>
            <p:ph type="body" idx="1"/>
          </p:nvPr>
        </p:nvSpPr>
        <p:spPr>
          <a:xfrm>
            <a:off x="632056" y="2921000"/>
            <a:ext cx="11734801" cy="3810000"/>
          </a:xfrm>
          <a:prstGeom prst="rect">
            <a:avLst/>
          </a:prstGeom>
          <a:ln w="12700">
            <a:round/>
          </a:ln>
          <a:extLst>
            <a:ext uri="{C572A759-6A51-4108-AA02-DFA0A04FC94B}">
              <ma14:wrappingTextBoxFlag xmlns:ma14="http://schemas.microsoft.com/office/mac/drawingml/2011/main" val="1"/>
            </a:ext>
          </a:extLst>
        </p:spPr>
        <p:txBody>
          <a:bodyPr lIns="0" tIns="0" rIns="0" bIns="0"/>
          <a:lstStyle>
            <a:lvl2pPr>
              <a:buFont typeface="Lucida Grande"/>
              <a:buChar char="‣"/>
            </a:lvl2pPr>
            <a:lvl3pPr>
              <a:buFont typeface="Lucida Grande"/>
              <a:buChar char="‣"/>
            </a:lvl3pPr>
            <a:lvl4pPr>
              <a:buFont typeface="Lucida Grande"/>
              <a:buChar char="‣"/>
            </a:lvl4pPr>
            <a:lvl5pPr>
              <a:buFont typeface="Lucida Grande"/>
              <a:buChar char="‣"/>
            </a:lvl5pPr>
          </a:lstStyle>
          <a:p>
            <a:pPr lvl="0">
              <a:defRPr sz="1800">
                <a:uFillTx/>
              </a:defRPr>
            </a:pPr>
            <a:r>
              <a:rPr sz="2800">
                <a:uFill>
                  <a:solidFill/>
                </a:uFill>
              </a:rPr>
              <a:t>Body Level One</a:t>
            </a:r>
          </a:p>
          <a:p>
            <a:pPr lvl="1">
              <a:defRPr sz="1800">
                <a:uFillTx/>
              </a:defRPr>
            </a:pPr>
            <a:r>
              <a:rPr sz="2800">
                <a:uFill>
                  <a:solidFill/>
                </a:uFill>
              </a:rPr>
              <a:t>Body Level Two</a:t>
            </a:r>
          </a:p>
          <a:p>
            <a:pPr lvl="2">
              <a:defRPr sz="1800">
                <a:uFillTx/>
              </a:defRPr>
            </a:pPr>
            <a:r>
              <a:rPr sz="2800">
                <a:uFill>
                  <a:solidFill/>
                </a:uFill>
              </a:rPr>
              <a:t>Body Level Three</a:t>
            </a:r>
          </a:p>
          <a:p>
            <a:pPr lvl="3">
              <a:defRPr sz="1800">
                <a:uFillTx/>
              </a:defRPr>
            </a:pPr>
            <a:r>
              <a:rPr sz="2800">
                <a:uFill>
                  <a:solidFill/>
                </a:uFill>
              </a:rPr>
              <a:t>Body Level Four</a:t>
            </a:r>
          </a:p>
          <a:p>
            <a:pPr lvl="4">
              <a:defRPr sz="1800">
                <a:uFillTx/>
              </a:defRPr>
            </a:pPr>
            <a:r>
              <a:rPr sz="2800">
                <a:uFill>
                  <a:solidFill/>
                </a:uFill>
              </a:rPr>
              <a:t>Body Level Five</a:t>
            </a:r>
          </a:p>
        </p:txBody>
      </p:sp>
      <p:sp>
        <p:nvSpPr>
          <p:cNvPr id="6" name="Shape 6"/>
          <p:cNvSpPr>
            <a:spLocks noGrp="1"/>
          </p:cNvSpPr>
          <p:nvPr>
            <p:ph type="sldNum" sz="quarter" idx="2"/>
          </p:nvPr>
        </p:nvSpPr>
        <p:spPr>
          <a:xfrm>
            <a:off x="12014200" y="739139"/>
            <a:ext cx="362204" cy="426722"/>
          </a:xfrm>
          <a:prstGeom prst="rect">
            <a:avLst/>
          </a:prstGeom>
          <a:ln w="12700">
            <a:round/>
          </a:ln>
        </p:spPr>
        <p:txBody>
          <a:bodyPr wrap="none" lIns="0" tIns="0" rIns="0" bIns="0" anchor="ctr">
            <a:spAutoFit/>
          </a:bodyPr>
          <a:lstStyle>
            <a:lvl1pPr>
              <a:lnSpc>
                <a:spcPts val="3200"/>
              </a:lnSpc>
              <a:defRPr sz="3200" b="1">
                <a:solidFill>
                  <a:srgbClr val="000000"/>
                </a:solidFill>
                <a:uFill>
                  <a:solidFill>
                    <a:srgbClr val="000000"/>
                  </a:solidFill>
                </a:uFill>
                <a:latin typeface="+mj-lt"/>
                <a:ea typeface="+mj-ea"/>
                <a:cs typeface="+mj-cs"/>
                <a:sym typeface="PFDinTextCompPro-Regular"/>
              </a:defRPr>
            </a:lvl1pPr>
          </a:lstStyle>
          <a:p>
            <a:pPr lvl="0"/>
            <a:fld id="{86CB4B4D-7CA3-9044-876B-883B54F8677D}" type="slidenum">
              <a:t>‹#›</a:t>
            </a:fld>
            <a:endParaRPr/>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2" r:id="rId13"/>
    <p:sldLayoutId id="2147483663" r:id="rId14"/>
    <p:sldLayoutId id="2147483666" r:id="rId15"/>
    <p:sldLayoutId id="2147483667" r:id="rId16"/>
    <p:sldLayoutId id="2147483668" r:id="rId17"/>
    <p:sldLayoutId id="2147483669" r:id="rId18"/>
  </p:sldLayoutIdLst>
  <p:transition xmlns:p14="http://schemas.microsoft.com/office/powerpoint/2010/main" spd="med"/>
  <p:txStyles>
    <p:titleStyle>
      <a:lvl1pPr defTabSz="647700">
        <a:lnSpc>
          <a:spcPts val="5000"/>
        </a:lnSpc>
        <a:defRPr sz="5400" b="1" cap="all" spc="-107">
          <a:uFill>
            <a:solidFill/>
          </a:uFill>
          <a:latin typeface="+mj-lt"/>
          <a:ea typeface="+mj-ea"/>
          <a:cs typeface="+mj-cs"/>
          <a:sym typeface="PFDinTextCompPro-Regular"/>
        </a:defRPr>
      </a:lvl1pPr>
      <a:lvl2pPr indent="228600" defTabSz="647700">
        <a:lnSpc>
          <a:spcPts val="5000"/>
        </a:lnSpc>
        <a:defRPr sz="5400" b="1" cap="all" spc="-107">
          <a:uFill>
            <a:solidFill/>
          </a:uFill>
          <a:latin typeface="+mj-lt"/>
          <a:ea typeface="+mj-ea"/>
          <a:cs typeface="+mj-cs"/>
          <a:sym typeface="PFDinTextCompPro-Regular"/>
        </a:defRPr>
      </a:lvl2pPr>
      <a:lvl3pPr indent="457200" defTabSz="647700">
        <a:lnSpc>
          <a:spcPts val="5000"/>
        </a:lnSpc>
        <a:defRPr sz="5400" b="1" cap="all" spc="-107">
          <a:uFill>
            <a:solidFill/>
          </a:uFill>
          <a:latin typeface="+mj-lt"/>
          <a:ea typeface="+mj-ea"/>
          <a:cs typeface="+mj-cs"/>
          <a:sym typeface="PFDinTextCompPro-Regular"/>
        </a:defRPr>
      </a:lvl3pPr>
      <a:lvl4pPr indent="685800" defTabSz="647700">
        <a:lnSpc>
          <a:spcPts val="5000"/>
        </a:lnSpc>
        <a:defRPr sz="5400" b="1" cap="all" spc="-107">
          <a:uFill>
            <a:solidFill/>
          </a:uFill>
          <a:latin typeface="+mj-lt"/>
          <a:ea typeface="+mj-ea"/>
          <a:cs typeface="+mj-cs"/>
          <a:sym typeface="PFDinTextCompPro-Regular"/>
        </a:defRPr>
      </a:lvl4pPr>
      <a:lvl5pPr indent="914400" defTabSz="647700">
        <a:lnSpc>
          <a:spcPts val="5000"/>
        </a:lnSpc>
        <a:defRPr sz="5400" b="1" cap="all" spc="-107">
          <a:uFill>
            <a:solidFill/>
          </a:uFill>
          <a:latin typeface="+mj-lt"/>
          <a:ea typeface="+mj-ea"/>
          <a:cs typeface="+mj-cs"/>
          <a:sym typeface="PFDinTextCompPro-Regular"/>
        </a:defRPr>
      </a:lvl5pPr>
      <a:lvl6pPr indent="1143000" defTabSz="647700">
        <a:lnSpc>
          <a:spcPts val="5000"/>
        </a:lnSpc>
        <a:defRPr sz="5400" b="1" cap="all" spc="-107">
          <a:uFill>
            <a:solidFill/>
          </a:uFill>
          <a:latin typeface="+mj-lt"/>
          <a:ea typeface="+mj-ea"/>
          <a:cs typeface="+mj-cs"/>
          <a:sym typeface="PFDinTextCompPro-Regular"/>
        </a:defRPr>
      </a:lvl6pPr>
      <a:lvl7pPr indent="1371600" defTabSz="647700">
        <a:lnSpc>
          <a:spcPts val="5000"/>
        </a:lnSpc>
        <a:defRPr sz="5400" b="1" cap="all" spc="-107">
          <a:uFill>
            <a:solidFill/>
          </a:uFill>
          <a:latin typeface="+mj-lt"/>
          <a:ea typeface="+mj-ea"/>
          <a:cs typeface="+mj-cs"/>
          <a:sym typeface="PFDinTextCompPro-Regular"/>
        </a:defRPr>
      </a:lvl7pPr>
      <a:lvl8pPr indent="1600200" defTabSz="647700">
        <a:lnSpc>
          <a:spcPts val="5000"/>
        </a:lnSpc>
        <a:defRPr sz="5400" b="1" cap="all" spc="-107">
          <a:uFill>
            <a:solidFill/>
          </a:uFill>
          <a:latin typeface="+mj-lt"/>
          <a:ea typeface="+mj-ea"/>
          <a:cs typeface="+mj-cs"/>
          <a:sym typeface="PFDinTextCompPro-Regular"/>
        </a:defRPr>
      </a:lvl8pPr>
      <a:lvl9pPr indent="1828800" defTabSz="647700">
        <a:lnSpc>
          <a:spcPts val="5000"/>
        </a:lnSpc>
        <a:defRPr sz="5400" b="1" cap="all" spc="-107">
          <a:uFill>
            <a:solidFill/>
          </a:uFill>
          <a:latin typeface="+mj-lt"/>
          <a:ea typeface="+mj-ea"/>
          <a:cs typeface="+mj-cs"/>
          <a:sym typeface="PFDinTextCompPro-Regular"/>
        </a:defRPr>
      </a:lvl9pPr>
    </p:titleStyle>
    <p:bodyStyle>
      <a:lvl1pPr defTabSz="647700">
        <a:spcBef>
          <a:spcPts val="1000"/>
        </a:spcBef>
        <a:defRPr sz="2800">
          <a:uFill>
            <a:solidFill/>
          </a:uFill>
          <a:latin typeface="+mn-lt"/>
          <a:ea typeface="+mn-ea"/>
          <a:cs typeface="+mn-cs"/>
          <a:sym typeface="News706BT-RomanC"/>
        </a:defRPr>
      </a:lvl1pPr>
      <a:lvl2pPr marL="660400" indent="-203200" defTabSz="647700">
        <a:spcBef>
          <a:spcPts val="1000"/>
        </a:spcBef>
        <a:buSzPct val="70000"/>
        <a:buChar char="•"/>
        <a:defRPr sz="2800">
          <a:uFill>
            <a:solidFill/>
          </a:uFill>
          <a:latin typeface="+mn-lt"/>
          <a:ea typeface="+mn-ea"/>
          <a:cs typeface="+mn-cs"/>
          <a:sym typeface="News706BT-RomanC"/>
        </a:defRPr>
      </a:lvl2pPr>
      <a:lvl3pPr marL="1117600" indent="-203200" defTabSz="647700">
        <a:spcBef>
          <a:spcPts val="1000"/>
        </a:spcBef>
        <a:buSzPct val="70000"/>
        <a:buChar char="•"/>
        <a:defRPr sz="2800">
          <a:uFill>
            <a:solidFill/>
          </a:uFill>
          <a:latin typeface="+mn-lt"/>
          <a:ea typeface="+mn-ea"/>
          <a:cs typeface="+mn-cs"/>
          <a:sym typeface="News706BT-RomanC"/>
        </a:defRPr>
      </a:lvl3pPr>
      <a:lvl4pPr marL="1574800" indent="-203200" defTabSz="647700">
        <a:spcBef>
          <a:spcPts val="1000"/>
        </a:spcBef>
        <a:buSzPct val="70000"/>
        <a:buChar char="•"/>
        <a:defRPr sz="2800">
          <a:uFill>
            <a:solidFill/>
          </a:uFill>
          <a:latin typeface="+mn-lt"/>
          <a:ea typeface="+mn-ea"/>
          <a:cs typeface="+mn-cs"/>
          <a:sym typeface="News706BT-RomanC"/>
        </a:defRPr>
      </a:lvl4pPr>
      <a:lvl5pPr marL="2032000" indent="-203200" defTabSz="647700">
        <a:spcBef>
          <a:spcPts val="1000"/>
        </a:spcBef>
        <a:buSzPct val="70000"/>
        <a:buChar char="•"/>
        <a:defRPr sz="2800">
          <a:uFill>
            <a:solidFill/>
          </a:uFill>
          <a:latin typeface="+mn-lt"/>
          <a:ea typeface="+mn-ea"/>
          <a:cs typeface="+mn-cs"/>
          <a:sym typeface="News706BT-RomanC"/>
        </a:defRPr>
      </a:lvl5pPr>
      <a:lvl6pPr marL="2654300" indent="-203200" defTabSz="647700">
        <a:spcBef>
          <a:spcPts val="1000"/>
        </a:spcBef>
        <a:buSzPct val="70000"/>
        <a:buChar char="•"/>
        <a:defRPr sz="2800">
          <a:uFill>
            <a:solidFill/>
          </a:uFill>
          <a:latin typeface="+mn-lt"/>
          <a:ea typeface="+mn-ea"/>
          <a:cs typeface="+mn-cs"/>
          <a:sym typeface="News706BT-RomanC"/>
        </a:defRPr>
      </a:lvl6pPr>
      <a:lvl7pPr marL="3009900" indent="-203200" defTabSz="647700">
        <a:spcBef>
          <a:spcPts val="1000"/>
        </a:spcBef>
        <a:buSzPct val="70000"/>
        <a:buChar char="•"/>
        <a:defRPr sz="2800">
          <a:uFill>
            <a:solidFill/>
          </a:uFill>
          <a:latin typeface="+mn-lt"/>
          <a:ea typeface="+mn-ea"/>
          <a:cs typeface="+mn-cs"/>
          <a:sym typeface="News706BT-RomanC"/>
        </a:defRPr>
      </a:lvl7pPr>
      <a:lvl8pPr marL="3365500" indent="-203200" defTabSz="647700">
        <a:spcBef>
          <a:spcPts val="1000"/>
        </a:spcBef>
        <a:buSzPct val="70000"/>
        <a:buChar char="•"/>
        <a:defRPr sz="2800">
          <a:uFill>
            <a:solidFill/>
          </a:uFill>
          <a:latin typeface="+mn-lt"/>
          <a:ea typeface="+mn-ea"/>
          <a:cs typeface="+mn-cs"/>
          <a:sym typeface="News706BT-RomanC"/>
        </a:defRPr>
      </a:lvl8pPr>
      <a:lvl9pPr marL="3721100" indent="-203200" defTabSz="647700">
        <a:spcBef>
          <a:spcPts val="1000"/>
        </a:spcBef>
        <a:buSzPct val="70000"/>
        <a:buChar char="•"/>
        <a:defRPr sz="2800">
          <a:uFill>
            <a:solidFill/>
          </a:uFill>
          <a:latin typeface="+mn-lt"/>
          <a:ea typeface="+mn-ea"/>
          <a:cs typeface="+mn-cs"/>
          <a:sym typeface="News706BT-RomanC"/>
        </a:defRPr>
      </a:lvl9pPr>
    </p:bodyStyle>
    <p:otherStyle>
      <a:lvl1pPr defTabSz="1308100">
        <a:lnSpc>
          <a:spcPts val="3200"/>
        </a:lnSpc>
        <a:defRPr sz="3200" b="1">
          <a:solidFill>
            <a:schemeClr val="tx1"/>
          </a:solidFill>
          <a:uFill>
            <a:solidFill/>
          </a:uFill>
          <a:latin typeface="+mn-lt"/>
          <a:ea typeface="+mn-ea"/>
          <a:cs typeface="+mn-cs"/>
          <a:sym typeface="PFDinTextCompPro-Regular"/>
        </a:defRPr>
      </a:lvl1pPr>
      <a:lvl2pPr indent="228600" defTabSz="1308100">
        <a:lnSpc>
          <a:spcPts val="3200"/>
        </a:lnSpc>
        <a:defRPr sz="3200" b="1">
          <a:solidFill>
            <a:schemeClr val="tx1"/>
          </a:solidFill>
          <a:uFill>
            <a:solidFill/>
          </a:uFill>
          <a:latin typeface="+mn-lt"/>
          <a:ea typeface="+mn-ea"/>
          <a:cs typeface="+mn-cs"/>
          <a:sym typeface="PFDinTextCompPro-Regular"/>
        </a:defRPr>
      </a:lvl2pPr>
      <a:lvl3pPr indent="457200" defTabSz="1308100">
        <a:lnSpc>
          <a:spcPts val="3200"/>
        </a:lnSpc>
        <a:defRPr sz="3200" b="1">
          <a:solidFill>
            <a:schemeClr val="tx1"/>
          </a:solidFill>
          <a:uFill>
            <a:solidFill/>
          </a:uFill>
          <a:latin typeface="+mn-lt"/>
          <a:ea typeface="+mn-ea"/>
          <a:cs typeface="+mn-cs"/>
          <a:sym typeface="PFDinTextCompPro-Regular"/>
        </a:defRPr>
      </a:lvl3pPr>
      <a:lvl4pPr indent="685800" defTabSz="1308100">
        <a:lnSpc>
          <a:spcPts val="3200"/>
        </a:lnSpc>
        <a:defRPr sz="3200" b="1">
          <a:solidFill>
            <a:schemeClr val="tx1"/>
          </a:solidFill>
          <a:uFill>
            <a:solidFill/>
          </a:uFill>
          <a:latin typeface="+mn-lt"/>
          <a:ea typeface="+mn-ea"/>
          <a:cs typeface="+mn-cs"/>
          <a:sym typeface="PFDinTextCompPro-Regular"/>
        </a:defRPr>
      </a:lvl4pPr>
      <a:lvl5pPr indent="914400" defTabSz="1308100">
        <a:lnSpc>
          <a:spcPts val="3200"/>
        </a:lnSpc>
        <a:defRPr sz="3200" b="1">
          <a:solidFill>
            <a:schemeClr val="tx1"/>
          </a:solidFill>
          <a:uFill>
            <a:solidFill/>
          </a:uFill>
          <a:latin typeface="+mn-lt"/>
          <a:ea typeface="+mn-ea"/>
          <a:cs typeface="+mn-cs"/>
          <a:sym typeface="PFDinTextCompPro-Regular"/>
        </a:defRPr>
      </a:lvl5pPr>
      <a:lvl6pPr indent="1143000" defTabSz="1308100">
        <a:lnSpc>
          <a:spcPts val="3200"/>
        </a:lnSpc>
        <a:defRPr sz="3200" b="1">
          <a:solidFill>
            <a:schemeClr val="tx1"/>
          </a:solidFill>
          <a:uFill>
            <a:solidFill/>
          </a:uFill>
          <a:latin typeface="+mn-lt"/>
          <a:ea typeface="+mn-ea"/>
          <a:cs typeface="+mn-cs"/>
          <a:sym typeface="PFDinTextCompPro-Regular"/>
        </a:defRPr>
      </a:lvl6pPr>
      <a:lvl7pPr indent="1371600" defTabSz="1308100">
        <a:lnSpc>
          <a:spcPts val="3200"/>
        </a:lnSpc>
        <a:defRPr sz="3200" b="1">
          <a:solidFill>
            <a:schemeClr val="tx1"/>
          </a:solidFill>
          <a:uFill>
            <a:solidFill/>
          </a:uFill>
          <a:latin typeface="+mn-lt"/>
          <a:ea typeface="+mn-ea"/>
          <a:cs typeface="+mn-cs"/>
          <a:sym typeface="PFDinTextCompPro-Regular"/>
        </a:defRPr>
      </a:lvl7pPr>
      <a:lvl8pPr indent="1600200" defTabSz="1308100">
        <a:lnSpc>
          <a:spcPts val="3200"/>
        </a:lnSpc>
        <a:defRPr sz="3200" b="1">
          <a:solidFill>
            <a:schemeClr val="tx1"/>
          </a:solidFill>
          <a:uFill>
            <a:solidFill/>
          </a:uFill>
          <a:latin typeface="+mn-lt"/>
          <a:ea typeface="+mn-ea"/>
          <a:cs typeface="+mn-cs"/>
          <a:sym typeface="PFDinTextCompPro-Regular"/>
        </a:defRPr>
      </a:lvl8pPr>
      <a:lvl9pPr indent="1828800" defTabSz="1308100">
        <a:lnSpc>
          <a:spcPts val="3200"/>
        </a:lnSpc>
        <a:defRPr sz="3200" b="1">
          <a:solidFill>
            <a:schemeClr val="tx1"/>
          </a:solidFill>
          <a:uFill>
            <a:solidFill/>
          </a:uFill>
          <a:latin typeface="+mn-lt"/>
          <a:ea typeface="+mn-ea"/>
          <a:cs typeface="+mn-cs"/>
          <a:sym typeface="PFDinTextCompPro-Regular"/>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2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2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2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Shape 164"/>
          <p:cNvSpPr/>
          <p:nvPr/>
        </p:nvSpPr>
        <p:spPr>
          <a:xfrm>
            <a:off x="635000" y="5778500"/>
            <a:ext cx="11734800" cy="8636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lvl="0">
              <a:lnSpc>
                <a:spcPts val="3400"/>
              </a:lnSpc>
              <a:defRPr sz="1800">
                <a:solidFill>
                  <a:srgbClr val="000000"/>
                </a:solidFill>
                <a:uFillTx/>
              </a:defRPr>
            </a:pPr>
            <a:r>
              <a:rPr lang="en-US" sz="2800" dirty="0" smtClean="0">
                <a:solidFill>
                  <a:srgbClr val="E52123"/>
                </a:solidFill>
                <a:uFill>
                  <a:solidFill>
                    <a:srgbClr val="FFFFFF"/>
                  </a:solidFill>
                </a:uFill>
                <a:latin typeface="News706BT-ItalicC"/>
                <a:ea typeface="News706BT-ItalicC"/>
                <a:cs typeface="News706BT-ItalicC"/>
                <a:sym typeface="News706BT-ItalicC"/>
              </a:rPr>
              <a:t>Andy Acs</a:t>
            </a:r>
            <a:endParaRPr sz="2800" dirty="0">
              <a:solidFill>
                <a:srgbClr val="E52123"/>
              </a:solidFill>
              <a:uFill>
                <a:solidFill>
                  <a:srgbClr val="FFFFFF"/>
                </a:solidFill>
              </a:uFill>
              <a:latin typeface="News706BT-ItalicC"/>
              <a:ea typeface="News706BT-ItalicC"/>
              <a:cs typeface="News706BT-ItalicC"/>
              <a:sym typeface="News706BT-ItalicC"/>
            </a:endParaRPr>
          </a:p>
          <a:p>
            <a:pPr lvl="0">
              <a:lnSpc>
                <a:spcPts val="3400"/>
              </a:lnSpc>
              <a:defRPr sz="1800">
                <a:solidFill>
                  <a:srgbClr val="000000"/>
                </a:solidFill>
                <a:uFillTx/>
              </a:defRPr>
            </a:pPr>
            <a:r>
              <a:rPr lang="en-US" sz="2800" dirty="0" smtClean="0">
                <a:solidFill>
                  <a:srgbClr val="EAEAEA"/>
                </a:solidFill>
                <a:uFill>
                  <a:solidFill>
                    <a:srgbClr val="FFFFFF"/>
                  </a:solidFill>
                </a:uFill>
                <a:latin typeface="News706BT-ItalicC"/>
                <a:ea typeface="News706BT-ItalicC"/>
                <a:cs typeface="News706BT-ItalicC"/>
                <a:sym typeface="News706BT-ItalicC"/>
              </a:rPr>
              <a:t>PDM7</a:t>
            </a:r>
            <a:endParaRPr sz="2800" dirty="0">
              <a:solidFill>
                <a:srgbClr val="EAEAEA"/>
              </a:solidFill>
              <a:uFill>
                <a:solidFill>
                  <a:srgbClr val="FFFFFF"/>
                </a:solidFill>
              </a:uFill>
              <a:latin typeface="News706BT-ItalicC"/>
              <a:ea typeface="News706BT-ItalicC"/>
              <a:cs typeface="News706BT-ItalicC"/>
              <a:sym typeface="News706BT-ItalicC"/>
            </a:endParaRPr>
          </a:p>
        </p:txBody>
      </p:sp>
      <p:sp>
        <p:nvSpPr>
          <p:cNvPr id="165" name="Shape 165"/>
          <p:cNvSpPr/>
          <p:nvPr/>
        </p:nvSpPr>
        <p:spPr>
          <a:xfrm>
            <a:off x="635000" y="1549400"/>
            <a:ext cx="11734800" cy="28067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lvl="0">
              <a:lnSpc>
                <a:spcPct val="70000"/>
              </a:lnSpc>
              <a:defRPr sz="1800">
                <a:solidFill>
                  <a:srgbClr val="000000"/>
                </a:solidFill>
                <a:uFillTx/>
              </a:defRPr>
            </a:pPr>
            <a:r>
              <a:rPr sz="11000" b="1" cap="all" spc="-220">
                <a:solidFill>
                  <a:srgbClr val="FFFFFF"/>
                </a:solidFill>
                <a:uFill>
                  <a:solidFill>
                    <a:srgbClr val="FFFFFF"/>
                  </a:solidFill>
                </a:uFill>
                <a:latin typeface="+mj-lt"/>
                <a:ea typeface="+mj-ea"/>
                <a:cs typeface="+mj-cs"/>
                <a:sym typeface="PFDinTextCompPro-Regular"/>
              </a:rPr>
              <a:t>project management</a:t>
            </a:r>
          </a:p>
          <a:p>
            <a:pPr lvl="0">
              <a:lnSpc>
                <a:spcPct val="70000"/>
              </a:lnSpc>
              <a:defRPr sz="1800">
                <a:solidFill>
                  <a:srgbClr val="000000"/>
                </a:solidFill>
                <a:uFillTx/>
              </a:defRPr>
            </a:pPr>
            <a:r>
              <a:rPr sz="11000" b="1" cap="all" spc="-220">
                <a:solidFill>
                  <a:srgbClr val="FFFFFF"/>
                </a:solidFill>
                <a:uFill>
                  <a:solidFill>
                    <a:srgbClr val="FFFFFF"/>
                  </a:solidFill>
                </a:uFill>
                <a:latin typeface="+mj-lt"/>
                <a:ea typeface="+mj-ea"/>
                <a:cs typeface="+mj-cs"/>
                <a:sym typeface="PFDinTextCompPro-Regular"/>
              </a:rPr>
              <a:t>and specs</a:t>
            </a:r>
          </a:p>
        </p:txBody>
      </p:sp>
    </p:spTree>
  </p:cSld>
  <p:clrMapOvr>
    <a:masterClrMapping/>
  </p:clrMapOvr>
  <p:transition xmlns:p14="http://schemas.microsoft.com/office/powerpoint/2010/mai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Shape 240"/>
          <p:cNvSpPr/>
          <p:nvPr/>
        </p:nvSpPr>
        <p:spPr>
          <a:xfrm>
            <a:off x="635000" y="635000"/>
            <a:ext cx="11734800" cy="0"/>
          </a:xfrm>
          <a:prstGeom prst="line">
            <a:avLst/>
          </a:prstGeom>
          <a:ln w="6350">
            <a:solidFill/>
            <a:miter lim="400000"/>
          </a:ln>
        </p:spPr>
        <p:txBody>
          <a:bodyPr lIns="0" tIns="0" rIns="0" bIns="0"/>
          <a:lstStyle/>
          <a:p>
            <a:pPr lvl="0" defTabSz="457200">
              <a:defRPr sz="1200">
                <a:solidFill>
                  <a:srgbClr val="000000"/>
                </a:solidFill>
                <a:uFillTx/>
                <a:latin typeface="Helvetica"/>
                <a:ea typeface="Helvetica"/>
                <a:cs typeface="Helvetica"/>
                <a:sym typeface="Helvetica"/>
              </a:defRPr>
            </a:pPr>
            <a:endParaRPr/>
          </a:p>
        </p:txBody>
      </p:sp>
      <p:sp>
        <p:nvSpPr>
          <p:cNvPr id="241" name="Shape 241"/>
          <p:cNvSpPr/>
          <p:nvPr/>
        </p:nvSpPr>
        <p:spPr>
          <a:xfrm>
            <a:off x="635000" y="1219200"/>
            <a:ext cx="11734800" cy="0"/>
          </a:xfrm>
          <a:prstGeom prst="line">
            <a:avLst/>
          </a:prstGeom>
          <a:ln w="6350">
            <a:solidFill/>
            <a:miter lim="400000"/>
          </a:ln>
        </p:spPr>
        <p:txBody>
          <a:bodyPr lIns="0" tIns="0" rIns="0" bIns="0"/>
          <a:lstStyle/>
          <a:p>
            <a:pPr lvl="0" defTabSz="457200">
              <a:defRPr sz="1200">
                <a:solidFill>
                  <a:srgbClr val="000000"/>
                </a:solidFill>
                <a:uFillTx/>
                <a:latin typeface="Helvetica"/>
                <a:ea typeface="Helvetica"/>
                <a:cs typeface="Helvetica"/>
                <a:sym typeface="Helvetica"/>
              </a:defRPr>
            </a:pPr>
            <a:endParaRPr/>
          </a:p>
        </p:txBody>
      </p:sp>
      <p:sp>
        <p:nvSpPr>
          <p:cNvPr id="242" name="Shape 242"/>
          <p:cNvSpPr/>
          <p:nvPr/>
        </p:nvSpPr>
        <p:spPr>
          <a:xfrm>
            <a:off x="635000" y="736600"/>
            <a:ext cx="7721600" cy="431800"/>
          </a:xfrm>
          <a:prstGeom prst="rect">
            <a:avLst/>
          </a:prstGeom>
          <a:ln w="12700">
            <a:round/>
          </a:ln>
          <a:extLst>
            <a:ext uri="{C572A759-6A51-4108-AA02-DFA0A04FC94B}">
              <ma14:wrappingTextBoxFlag xmlns:ma14="http://schemas.microsoft.com/office/mac/drawingml/2011/main" val="1"/>
            </a:ext>
          </a:extLst>
        </p:spPr>
        <p:txBody>
          <a:bodyPr lIns="0" tIns="0" rIns="0" bIns="0"/>
          <a:lstStyle>
            <a:lvl1pPr defTabSz="647700">
              <a:lnSpc>
                <a:spcPts val="3200"/>
              </a:lnSpc>
              <a:defRPr sz="3200" b="1" cap="all" spc="-64">
                <a:solidFill>
                  <a:srgbClr val="000000"/>
                </a:solidFill>
                <a:uFill>
                  <a:solidFill>
                    <a:srgbClr val="000000"/>
                  </a:solidFill>
                </a:uFill>
                <a:latin typeface="+mj-lt"/>
                <a:ea typeface="+mj-ea"/>
                <a:cs typeface="+mj-cs"/>
                <a:sym typeface="PFDinTextCompPro-Regular"/>
              </a:defRPr>
            </a:lvl1pPr>
          </a:lstStyle>
          <a:p>
            <a:pPr lvl="0">
              <a:defRPr sz="1800" b="0" cap="none" spc="0">
                <a:uFillTx/>
              </a:defRPr>
            </a:pPr>
            <a:r>
              <a:rPr sz="3200" b="1" cap="all" spc="-64">
                <a:uFill>
                  <a:solidFill/>
                </a:uFill>
              </a:rPr>
              <a:t>spec</a:t>
            </a:r>
          </a:p>
        </p:txBody>
      </p:sp>
      <p:sp>
        <p:nvSpPr>
          <p:cNvPr id="243" name="Shape 243"/>
          <p:cNvSpPr>
            <a:spLocks noGrp="1"/>
          </p:cNvSpPr>
          <p:nvPr>
            <p:ph type="title"/>
          </p:nvPr>
        </p:nvSpPr>
        <p:spPr>
          <a:xfrm>
            <a:off x="2440129" y="2901950"/>
            <a:ext cx="8124542" cy="1498600"/>
          </a:xfrm>
          <a:prstGeom prst="rect">
            <a:avLst/>
          </a:prstGeom>
        </p:spPr>
        <p:txBody>
          <a:bodyPr/>
          <a:lstStyle>
            <a:lvl1pPr>
              <a:defRPr>
                <a:solidFill>
                  <a:srgbClr val="C82506"/>
                </a:solidFill>
              </a:defRPr>
            </a:lvl1pPr>
          </a:lstStyle>
          <a:p>
            <a:pPr lvl="0">
              <a:defRPr sz="1800" b="0" cap="none" spc="0">
                <a:solidFill>
                  <a:srgbClr val="000000"/>
                </a:solidFill>
                <a:uFillTx/>
              </a:defRPr>
            </a:pPr>
            <a:r>
              <a:rPr sz="5400" b="1" cap="all" spc="-107">
                <a:solidFill>
                  <a:srgbClr val="C82506"/>
                </a:solidFill>
                <a:uFill>
                  <a:solidFill/>
                </a:uFill>
              </a:rPr>
              <a:t>*Examples of Functional Spec and Product Requirements Spec*</a:t>
            </a:r>
          </a:p>
        </p:txBody>
      </p:sp>
    </p:spTree>
  </p:cSld>
  <p:clrMapOvr>
    <a:masterClrMapping/>
  </p:clrMapOvr>
  <p:transition xmlns:p14="http://schemas.microsoft.com/office/powerpoint/2010/mai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 name="Shape 245"/>
          <p:cNvSpPr/>
          <p:nvPr/>
        </p:nvSpPr>
        <p:spPr>
          <a:xfrm>
            <a:off x="635000" y="635000"/>
            <a:ext cx="11734800" cy="0"/>
          </a:xfrm>
          <a:prstGeom prst="line">
            <a:avLst/>
          </a:prstGeom>
          <a:ln w="6350">
            <a:solidFill/>
            <a:miter lim="400000"/>
          </a:ln>
        </p:spPr>
        <p:txBody>
          <a:bodyPr lIns="0" tIns="0" rIns="0" bIns="0"/>
          <a:lstStyle/>
          <a:p>
            <a:pPr lvl="0" defTabSz="457200">
              <a:defRPr sz="1200">
                <a:solidFill>
                  <a:srgbClr val="000000"/>
                </a:solidFill>
                <a:uFillTx/>
                <a:latin typeface="Helvetica"/>
                <a:ea typeface="Helvetica"/>
                <a:cs typeface="Helvetica"/>
                <a:sym typeface="Helvetica"/>
              </a:defRPr>
            </a:pPr>
            <a:endParaRPr/>
          </a:p>
        </p:txBody>
      </p:sp>
      <p:sp>
        <p:nvSpPr>
          <p:cNvPr id="246" name="Shape 246"/>
          <p:cNvSpPr/>
          <p:nvPr/>
        </p:nvSpPr>
        <p:spPr>
          <a:xfrm>
            <a:off x="635000" y="1219200"/>
            <a:ext cx="11734800" cy="0"/>
          </a:xfrm>
          <a:prstGeom prst="line">
            <a:avLst/>
          </a:prstGeom>
          <a:ln w="6350">
            <a:solidFill/>
            <a:miter lim="400000"/>
          </a:ln>
        </p:spPr>
        <p:txBody>
          <a:bodyPr lIns="0" tIns="0" rIns="0" bIns="0"/>
          <a:lstStyle/>
          <a:p>
            <a:pPr lvl="0" defTabSz="457200">
              <a:defRPr sz="1200">
                <a:solidFill>
                  <a:srgbClr val="000000"/>
                </a:solidFill>
                <a:uFillTx/>
                <a:latin typeface="Helvetica"/>
                <a:ea typeface="Helvetica"/>
                <a:cs typeface="Helvetica"/>
                <a:sym typeface="Helvetica"/>
              </a:defRPr>
            </a:pPr>
            <a:endParaRPr/>
          </a:p>
        </p:txBody>
      </p:sp>
      <p:sp>
        <p:nvSpPr>
          <p:cNvPr id="247" name="Shape 247"/>
          <p:cNvSpPr/>
          <p:nvPr/>
        </p:nvSpPr>
        <p:spPr>
          <a:xfrm>
            <a:off x="635000" y="736600"/>
            <a:ext cx="7721600" cy="431800"/>
          </a:xfrm>
          <a:prstGeom prst="rect">
            <a:avLst/>
          </a:prstGeom>
          <a:ln w="12700">
            <a:round/>
          </a:ln>
          <a:extLst>
            <a:ext uri="{C572A759-6A51-4108-AA02-DFA0A04FC94B}">
              <ma14:wrappingTextBoxFlag xmlns:ma14="http://schemas.microsoft.com/office/mac/drawingml/2011/main" val="1"/>
            </a:ext>
          </a:extLst>
        </p:spPr>
        <p:txBody>
          <a:bodyPr lIns="0" tIns="0" rIns="0" bIns="0"/>
          <a:lstStyle>
            <a:lvl1pPr defTabSz="647700">
              <a:lnSpc>
                <a:spcPts val="3200"/>
              </a:lnSpc>
              <a:defRPr sz="3200" b="1" cap="all" spc="-64">
                <a:solidFill>
                  <a:srgbClr val="000000"/>
                </a:solidFill>
                <a:uFill>
                  <a:solidFill>
                    <a:srgbClr val="000000"/>
                  </a:solidFill>
                </a:uFill>
                <a:latin typeface="+mj-lt"/>
                <a:ea typeface="+mj-ea"/>
                <a:cs typeface="+mj-cs"/>
                <a:sym typeface="PFDinTextCompPro-Regular"/>
              </a:defRPr>
            </a:lvl1pPr>
          </a:lstStyle>
          <a:p>
            <a:pPr lvl="0">
              <a:defRPr sz="1800" b="0" cap="none" spc="0">
                <a:uFillTx/>
              </a:defRPr>
            </a:pPr>
            <a:r>
              <a:rPr sz="3200" b="1" cap="all" spc="-64">
                <a:uFill>
                  <a:solidFill/>
                </a:uFill>
              </a:rPr>
              <a:t>spec</a:t>
            </a:r>
          </a:p>
        </p:txBody>
      </p:sp>
      <p:sp>
        <p:nvSpPr>
          <p:cNvPr id="248" name="Shape 248"/>
          <p:cNvSpPr>
            <a:spLocks noGrp="1"/>
          </p:cNvSpPr>
          <p:nvPr>
            <p:ph type="title"/>
          </p:nvPr>
        </p:nvSpPr>
        <p:spPr>
          <a:xfrm>
            <a:off x="635000" y="3041650"/>
            <a:ext cx="11734800" cy="1498600"/>
          </a:xfrm>
          <a:prstGeom prst="rect">
            <a:avLst/>
          </a:prstGeom>
        </p:spPr>
        <p:txBody>
          <a:bodyPr anchor="ctr"/>
          <a:lstStyle>
            <a:lvl1pPr algn="ctr">
              <a:defRPr sz="9000" spc="-180"/>
            </a:lvl1pPr>
          </a:lstStyle>
          <a:p>
            <a:pPr lvl="0">
              <a:defRPr sz="1800" b="0" cap="none" spc="0">
                <a:uFillTx/>
              </a:defRPr>
            </a:pPr>
            <a:r>
              <a:rPr sz="9000" b="1" cap="all" spc="-180">
                <a:uFill>
                  <a:solidFill/>
                </a:uFill>
              </a:rPr>
              <a:t>keep it simple.</a:t>
            </a:r>
          </a:p>
        </p:txBody>
      </p:sp>
    </p:spTree>
  </p:cSld>
  <p:clrMapOvr>
    <a:masterClrMapping/>
  </p:clrMapOvr>
  <p:transition xmlns:p14="http://schemas.microsoft.com/office/powerpoint/2010/mai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 name="Shape 252"/>
          <p:cNvSpPr/>
          <p:nvPr/>
        </p:nvSpPr>
        <p:spPr>
          <a:xfrm>
            <a:off x="635000" y="635000"/>
            <a:ext cx="11734800" cy="0"/>
          </a:xfrm>
          <a:prstGeom prst="line">
            <a:avLst/>
          </a:prstGeom>
          <a:ln w="6350">
            <a:solidFill/>
            <a:miter lim="400000"/>
          </a:ln>
        </p:spPr>
        <p:txBody>
          <a:bodyPr lIns="0" tIns="0" rIns="0" bIns="0"/>
          <a:lstStyle/>
          <a:p>
            <a:pPr lvl="0" defTabSz="457200">
              <a:defRPr sz="1200">
                <a:solidFill>
                  <a:srgbClr val="000000"/>
                </a:solidFill>
                <a:uFillTx/>
                <a:latin typeface="Helvetica"/>
                <a:ea typeface="Helvetica"/>
                <a:cs typeface="Helvetica"/>
                <a:sym typeface="Helvetica"/>
              </a:defRPr>
            </a:pPr>
            <a:endParaRPr/>
          </a:p>
        </p:txBody>
      </p:sp>
      <p:sp>
        <p:nvSpPr>
          <p:cNvPr id="253" name="Shape 253"/>
          <p:cNvSpPr/>
          <p:nvPr/>
        </p:nvSpPr>
        <p:spPr>
          <a:xfrm>
            <a:off x="635000" y="1219200"/>
            <a:ext cx="11734800" cy="0"/>
          </a:xfrm>
          <a:prstGeom prst="line">
            <a:avLst/>
          </a:prstGeom>
          <a:ln w="6350">
            <a:solidFill/>
            <a:miter lim="400000"/>
          </a:ln>
        </p:spPr>
        <p:txBody>
          <a:bodyPr lIns="0" tIns="0" rIns="0" bIns="0"/>
          <a:lstStyle/>
          <a:p>
            <a:pPr lvl="0" defTabSz="457200">
              <a:defRPr sz="1200">
                <a:solidFill>
                  <a:srgbClr val="000000"/>
                </a:solidFill>
                <a:uFillTx/>
                <a:latin typeface="Helvetica"/>
                <a:ea typeface="Helvetica"/>
                <a:cs typeface="Helvetica"/>
                <a:sym typeface="Helvetica"/>
              </a:defRPr>
            </a:pPr>
            <a:endParaRPr/>
          </a:p>
        </p:txBody>
      </p:sp>
      <p:sp>
        <p:nvSpPr>
          <p:cNvPr id="254" name="Shape 254"/>
          <p:cNvSpPr/>
          <p:nvPr/>
        </p:nvSpPr>
        <p:spPr>
          <a:xfrm>
            <a:off x="635000" y="736600"/>
            <a:ext cx="7721600" cy="431800"/>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lvl1pPr>
              <a:defRPr sz="3200" b="1" cap="all" spc="-64">
                <a:solidFill>
                  <a:srgbClr val="000000"/>
                </a:solidFill>
                <a:uFill>
                  <a:solidFill>
                    <a:srgbClr val="000000"/>
                  </a:solidFill>
                </a:uFill>
                <a:latin typeface="+mj-lt"/>
                <a:ea typeface="+mj-ea"/>
                <a:cs typeface="+mj-cs"/>
                <a:sym typeface="PFDinTextCompPro-Regular"/>
              </a:defRPr>
            </a:lvl1pPr>
          </a:lstStyle>
          <a:p>
            <a:pPr lvl="0">
              <a:defRPr sz="1800" b="0" cap="none" spc="0">
                <a:uFillTx/>
              </a:defRPr>
            </a:pPr>
            <a:r>
              <a:rPr sz="3200" b="1" cap="all" spc="-64">
                <a:uFill>
                  <a:solidFill/>
                </a:uFill>
              </a:rPr>
              <a:t>Spec</a:t>
            </a:r>
          </a:p>
        </p:txBody>
      </p:sp>
      <p:sp>
        <p:nvSpPr>
          <p:cNvPr id="255" name="Shape 255"/>
          <p:cNvSpPr/>
          <p:nvPr/>
        </p:nvSpPr>
        <p:spPr>
          <a:xfrm>
            <a:off x="381000" y="2159000"/>
            <a:ext cx="12242800" cy="4025900"/>
          </a:xfrm>
          <a:prstGeom prst="rect">
            <a:avLst/>
          </a:prstGeom>
          <a:ln w="12700">
            <a:round/>
          </a:ln>
          <a:extLst>
            <a:ext uri="{C572A759-6A51-4108-AA02-DFA0A04FC94B}">
              <ma14:wrappingTextBoxFlag xmlns:ma14="http://schemas.microsoft.com/office/mac/drawingml/2011/main" val="1"/>
            </a:ext>
          </a:extLst>
        </p:spPr>
        <p:txBody>
          <a:bodyPr lIns="0" tIns="0" rIns="0" bIns="0"/>
          <a:lstStyle/>
          <a:p>
            <a:pPr lvl="0" algn="ctr" defTabSz="647700">
              <a:lnSpc>
                <a:spcPct val="60000"/>
              </a:lnSpc>
              <a:defRPr sz="1800">
                <a:solidFill>
                  <a:srgbClr val="000000"/>
                </a:solidFill>
                <a:uFillTx/>
              </a:defRPr>
            </a:pPr>
            <a:r>
              <a:rPr sz="10000" b="1" cap="all" spc="-200">
                <a:uFill>
                  <a:solidFill/>
                </a:uFill>
                <a:latin typeface="+mj-lt"/>
                <a:ea typeface="+mj-ea"/>
                <a:cs typeface="+mj-cs"/>
                <a:sym typeface="PFDinTextCompPro-Regular"/>
              </a:rPr>
              <a:t>the </a:t>
            </a:r>
            <a:r>
              <a:rPr sz="10000" b="1" cap="all" spc="-200">
                <a:solidFill>
                  <a:srgbClr val="D355B9"/>
                </a:solidFill>
                <a:uFill>
                  <a:solidFill>
                    <a:srgbClr val="D355B9"/>
                  </a:solidFill>
                </a:uFill>
                <a:latin typeface="+mj-lt"/>
                <a:ea typeface="+mj-ea"/>
                <a:cs typeface="+mj-cs"/>
                <a:sym typeface="PFDinTextCompPro-Regular"/>
              </a:rPr>
              <a:t>right</a:t>
            </a:r>
            <a:r>
              <a:rPr sz="10000" b="1" cap="all" spc="-200">
                <a:uFill>
                  <a:solidFill/>
                </a:uFill>
                <a:latin typeface="+mj-lt"/>
                <a:ea typeface="+mj-ea"/>
                <a:cs typeface="+mj-cs"/>
                <a:sym typeface="PFDinTextCompPro-Regular"/>
              </a:rPr>
              <a:t> product spec document is the one that </a:t>
            </a:r>
            <a:r>
              <a:rPr sz="10000" b="1" cap="all" spc="-200">
                <a:solidFill>
                  <a:srgbClr val="D355B9"/>
                </a:solidFill>
                <a:uFill>
                  <a:solidFill>
                    <a:srgbClr val="D355B9"/>
                  </a:solidFill>
                </a:uFill>
                <a:latin typeface="+mj-lt"/>
                <a:ea typeface="+mj-ea"/>
                <a:cs typeface="+mj-cs"/>
                <a:sym typeface="PFDinTextCompPro-Regular"/>
              </a:rPr>
              <a:t>works</a:t>
            </a:r>
            <a:r>
              <a:rPr sz="10000" b="1" cap="all" spc="-200">
                <a:uFill>
                  <a:solidFill/>
                </a:uFill>
                <a:latin typeface="+mj-lt"/>
                <a:ea typeface="+mj-ea"/>
                <a:cs typeface="+mj-cs"/>
                <a:sym typeface="PFDinTextCompPro-Regular"/>
              </a:rPr>
              <a:t> for your company</a:t>
            </a:r>
            <a:r>
              <a:rPr sz="10000" b="1" cap="all" spc="-200">
                <a:uFill>
                  <a:solidFill>
                    <a:srgbClr val="22C2BC"/>
                  </a:solidFill>
                </a:uFill>
                <a:latin typeface="+mj-lt"/>
                <a:ea typeface="+mj-ea"/>
                <a:cs typeface="+mj-cs"/>
                <a:sym typeface="PFDinTextCompPro-Regular"/>
              </a:rPr>
              <a:t>.</a:t>
            </a:r>
          </a:p>
        </p:txBody>
      </p:sp>
    </p:spTree>
  </p:cSld>
  <p:clrMapOvr>
    <a:masterClrMapping/>
  </p:clrMapOvr>
  <p:transition xmlns:p14="http://schemas.microsoft.com/office/powerpoint/2010/mai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 name="Shape 257"/>
          <p:cNvSpPr/>
          <p:nvPr/>
        </p:nvSpPr>
        <p:spPr>
          <a:xfrm>
            <a:off x="635000" y="736600"/>
            <a:ext cx="10160000" cy="431800"/>
          </a:xfrm>
          <a:prstGeom prst="rect">
            <a:avLst/>
          </a:prstGeom>
          <a:ln w="12700">
            <a:round/>
          </a:ln>
          <a:extLst>
            <a:ext uri="{C572A759-6A51-4108-AA02-DFA0A04FC94B}">
              <ma14:wrappingTextBoxFlag xmlns:ma14="http://schemas.microsoft.com/office/mac/drawingml/2011/main" val="1"/>
            </a:ext>
          </a:extLst>
        </p:spPr>
        <p:txBody>
          <a:bodyPr lIns="0" tIns="0" rIns="0" bIns="0"/>
          <a:lstStyle>
            <a:lvl1pPr defTabSz="647700">
              <a:lnSpc>
                <a:spcPts val="3200"/>
              </a:lnSpc>
              <a:defRPr sz="3200" b="1" cap="all" spc="-64">
                <a:solidFill>
                  <a:srgbClr val="000000"/>
                </a:solidFill>
                <a:latin typeface="+mj-lt"/>
                <a:ea typeface="+mj-ea"/>
                <a:cs typeface="+mj-cs"/>
                <a:sym typeface="PFDinTextCompPro-Regular"/>
              </a:defRPr>
            </a:lvl1pPr>
          </a:lstStyle>
          <a:p>
            <a:pPr lvl="0">
              <a:defRPr sz="1800" b="0" cap="none" spc="0">
                <a:uFillTx/>
              </a:defRPr>
            </a:pPr>
            <a:r>
              <a:rPr sz="3200" b="1" cap="all" spc="-64">
                <a:uFill>
                  <a:solidFill>
                    <a:srgbClr val="FFFFFF"/>
                  </a:solidFill>
                </a:uFill>
              </a:rPr>
              <a:t>project management and specs</a:t>
            </a:r>
          </a:p>
        </p:txBody>
      </p:sp>
      <p:sp>
        <p:nvSpPr>
          <p:cNvPr id="258" name="Shape 258"/>
          <p:cNvSpPr/>
          <p:nvPr/>
        </p:nvSpPr>
        <p:spPr>
          <a:xfrm>
            <a:off x="635000" y="1473200"/>
            <a:ext cx="11734800" cy="14605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10600"/>
              </a:lnSpc>
              <a:defRPr sz="12000" b="1" cap="all" spc="-239">
                <a:latin typeface="+mj-lt"/>
                <a:ea typeface="+mj-ea"/>
                <a:cs typeface="+mj-cs"/>
                <a:sym typeface="PFDinTextCompPro-Regular"/>
              </a:defRPr>
            </a:lvl1pPr>
          </a:lstStyle>
          <a:p>
            <a:pPr lvl="0">
              <a:defRPr sz="1800" b="0" cap="none" spc="0">
                <a:solidFill>
                  <a:srgbClr val="000000"/>
                </a:solidFill>
                <a:uFillTx/>
              </a:defRPr>
            </a:pPr>
            <a:r>
              <a:rPr sz="12000" b="1" cap="all" spc="-239">
                <a:solidFill>
                  <a:srgbClr val="FFFFFF"/>
                </a:solidFill>
                <a:uFill>
                  <a:solidFill>
                    <a:srgbClr val="FFFFFF"/>
                  </a:solidFill>
                </a:uFill>
              </a:rPr>
              <a:t>agile</a:t>
            </a:r>
          </a:p>
        </p:txBody>
      </p:sp>
    </p:spTree>
  </p:cSld>
  <p:clrMapOvr>
    <a:masterClrMapping/>
  </p:clrMapOvr>
  <p:transition xmlns:p14="http://schemas.microsoft.com/office/powerpoint/2010/mai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 name="Shape 260"/>
          <p:cNvSpPr/>
          <p:nvPr/>
        </p:nvSpPr>
        <p:spPr>
          <a:xfrm>
            <a:off x="635000" y="736600"/>
            <a:ext cx="7721600" cy="431800"/>
          </a:xfrm>
          <a:prstGeom prst="rect">
            <a:avLst/>
          </a:prstGeom>
          <a:ln w="12700">
            <a:round/>
          </a:ln>
          <a:extLst>
            <a:ext uri="{C572A759-6A51-4108-AA02-DFA0A04FC94B}">
              <ma14:wrappingTextBoxFlag xmlns:ma14="http://schemas.microsoft.com/office/mac/drawingml/2011/main" val="1"/>
            </a:ext>
          </a:extLst>
        </p:spPr>
        <p:txBody>
          <a:bodyPr lIns="0" tIns="0" rIns="0" bIns="0"/>
          <a:lstStyle>
            <a:lvl1pPr defTabSz="647700">
              <a:lnSpc>
                <a:spcPts val="3200"/>
              </a:lnSpc>
              <a:defRPr sz="3200" b="1" cap="all" spc="-64">
                <a:solidFill>
                  <a:srgbClr val="000000"/>
                </a:solidFill>
                <a:uFill>
                  <a:solidFill>
                    <a:srgbClr val="000000"/>
                  </a:solidFill>
                </a:uFill>
                <a:latin typeface="+mj-lt"/>
                <a:ea typeface="+mj-ea"/>
                <a:cs typeface="+mj-cs"/>
                <a:sym typeface="PFDinTextCompPro-Regular"/>
              </a:defRPr>
            </a:lvl1pPr>
          </a:lstStyle>
          <a:p>
            <a:pPr lvl="0">
              <a:defRPr sz="1800" b="0" cap="none" spc="0">
                <a:uFillTx/>
              </a:defRPr>
            </a:pPr>
            <a:r>
              <a:rPr sz="3200" b="1" cap="all" spc="-64">
                <a:uFill>
                  <a:solidFill/>
                </a:uFill>
              </a:rPr>
              <a:t>agile</a:t>
            </a:r>
          </a:p>
        </p:txBody>
      </p:sp>
      <p:sp>
        <p:nvSpPr>
          <p:cNvPr id="261" name="Shape 261"/>
          <p:cNvSpPr>
            <a:spLocks noGrp="1"/>
          </p:cNvSpPr>
          <p:nvPr>
            <p:ph type="title"/>
          </p:nvPr>
        </p:nvSpPr>
        <p:spPr>
          <a:prstGeom prst="rect">
            <a:avLst/>
          </a:prstGeom>
        </p:spPr>
        <p:txBody>
          <a:bodyPr/>
          <a:lstStyle/>
          <a:p>
            <a:pPr lvl="0">
              <a:defRPr sz="1800" b="0" cap="none" spc="0">
                <a:uFillTx/>
              </a:defRPr>
            </a:pPr>
            <a:r>
              <a:rPr sz="5400" b="1" cap="all" spc="-107">
                <a:uFill>
                  <a:solidFill/>
                </a:uFill>
              </a:rPr>
              <a:t>what is agile development?</a:t>
            </a:r>
          </a:p>
        </p:txBody>
      </p:sp>
      <p:sp>
        <p:nvSpPr>
          <p:cNvPr id="262" name="Shape 262"/>
          <p:cNvSpPr>
            <a:spLocks noGrp="1"/>
          </p:cNvSpPr>
          <p:nvPr>
            <p:ph type="body" idx="1"/>
          </p:nvPr>
        </p:nvSpPr>
        <p:spPr>
          <a:prstGeom prst="rect">
            <a:avLst/>
          </a:prstGeom>
        </p:spPr>
        <p:txBody>
          <a:bodyPr/>
          <a:lstStyle/>
          <a:p>
            <a:pPr lvl="0">
              <a:defRPr sz="1800">
                <a:uFillTx/>
              </a:defRPr>
            </a:pPr>
            <a:r>
              <a:rPr sz="2800">
                <a:uFill>
                  <a:solidFill/>
                </a:uFill>
              </a:rPr>
              <a:t>A flexible process that takes an iterative approach to development that adapts to uncertainty.</a:t>
            </a:r>
          </a:p>
        </p:txBody>
      </p:sp>
    </p:spTree>
  </p:cSld>
  <p:clrMapOvr>
    <a:masterClrMapping/>
  </p:clrMapOvr>
  <p:transition xmlns:p14="http://schemas.microsoft.com/office/powerpoint/2010/mai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 name="Shape 264"/>
          <p:cNvSpPr/>
          <p:nvPr/>
        </p:nvSpPr>
        <p:spPr>
          <a:xfrm>
            <a:off x="635000" y="736600"/>
            <a:ext cx="7721600" cy="431800"/>
          </a:xfrm>
          <a:prstGeom prst="rect">
            <a:avLst/>
          </a:prstGeom>
          <a:ln w="12700">
            <a:round/>
          </a:ln>
          <a:extLst>
            <a:ext uri="{C572A759-6A51-4108-AA02-DFA0A04FC94B}">
              <ma14:wrappingTextBoxFlag xmlns:ma14="http://schemas.microsoft.com/office/mac/drawingml/2011/main" val="1"/>
            </a:ext>
          </a:extLst>
        </p:spPr>
        <p:txBody>
          <a:bodyPr lIns="0" tIns="0" rIns="0" bIns="0"/>
          <a:lstStyle>
            <a:lvl1pPr defTabSz="647700">
              <a:lnSpc>
                <a:spcPts val="3200"/>
              </a:lnSpc>
              <a:defRPr sz="3200" b="1" cap="all" spc="-64">
                <a:solidFill>
                  <a:srgbClr val="000000"/>
                </a:solidFill>
                <a:uFill>
                  <a:solidFill>
                    <a:srgbClr val="000000"/>
                  </a:solidFill>
                </a:uFill>
                <a:latin typeface="+mj-lt"/>
                <a:ea typeface="+mj-ea"/>
                <a:cs typeface="+mj-cs"/>
                <a:sym typeface="PFDinTextCompPro-Regular"/>
              </a:defRPr>
            </a:lvl1pPr>
          </a:lstStyle>
          <a:p>
            <a:pPr lvl="0">
              <a:defRPr sz="1800" b="0" cap="none" spc="0">
                <a:uFillTx/>
              </a:defRPr>
            </a:pPr>
            <a:r>
              <a:rPr sz="3200" b="1" cap="all" spc="-64">
                <a:uFill>
                  <a:solidFill/>
                </a:uFill>
              </a:rPr>
              <a:t>agile</a:t>
            </a:r>
          </a:p>
        </p:txBody>
      </p:sp>
      <p:sp>
        <p:nvSpPr>
          <p:cNvPr id="265" name="Shape 265"/>
          <p:cNvSpPr>
            <a:spLocks noGrp="1"/>
          </p:cNvSpPr>
          <p:nvPr>
            <p:ph type="title"/>
          </p:nvPr>
        </p:nvSpPr>
        <p:spPr>
          <a:prstGeom prst="rect">
            <a:avLst/>
          </a:prstGeom>
        </p:spPr>
        <p:txBody>
          <a:bodyPr/>
          <a:lstStyle/>
          <a:p>
            <a:pPr lvl="0">
              <a:defRPr sz="1800" b="0" cap="none" spc="0">
                <a:uFillTx/>
              </a:defRPr>
            </a:pPr>
            <a:r>
              <a:rPr sz="5400" b="1" cap="all" spc="-107">
                <a:uFill>
                  <a:solidFill/>
                </a:uFill>
              </a:rPr>
              <a:t>agile manifesto</a:t>
            </a:r>
          </a:p>
        </p:txBody>
      </p:sp>
      <p:sp>
        <p:nvSpPr>
          <p:cNvPr id="266" name="Shape 266"/>
          <p:cNvSpPr>
            <a:spLocks noGrp="1"/>
          </p:cNvSpPr>
          <p:nvPr>
            <p:ph type="body" idx="1"/>
          </p:nvPr>
        </p:nvSpPr>
        <p:spPr>
          <a:prstGeom prst="rect">
            <a:avLst/>
          </a:prstGeom>
        </p:spPr>
        <p:txBody>
          <a:bodyPr/>
          <a:lstStyle/>
          <a:p>
            <a:pPr marL="174171" lvl="0" indent="-174171">
              <a:buSzPct val="70000"/>
              <a:buFont typeface="Lucida Grande"/>
              <a:buChar char="‣"/>
              <a:defRPr sz="1800">
                <a:uFillTx/>
              </a:defRPr>
            </a:pPr>
            <a:r>
              <a:rPr sz="2400" b="1">
                <a:uFill>
                  <a:solidFill/>
                </a:uFill>
              </a:rPr>
              <a:t>Individuals and interactions</a:t>
            </a:r>
            <a:r>
              <a:rPr sz="2400">
                <a:uFill>
                  <a:solidFill/>
                </a:uFill>
              </a:rPr>
              <a:t> over processes and tools.</a:t>
            </a:r>
          </a:p>
          <a:p>
            <a:pPr marL="174171" lvl="0" indent="-174171">
              <a:buSzPct val="70000"/>
              <a:buFont typeface="Lucida Grande"/>
              <a:buChar char="‣"/>
              <a:defRPr sz="1800">
                <a:uFillTx/>
              </a:defRPr>
            </a:pPr>
            <a:r>
              <a:rPr sz="2400" b="1">
                <a:uFill>
                  <a:solidFill/>
                </a:uFill>
              </a:rPr>
              <a:t>Working software</a:t>
            </a:r>
            <a:r>
              <a:rPr sz="2400">
                <a:uFill>
                  <a:solidFill/>
                </a:uFill>
              </a:rPr>
              <a:t> over comprehensive documentation.</a:t>
            </a:r>
          </a:p>
          <a:p>
            <a:pPr marL="174171" lvl="0" indent="-174171">
              <a:buSzPct val="70000"/>
              <a:buFont typeface="Lucida Grande"/>
              <a:buChar char="‣"/>
              <a:defRPr sz="1800">
                <a:uFillTx/>
              </a:defRPr>
            </a:pPr>
            <a:r>
              <a:rPr sz="2400" b="1">
                <a:uFill>
                  <a:solidFill/>
                </a:uFill>
              </a:rPr>
              <a:t>Customer collaboration</a:t>
            </a:r>
            <a:r>
              <a:rPr sz="2400">
                <a:uFill>
                  <a:solidFill/>
                </a:uFill>
              </a:rPr>
              <a:t> over contract negotiation.</a:t>
            </a:r>
          </a:p>
          <a:p>
            <a:pPr marL="174171" lvl="0" indent="-174171">
              <a:buSzPct val="70000"/>
              <a:buFont typeface="Lucida Grande"/>
              <a:buChar char="‣"/>
              <a:defRPr sz="1800">
                <a:uFillTx/>
              </a:defRPr>
            </a:pPr>
            <a:r>
              <a:rPr sz="2400" b="1">
                <a:uFill>
                  <a:solidFill/>
                </a:uFill>
              </a:rPr>
              <a:t>Responding to change</a:t>
            </a:r>
            <a:r>
              <a:rPr sz="2400">
                <a:uFill>
                  <a:solidFill/>
                </a:uFill>
              </a:rPr>
              <a:t> over following a plan.</a:t>
            </a:r>
          </a:p>
        </p:txBody>
      </p:sp>
    </p:spTree>
  </p:cSld>
  <p:clrMapOvr>
    <a:masterClrMapping/>
  </p:clrMapOvr>
  <p:transition xmlns:p14="http://schemas.microsoft.com/office/powerpoint/2010/mai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 name="Shape 268"/>
          <p:cNvSpPr>
            <a:spLocks noGrp="1"/>
          </p:cNvSpPr>
          <p:nvPr>
            <p:ph type="title"/>
          </p:nvPr>
        </p:nvSpPr>
        <p:spPr>
          <a:prstGeom prst="rect">
            <a:avLst/>
          </a:prstGeom>
        </p:spPr>
        <p:txBody>
          <a:bodyPr/>
          <a:lstStyle/>
          <a:p>
            <a:pPr lvl="0">
              <a:defRPr sz="1800" b="0" cap="none" spc="0">
                <a:uFillTx/>
              </a:defRPr>
            </a:pPr>
            <a:r>
              <a:rPr sz="5400" b="1" cap="all" spc="-107">
                <a:uFill>
                  <a:solidFill/>
                </a:uFill>
              </a:rPr>
              <a:t>scrum</a:t>
            </a:r>
          </a:p>
        </p:txBody>
      </p:sp>
      <p:sp>
        <p:nvSpPr>
          <p:cNvPr id="269" name="Shape 269"/>
          <p:cNvSpPr>
            <a:spLocks noGrp="1"/>
          </p:cNvSpPr>
          <p:nvPr>
            <p:ph type="body" idx="1"/>
          </p:nvPr>
        </p:nvSpPr>
        <p:spPr>
          <a:prstGeom prst="rect">
            <a:avLst/>
          </a:prstGeom>
        </p:spPr>
        <p:txBody>
          <a:bodyPr/>
          <a:lstStyle/>
          <a:p>
            <a:pPr lvl="0">
              <a:defRPr sz="1800">
                <a:uFillTx/>
              </a:defRPr>
            </a:pPr>
            <a:r>
              <a:rPr sz="2800" b="1">
                <a:uFill>
                  <a:solidFill/>
                </a:uFill>
              </a:rPr>
              <a:t>One</a:t>
            </a:r>
            <a:r>
              <a:rPr sz="2800">
                <a:uFill>
                  <a:solidFill/>
                </a:uFill>
              </a:rPr>
              <a:t> practice of Agile methodology that focuses on small, incremental releases built during sprints.</a:t>
            </a:r>
          </a:p>
          <a:p>
            <a:pPr lvl="0">
              <a:defRPr sz="1800">
                <a:uFillTx/>
              </a:defRPr>
            </a:pPr>
            <a:endParaRPr sz="2800">
              <a:uFill>
                <a:solidFill/>
              </a:uFill>
            </a:endParaRPr>
          </a:p>
          <a:p>
            <a:pPr lvl="0">
              <a:defRPr sz="1800">
                <a:uFillTx/>
              </a:defRPr>
            </a:pPr>
            <a:r>
              <a:rPr sz="2800">
                <a:uFill>
                  <a:solidFill/>
                </a:uFill>
              </a:rPr>
              <a:t>Benefits of Scrum:</a:t>
            </a:r>
          </a:p>
          <a:p>
            <a:pPr marL="203200" lvl="0" indent="-203200">
              <a:buSzPct val="70000"/>
              <a:buFont typeface="Lucida Grande"/>
              <a:buChar char="‣"/>
              <a:defRPr sz="1800">
                <a:uFillTx/>
              </a:defRPr>
            </a:pPr>
            <a:r>
              <a:rPr sz="2800">
                <a:uFill>
                  <a:solidFill/>
                </a:uFill>
              </a:rPr>
              <a:t>Deliver products faster</a:t>
            </a:r>
          </a:p>
          <a:p>
            <a:pPr marL="203200" lvl="0" indent="-203200">
              <a:buSzPct val="70000"/>
              <a:buFont typeface="Lucida Grande"/>
              <a:buChar char="‣"/>
              <a:defRPr sz="1800">
                <a:uFillTx/>
              </a:defRPr>
            </a:pPr>
            <a:r>
              <a:rPr sz="2800">
                <a:uFill>
                  <a:solidFill/>
                </a:uFill>
              </a:rPr>
              <a:t>Can adapt to changing business priorities and requirements</a:t>
            </a:r>
          </a:p>
          <a:p>
            <a:pPr marL="203200" lvl="0" indent="-203200">
              <a:buSzPct val="70000"/>
              <a:buFont typeface="Lucida Grande"/>
              <a:buChar char="‣"/>
              <a:defRPr sz="1800">
                <a:uFillTx/>
              </a:defRPr>
            </a:pPr>
            <a:r>
              <a:rPr sz="2800">
                <a:uFill>
                  <a:solidFill/>
                </a:uFill>
              </a:rPr>
              <a:t>Better resource management</a:t>
            </a:r>
          </a:p>
          <a:p>
            <a:pPr marL="203200" lvl="0" indent="-203200">
              <a:buSzPct val="70000"/>
              <a:buFont typeface="Lucida Grande"/>
              <a:buChar char="‣"/>
              <a:defRPr sz="1800">
                <a:uFillTx/>
              </a:defRPr>
            </a:pPr>
            <a:r>
              <a:rPr sz="2800">
                <a:uFill>
                  <a:solidFill/>
                </a:uFill>
              </a:rPr>
              <a:t>Sustainable pace</a:t>
            </a:r>
          </a:p>
        </p:txBody>
      </p:sp>
      <p:sp>
        <p:nvSpPr>
          <p:cNvPr id="270" name="Shape 270"/>
          <p:cNvSpPr/>
          <p:nvPr/>
        </p:nvSpPr>
        <p:spPr>
          <a:xfrm>
            <a:off x="635000" y="736600"/>
            <a:ext cx="7721600" cy="431800"/>
          </a:xfrm>
          <a:prstGeom prst="rect">
            <a:avLst/>
          </a:prstGeom>
          <a:ln w="12700">
            <a:round/>
          </a:ln>
          <a:extLst>
            <a:ext uri="{C572A759-6A51-4108-AA02-DFA0A04FC94B}">
              <ma14:wrappingTextBoxFlag xmlns:ma14="http://schemas.microsoft.com/office/mac/drawingml/2011/main" val="1"/>
            </a:ext>
          </a:extLst>
        </p:spPr>
        <p:txBody>
          <a:bodyPr lIns="0" tIns="0" rIns="0" bIns="0"/>
          <a:lstStyle>
            <a:lvl1pPr defTabSz="647700">
              <a:lnSpc>
                <a:spcPts val="3200"/>
              </a:lnSpc>
              <a:defRPr sz="3200" b="1" cap="all" spc="-64">
                <a:solidFill>
                  <a:srgbClr val="000000"/>
                </a:solidFill>
                <a:uFill>
                  <a:solidFill>
                    <a:srgbClr val="000000"/>
                  </a:solidFill>
                </a:uFill>
                <a:latin typeface="+mj-lt"/>
                <a:ea typeface="+mj-ea"/>
                <a:cs typeface="+mj-cs"/>
                <a:sym typeface="PFDinTextCompPro-Regular"/>
              </a:defRPr>
            </a:lvl1pPr>
          </a:lstStyle>
          <a:p>
            <a:pPr lvl="0">
              <a:defRPr sz="1800" b="0" cap="none" spc="0">
                <a:uFillTx/>
              </a:defRPr>
            </a:pPr>
            <a:r>
              <a:rPr sz="3200" b="1" cap="all" spc="-64">
                <a:uFill>
                  <a:solidFill/>
                </a:uFill>
              </a:rPr>
              <a:t>agile</a:t>
            </a:r>
          </a:p>
        </p:txBody>
      </p:sp>
    </p:spTree>
  </p:cSld>
  <p:clrMapOvr>
    <a:masterClrMapping/>
  </p:clrMapOvr>
  <p:transition xmlns:p14="http://schemas.microsoft.com/office/powerpoint/2010/mai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 name="Shape 272"/>
          <p:cNvSpPr/>
          <p:nvPr/>
        </p:nvSpPr>
        <p:spPr>
          <a:xfrm>
            <a:off x="635000" y="736600"/>
            <a:ext cx="7721600" cy="431800"/>
          </a:xfrm>
          <a:prstGeom prst="rect">
            <a:avLst/>
          </a:prstGeom>
          <a:ln w="12700">
            <a:round/>
          </a:ln>
          <a:extLst>
            <a:ext uri="{C572A759-6A51-4108-AA02-DFA0A04FC94B}">
              <ma14:wrappingTextBoxFlag xmlns:ma14="http://schemas.microsoft.com/office/mac/drawingml/2011/main" val="1"/>
            </a:ext>
          </a:extLst>
        </p:spPr>
        <p:txBody>
          <a:bodyPr lIns="0" tIns="0" rIns="0" bIns="0"/>
          <a:lstStyle>
            <a:lvl1pPr defTabSz="647700">
              <a:lnSpc>
                <a:spcPts val="3200"/>
              </a:lnSpc>
              <a:defRPr sz="3200" b="1" cap="all" spc="-64">
                <a:solidFill>
                  <a:srgbClr val="000000"/>
                </a:solidFill>
                <a:uFill>
                  <a:solidFill>
                    <a:srgbClr val="000000"/>
                  </a:solidFill>
                </a:uFill>
                <a:latin typeface="+mj-lt"/>
                <a:ea typeface="+mj-ea"/>
                <a:cs typeface="+mj-cs"/>
                <a:sym typeface="PFDinTextCompPro-Regular"/>
              </a:defRPr>
            </a:lvl1pPr>
          </a:lstStyle>
          <a:p>
            <a:pPr lvl="0">
              <a:defRPr sz="1800" b="0" cap="none" spc="0">
                <a:uFillTx/>
              </a:defRPr>
            </a:pPr>
            <a:r>
              <a:rPr sz="3200" b="1" cap="all" spc="-64">
                <a:uFill>
                  <a:solidFill/>
                </a:uFill>
              </a:rPr>
              <a:t>agile</a:t>
            </a:r>
          </a:p>
        </p:txBody>
      </p:sp>
      <p:sp>
        <p:nvSpPr>
          <p:cNvPr id="273" name="Shape 273"/>
          <p:cNvSpPr>
            <a:spLocks noGrp="1"/>
          </p:cNvSpPr>
          <p:nvPr>
            <p:ph type="title"/>
          </p:nvPr>
        </p:nvSpPr>
        <p:spPr>
          <a:prstGeom prst="rect">
            <a:avLst/>
          </a:prstGeom>
        </p:spPr>
        <p:txBody>
          <a:bodyPr/>
          <a:lstStyle/>
          <a:p>
            <a:pPr lvl="0">
              <a:defRPr sz="1800" b="0" cap="none" spc="0">
                <a:uFillTx/>
              </a:defRPr>
            </a:pPr>
            <a:r>
              <a:rPr sz="5400" b="1" cap="all" spc="-107">
                <a:uFill>
                  <a:solidFill/>
                </a:uFill>
              </a:rPr>
              <a:t>involved vs committed</a:t>
            </a:r>
          </a:p>
        </p:txBody>
      </p:sp>
      <p:sp>
        <p:nvSpPr>
          <p:cNvPr id="274" name="Shape 274"/>
          <p:cNvSpPr>
            <a:spLocks noGrp="1"/>
          </p:cNvSpPr>
          <p:nvPr>
            <p:ph type="body" idx="1"/>
          </p:nvPr>
        </p:nvSpPr>
        <p:spPr>
          <a:prstGeom prst="rect">
            <a:avLst/>
          </a:prstGeom>
        </p:spPr>
        <p:txBody>
          <a:bodyPr/>
          <a:lstStyle/>
          <a:p>
            <a:pPr lvl="0">
              <a:defRPr sz="1800">
                <a:uFillTx/>
              </a:defRPr>
            </a:pPr>
            <a:r>
              <a:rPr sz="2800">
                <a:uFill>
                  <a:solidFill/>
                </a:uFill>
                <a:latin typeface="News706BT-ItalicC"/>
                <a:ea typeface="News706BT-ItalicC"/>
                <a:cs typeface="News706BT-ItalicC"/>
                <a:sym typeface="News706BT-ItalicC"/>
              </a:rPr>
              <a:t>A Pig and a Chicken are walking down the road.</a:t>
            </a:r>
            <a:br>
              <a:rPr sz="2800">
                <a:uFill>
                  <a:solidFill/>
                </a:uFill>
                <a:latin typeface="News706BT-ItalicC"/>
                <a:ea typeface="News706BT-ItalicC"/>
                <a:cs typeface="News706BT-ItalicC"/>
                <a:sym typeface="News706BT-ItalicC"/>
              </a:rPr>
            </a:br>
            <a:r>
              <a:rPr sz="2800">
                <a:uFill>
                  <a:solidFill/>
                </a:uFill>
                <a:latin typeface="News706BT-ItalicC"/>
                <a:ea typeface="News706BT-ItalicC"/>
                <a:cs typeface="News706BT-ItalicC"/>
                <a:sym typeface="News706BT-ItalicC"/>
              </a:rPr>
              <a:t>The Chicken says: "Hey Pig, I was thinking we should open a restaurant!" Pig replies: "Hm, maybe, what would we call it?"</a:t>
            </a:r>
            <a:br>
              <a:rPr sz="2800">
                <a:uFill>
                  <a:solidFill/>
                </a:uFill>
                <a:latin typeface="News706BT-ItalicC"/>
                <a:ea typeface="News706BT-ItalicC"/>
                <a:cs typeface="News706BT-ItalicC"/>
                <a:sym typeface="News706BT-ItalicC"/>
              </a:rPr>
            </a:br>
            <a:r>
              <a:rPr sz="2800">
                <a:uFill>
                  <a:solidFill/>
                </a:uFill>
                <a:latin typeface="News706BT-ItalicC"/>
                <a:ea typeface="News706BT-ItalicC"/>
                <a:cs typeface="News706BT-ItalicC"/>
                <a:sym typeface="News706BT-ItalicC"/>
              </a:rPr>
              <a:t>The Chicken responds: "How about 'ham-n-eggs'?" </a:t>
            </a:r>
            <a:r>
              <a:rPr sz="1200">
                <a:uFill>
                  <a:solidFill/>
                </a:uFill>
                <a:latin typeface="News706BT-ItalicC"/>
                <a:ea typeface="News706BT-ItalicC"/>
                <a:cs typeface="News706BT-ItalicC"/>
                <a:sym typeface="News706BT-ItalicC"/>
              </a:rPr>
              <a:t/>
            </a:r>
            <a:br>
              <a:rPr sz="1200">
                <a:uFill>
                  <a:solidFill/>
                </a:uFill>
                <a:latin typeface="News706BT-ItalicC"/>
                <a:ea typeface="News706BT-ItalicC"/>
                <a:cs typeface="News706BT-ItalicC"/>
                <a:sym typeface="News706BT-ItalicC"/>
              </a:rPr>
            </a:br>
            <a:r>
              <a:rPr sz="2800">
                <a:uFill>
                  <a:solidFill/>
                </a:uFill>
                <a:latin typeface="News706BT-ItalicC"/>
                <a:ea typeface="News706BT-ItalicC"/>
                <a:cs typeface="News706BT-ItalicC"/>
                <a:sym typeface="News706BT-ItalicC"/>
              </a:rPr>
              <a:t>The Pig thinks for a moment and says: "No thanks. I'd be committed, but you'd only be involved!" </a:t>
            </a:r>
            <a:endParaRPr sz="1200">
              <a:uFill>
                <a:solidFill/>
              </a:uFill>
              <a:latin typeface="News706BT-ItalicC"/>
              <a:ea typeface="News706BT-ItalicC"/>
              <a:cs typeface="News706BT-ItalicC"/>
              <a:sym typeface="News706BT-ItalicC"/>
            </a:endParaRPr>
          </a:p>
        </p:txBody>
      </p:sp>
    </p:spTree>
  </p:cSld>
  <p:clrMapOvr>
    <a:masterClrMapping/>
  </p:clrMapOvr>
  <p:transition xmlns:p14="http://schemas.microsoft.com/office/powerpoint/2010/mai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 name="Shape 276"/>
          <p:cNvSpPr>
            <a:spLocks noGrp="1"/>
          </p:cNvSpPr>
          <p:nvPr>
            <p:ph type="title"/>
          </p:nvPr>
        </p:nvSpPr>
        <p:spPr>
          <a:prstGeom prst="rect">
            <a:avLst/>
          </a:prstGeom>
        </p:spPr>
        <p:txBody>
          <a:bodyPr/>
          <a:lstStyle/>
          <a:p>
            <a:pPr lvl="0">
              <a:defRPr sz="1800" b="0" cap="none" spc="0">
                <a:uFillTx/>
              </a:defRPr>
            </a:pPr>
            <a:r>
              <a:rPr sz="5400" b="1" cap="all" spc="-107">
                <a:uFill>
                  <a:solidFill/>
                </a:uFill>
              </a:rPr>
              <a:t>scrum players</a:t>
            </a:r>
          </a:p>
        </p:txBody>
      </p:sp>
      <p:sp>
        <p:nvSpPr>
          <p:cNvPr id="277" name="Shape 277"/>
          <p:cNvSpPr>
            <a:spLocks noGrp="1"/>
          </p:cNvSpPr>
          <p:nvPr>
            <p:ph type="body" idx="1"/>
          </p:nvPr>
        </p:nvSpPr>
        <p:spPr>
          <a:xfrm>
            <a:off x="635000" y="2435214"/>
            <a:ext cx="11734800" cy="5656115"/>
          </a:xfrm>
          <a:prstGeom prst="rect">
            <a:avLst/>
          </a:prstGeom>
        </p:spPr>
        <p:txBody>
          <a:bodyPr/>
          <a:lstStyle/>
          <a:p>
            <a:pPr marL="203200" lvl="0" indent="-203200">
              <a:buSzPct val="70000"/>
              <a:buFont typeface="Lucida Grande"/>
              <a:buChar char="‣"/>
              <a:defRPr sz="1800">
                <a:uFillTx/>
              </a:defRPr>
            </a:pPr>
            <a:r>
              <a:rPr sz="2800">
                <a:uFill>
                  <a:solidFill/>
                </a:uFill>
              </a:rPr>
              <a:t>Actors: Product Owner, Scrum Master, Pigs (your team), Chickens (others) </a:t>
            </a:r>
          </a:p>
          <a:p>
            <a:pPr marL="203200" lvl="0" indent="-203200">
              <a:buSzPct val="70000"/>
              <a:buFont typeface="Lucida Grande"/>
              <a:buChar char="‣"/>
              <a:defRPr sz="1800">
                <a:uFillTx/>
              </a:defRPr>
            </a:pPr>
            <a:r>
              <a:rPr sz="2800">
                <a:uFill>
                  <a:solidFill/>
                </a:uFill>
              </a:rPr>
              <a:t>Product owner is in charge of the Product Backlog, where all the ideas go and are prioritized. This is either you or your boss. </a:t>
            </a:r>
          </a:p>
          <a:p>
            <a:pPr marL="203200" lvl="0" indent="-203200">
              <a:buSzPct val="70000"/>
              <a:buFont typeface="Lucida Grande"/>
              <a:buChar char="‣"/>
              <a:defRPr sz="1800">
                <a:uFillTx/>
              </a:defRPr>
            </a:pPr>
            <a:r>
              <a:rPr sz="2800">
                <a:uFill>
                  <a:solidFill/>
                </a:uFill>
              </a:rPr>
              <a:t>Scrum Master is probably you - Project Manager who runs day-to-day, keeps the team running as efficiently as possible.</a:t>
            </a:r>
          </a:p>
          <a:p>
            <a:pPr marL="203200" lvl="0" indent="-203200">
              <a:buSzPct val="70000"/>
              <a:buFont typeface="Lucida Grande"/>
              <a:buChar char="‣"/>
              <a:defRPr sz="1800">
                <a:uFillTx/>
              </a:defRPr>
            </a:pPr>
            <a:endParaRPr sz="1200">
              <a:uFill>
                <a:solidFill/>
              </a:uFill>
            </a:endParaRPr>
          </a:p>
        </p:txBody>
      </p:sp>
      <p:sp>
        <p:nvSpPr>
          <p:cNvPr id="278" name="Shape 278"/>
          <p:cNvSpPr/>
          <p:nvPr/>
        </p:nvSpPr>
        <p:spPr>
          <a:xfrm>
            <a:off x="635000" y="736600"/>
            <a:ext cx="7721600" cy="431800"/>
          </a:xfrm>
          <a:prstGeom prst="rect">
            <a:avLst/>
          </a:prstGeom>
          <a:ln w="12700">
            <a:round/>
          </a:ln>
          <a:extLst>
            <a:ext uri="{C572A759-6A51-4108-AA02-DFA0A04FC94B}">
              <ma14:wrappingTextBoxFlag xmlns:ma14="http://schemas.microsoft.com/office/mac/drawingml/2011/main" val="1"/>
            </a:ext>
          </a:extLst>
        </p:spPr>
        <p:txBody>
          <a:bodyPr lIns="0" tIns="0" rIns="0" bIns="0"/>
          <a:lstStyle>
            <a:lvl1pPr defTabSz="647700">
              <a:lnSpc>
                <a:spcPts val="3200"/>
              </a:lnSpc>
              <a:defRPr sz="3200" b="1" cap="all" spc="-64">
                <a:solidFill>
                  <a:srgbClr val="000000"/>
                </a:solidFill>
                <a:uFill>
                  <a:solidFill>
                    <a:srgbClr val="000000"/>
                  </a:solidFill>
                </a:uFill>
                <a:latin typeface="+mj-lt"/>
                <a:ea typeface="+mj-ea"/>
                <a:cs typeface="+mj-cs"/>
                <a:sym typeface="PFDinTextCompPro-Regular"/>
              </a:defRPr>
            </a:lvl1pPr>
          </a:lstStyle>
          <a:p>
            <a:pPr lvl="0">
              <a:defRPr sz="1800" b="0" cap="none" spc="0">
                <a:uFillTx/>
              </a:defRPr>
            </a:pPr>
            <a:r>
              <a:rPr sz="3200" b="1" cap="all" spc="-64">
                <a:uFill>
                  <a:solidFill/>
                </a:uFill>
              </a:rPr>
              <a:t>agile</a:t>
            </a:r>
          </a:p>
        </p:txBody>
      </p:sp>
    </p:spTree>
  </p:cSld>
  <p:clrMapOvr>
    <a:masterClrMapping/>
  </p:clrMapOvr>
  <p:transition xmlns:p14="http://schemas.microsoft.com/office/powerpoint/2010/mai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 name="Shape 280"/>
          <p:cNvSpPr>
            <a:spLocks noGrp="1"/>
          </p:cNvSpPr>
          <p:nvPr>
            <p:ph type="title"/>
          </p:nvPr>
        </p:nvSpPr>
        <p:spPr>
          <a:prstGeom prst="rect">
            <a:avLst/>
          </a:prstGeom>
        </p:spPr>
        <p:txBody>
          <a:bodyPr/>
          <a:lstStyle/>
          <a:p>
            <a:pPr lvl="0">
              <a:defRPr sz="1800" b="0" cap="none" spc="0">
                <a:uFillTx/>
              </a:defRPr>
            </a:pPr>
            <a:r>
              <a:rPr sz="5400" b="1" cap="all" spc="-107">
                <a:uFill>
                  <a:solidFill/>
                </a:uFill>
              </a:rPr>
              <a:t>scrum rituals</a:t>
            </a:r>
          </a:p>
        </p:txBody>
      </p:sp>
      <p:sp>
        <p:nvSpPr>
          <p:cNvPr id="281" name="Shape 281"/>
          <p:cNvSpPr>
            <a:spLocks noGrp="1"/>
          </p:cNvSpPr>
          <p:nvPr>
            <p:ph type="body" idx="1"/>
          </p:nvPr>
        </p:nvSpPr>
        <p:spPr>
          <a:xfrm>
            <a:off x="632056" y="2413000"/>
            <a:ext cx="11734801" cy="5156597"/>
          </a:xfrm>
          <a:prstGeom prst="rect">
            <a:avLst/>
          </a:prstGeom>
        </p:spPr>
        <p:txBody>
          <a:bodyPr/>
          <a:lstStyle/>
          <a:p>
            <a:pPr marL="203200" lvl="0" indent="-203200">
              <a:buSzPct val="70000"/>
              <a:buFont typeface="Lucida Grande"/>
              <a:buChar char="‣"/>
              <a:defRPr sz="1800">
                <a:uFillTx/>
              </a:defRPr>
            </a:pPr>
            <a:r>
              <a:rPr sz="2800">
                <a:uFill>
                  <a:solidFill/>
                </a:uFill>
              </a:rPr>
              <a:t>Sprint: time period for executing a set of tasks / user stories before stopping for reflection and re-assessment. Typically 1, 2, 4, or 6 weeks. </a:t>
            </a:r>
          </a:p>
          <a:p>
            <a:pPr marL="203200" lvl="0" indent="-203200">
              <a:buSzPct val="70000"/>
              <a:buFont typeface="Lucida Grande"/>
              <a:buChar char="‣"/>
              <a:defRPr sz="1800">
                <a:uFillTx/>
              </a:defRPr>
            </a:pPr>
            <a:r>
              <a:rPr sz="2800">
                <a:uFill>
                  <a:solidFill/>
                </a:uFill>
              </a:rPr>
              <a:t>Inception Meeting: overall project kickoff meeting </a:t>
            </a:r>
          </a:p>
          <a:p>
            <a:pPr marL="203200" lvl="0" indent="-203200">
              <a:buSzPct val="70000"/>
              <a:buFont typeface="Lucida Grande"/>
              <a:buChar char="‣"/>
              <a:defRPr sz="1800">
                <a:uFillTx/>
              </a:defRPr>
            </a:pPr>
            <a:r>
              <a:rPr sz="2800">
                <a:uFill>
                  <a:solidFill/>
                </a:uFill>
              </a:rPr>
              <a:t>Iteration Planning Meeting: sprint kickoff meeting </a:t>
            </a:r>
          </a:p>
          <a:p>
            <a:pPr marL="203200" lvl="0" indent="-203200">
              <a:buSzPct val="70000"/>
              <a:buFont typeface="Lucida Grande"/>
              <a:buChar char="‣"/>
              <a:defRPr sz="1800">
                <a:uFillTx/>
              </a:defRPr>
            </a:pPr>
            <a:r>
              <a:rPr sz="2800">
                <a:uFill>
                  <a:solidFill/>
                </a:uFill>
              </a:rPr>
              <a:t>Daily standup: status meeting Scrum Master (you) run with team every day </a:t>
            </a:r>
          </a:p>
          <a:p>
            <a:pPr marL="203200" lvl="0" indent="-203200">
              <a:buSzPct val="70000"/>
              <a:buFont typeface="Lucida Grande"/>
              <a:buChar char="‣"/>
              <a:defRPr sz="1800">
                <a:uFillTx/>
              </a:defRPr>
            </a:pPr>
            <a:r>
              <a:rPr sz="2800">
                <a:uFill>
                  <a:solidFill/>
                </a:uFill>
              </a:rPr>
              <a:t>Retrospective: end-of-sprint meeting to look back and reflect on how things went and what could be improved </a:t>
            </a:r>
            <a:endParaRPr sz="1200">
              <a:uFill>
                <a:solidFill/>
              </a:uFill>
            </a:endParaRPr>
          </a:p>
          <a:p>
            <a:pPr marL="203200" lvl="0" indent="-203200">
              <a:buSzPct val="70000"/>
              <a:buFont typeface="Lucida Grande"/>
              <a:buChar char="‣"/>
              <a:defRPr sz="1800">
                <a:uFillTx/>
              </a:defRPr>
            </a:pPr>
            <a:r>
              <a:rPr sz="2800">
                <a:uFill>
                  <a:solidFill/>
                </a:uFill>
              </a:rPr>
              <a:t>Velocity: the amount of work the team can accomplish in a sprint </a:t>
            </a:r>
            <a:endParaRPr sz="1200">
              <a:uFill>
                <a:solidFill/>
              </a:uFill>
            </a:endParaRPr>
          </a:p>
        </p:txBody>
      </p:sp>
      <p:sp>
        <p:nvSpPr>
          <p:cNvPr id="282" name="Shape 282"/>
          <p:cNvSpPr/>
          <p:nvPr/>
        </p:nvSpPr>
        <p:spPr>
          <a:xfrm>
            <a:off x="635000" y="736600"/>
            <a:ext cx="7721600" cy="431800"/>
          </a:xfrm>
          <a:prstGeom prst="rect">
            <a:avLst/>
          </a:prstGeom>
          <a:ln w="12700">
            <a:round/>
          </a:ln>
          <a:extLst>
            <a:ext uri="{C572A759-6A51-4108-AA02-DFA0A04FC94B}">
              <ma14:wrappingTextBoxFlag xmlns:ma14="http://schemas.microsoft.com/office/mac/drawingml/2011/main" val="1"/>
            </a:ext>
          </a:extLst>
        </p:spPr>
        <p:txBody>
          <a:bodyPr lIns="0" tIns="0" rIns="0" bIns="0"/>
          <a:lstStyle>
            <a:lvl1pPr defTabSz="647700">
              <a:lnSpc>
                <a:spcPts val="3200"/>
              </a:lnSpc>
              <a:defRPr sz="3200" b="1" cap="all" spc="-64">
                <a:solidFill>
                  <a:srgbClr val="000000"/>
                </a:solidFill>
                <a:uFill>
                  <a:solidFill>
                    <a:srgbClr val="000000"/>
                  </a:solidFill>
                </a:uFill>
                <a:latin typeface="+mj-lt"/>
                <a:ea typeface="+mj-ea"/>
                <a:cs typeface="+mj-cs"/>
                <a:sym typeface="PFDinTextCompPro-Regular"/>
              </a:defRPr>
            </a:lvl1pPr>
          </a:lstStyle>
          <a:p>
            <a:pPr lvl="0">
              <a:defRPr sz="1800" b="0" cap="none" spc="0">
                <a:uFillTx/>
              </a:defRPr>
            </a:pPr>
            <a:r>
              <a:rPr sz="3200" b="1" cap="all" spc="-64">
                <a:uFill>
                  <a:solidFill/>
                </a:uFill>
              </a:rPr>
              <a:t>agile</a:t>
            </a:r>
          </a:p>
        </p:txBody>
      </p:sp>
    </p:spTree>
  </p:cSld>
  <p:clrMapOvr>
    <a:masterClrMapping/>
  </p:clrMapOvr>
  <p:transition xmlns:p14="http://schemas.microsoft.com/office/powerpoint/2010/mai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9" name="Group 189"/>
          <p:cNvGrpSpPr/>
          <p:nvPr/>
        </p:nvGrpSpPr>
        <p:grpSpPr>
          <a:xfrm rot="20276235">
            <a:off x="1827429" y="1262169"/>
            <a:ext cx="9349942" cy="5768990"/>
            <a:chOff x="0" y="0"/>
            <a:chExt cx="9349941" cy="5768989"/>
          </a:xfrm>
        </p:grpSpPr>
        <p:grpSp>
          <p:nvGrpSpPr>
            <p:cNvPr id="182" name="Group 182"/>
            <p:cNvGrpSpPr/>
            <p:nvPr/>
          </p:nvGrpSpPr>
          <p:grpSpPr>
            <a:xfrm>
              <a:off x="0" y="0"/>
              <a:ext cx="9349942" cy="5768990"/>
              <a:chOff x="0" y="0"/>
              <a:chExt cx="9349941" cy="5768989"/>
            </a:xfrm>
          </p:grpSpPr>
          <p:grpSp>
            <p:nvGrpSpPr>
              <p:cNvPr id="174" name="Group 174"/>
              <p:cNvGrpSpPr/>
              <p:nvPr/>
            </p:nvGrpSpPr>
            <p:grpSpPr>
              <a:xfrm>
                <a:off x="0" y="0"/>
                <a:ext cx="9349942" cy="5768774"/>
                <a:chOff x="0" y="0"/>
                <a:chExt cx="9349941" cy="5768773"/>
              </a:xfrm>
            </p:grpSpPr>
            <p:sp>
              <p:nvSpPr>
                <p:cNvPr id="167" name="Shape 167"/>
                <p:cNvSpPr/>
                <p:nvPr/>
              </p:nvSpPr>
              <p:spPr>
                <a:xfrm>
                  <a:off x="0" y="0"/>
                  <a:ext cx="3730660" cy="1164952"/>
                </a:xfrm>
                <a:prstGeom prst="roundRect">
                  <a:avLst>
                    <a:gd name="adj" fmla="val 7631"/>
                  </a:avLst>
                </a:prstGeom>
                <a:solidFill>
                  <a:srgbClr val="DCDEE0"/>
                </a:solidFill>
                <a:ln w="38100" cap="flat">
                  <a:solidFill>
                    <a:srgbClr val="FFFFFF"/>
                  </a:solidFill>
                  <a:prstDash val="solid"/>
                  <a:miter lim="400000"/>
                </a:ln>
                <a:effectLst/>
              </p:spPr>
              <p:txBody>
                <a:bodyPr wrap="square" lIns="0" tIns="0" rIns="0" bIns="0" numCol="1" anchor="ctr">
                  <a:noAutofit/>
                </a:bodyPr>
                <a:lstStyle/>
                <a:p>
                  <a:pPr lvl="0" algn="ctr" defTabSz="825500">
                    <a:defRPr sz="5400">
                      <a:effectLst>
                        <a:outerShdw blurRad="38100" dist="12700" dir="5400000" rotWithShape="0">
                          <a:srgbClr val="000000">
                            <a:alpha val="50000"/>
                          </a:srgbClr>
                        </a:outerShdw>
                      </a:effectLst>
                      <a:uFillTx/>
                    </a:defRPr>
                  </a:pPr>
                  <a:endParaRPr/>
                </a:p>
              </p:txBody>
            </p:sp>
            <p:sp>
              <p:nvSpPr>
                <p:cNvPr id="168" name="Shape 168"/>
                <p:cNvSpPr/>
                <p:nvPr/>
              </p:nvSpPr>
              <p:spPr>
                <a:xfrm>
                  <a:off x="918615" y="738365"/>
                  <a:ext cx="3730661" cy="1164953"/>
                </a:xfrm>
                <a:prstGeom prst="roundRect">
                  <a:avLst>
                    <a:gd name="adj" fmla="val 7631"/>
                  </a:avLst>
                </a:prstGeom>
                <a:solidFill>
                  <a:srgbClr val="002452"/>
                </a:solidFill>
                <a:ln w="38100" cap="flat">
                  <a:solidFill>
                    <a:srgbClr val="FFFFFF"/>
                  </a:solidFill>
                  <a:prstDash val="solid"/>
                  <a:miter lim="400000"/>
                </a:ln>
                <a:effectLst/>
              </p:spPr>
              <p:txBody>
                <a:bodyPr wrap="square" lIns="0" tIns="0" rIns="0" bIns="0" numCol="1" anchor="ctr">
                  <a:noAutofit/>
                </a:bodyPr>
                <a:lstStyle/>
                <a:p>
                  <a:pPr lvl="0" algn="ctr" defTabSz="825500">
                    <a:defRPr sz="5400">
                      <a:effectLst>
                        <a:outerShdw blurRad="38100" dist="12700" dir="5400000" rotWithShape="0">
                          <a:srgbClr val="000000">
                            <a:alpha val="50000"/>
                          </a:srgbClr>
                        </a:outerShdw>
                      </a:effectLst>
                      <a:uFillTx/>
                    </a:defRPr>
                  </a:pPr>
                  <a:endParaRPr/>
                </a:p>
              </p:txBody>
            </p:sp>
            <p:sp>
              <p:nvSpPr>
                <p:cNvPr id="169" name="Shape 169"/>
                <p:cNvSpPr/>
                <p:nvPr/>
              </p:nvSpPr>
              <p:spPr>
                <a:xfrm>
                  <a:off x="1795337" y="1497149"/>
                  <a:ext cx="3730661" cy="1164952"/>
                </a:xfrm>
                <a:prstGeom prst="roundRect">
                  <a:avLst>
                    <a:gd name="adj" fmla="val 7631"/>
                  </a:avLst>
                </a:prstGeom>
                <a:solidFill>
                  <a:srgbClr val="002452"/>
                </a:solidFill>
                <a:ln w="38100" cap="flat">
                  <a:solidFill>
                    <a:srgbClr val="FFFFFF"/>
                  </a:solidFill>
                  <a:prstDash val="solid"/>
                  <a:miter lim="400000"/>
                </a:ln>
                <a:effectLst/>
              </p:spPr>
              <p:txBody>
                <a:bodyPr wrap="square" lIns="0" tIns="0" rIns="0" bIns="0" numCol="1" anchor="ctr">
                  <a:noAutofit/>
                </a:bodyPr>
                <a:lstStyle/>
                <a:p>
                  <a:pPr lvl="0" algn="ctr" defTabSz="825500">
                    <a:defRPr sz="5400">
                      <a:effectLst>
                        <a:outerShdw blurRad="38100" dist="12700" dir="5400000" rotWithShape="0">
                          <a:srgbClr val="000000">
                            <a:alpha val="50000"/>
                          </a:srgbClr>
                        </a:outerShdw>
                      </a:effectLst>
                      <a:uFillTx/>
                    </a:defRPr>
                  </a:pPr>
                  <a:endParaRPr/>
                </a:p>
              </p:txBody>
            </p:sp>
            <p:sp>
              <p:nvSpPr>
                <p:cNvPr id="170" name="Shape 170"/>
                <p:cNvSpPr/>
                <p:nvPr/>
              </p:nvSpPr>
              <p:spPr>
                <a:xfrm>
                  <a:off x="2719201" y="2189546"/>
                  <a:ext cx="3730661" cy="1164953"/>
                </a:xfrm>
                <a:prstGeom prst="roundRect">
                  <a:avLst>
                    <a:gd name="adj" fmla="val 7631"/>
                  </a:avLst>
                </a:prstGeom>
                <a:solidFill>
                  <a:srgbClr val="DCDEE0"/>
                </a:solidFill>
                <a:ln w="38100" cap="flat">
                  <a:solidFill>
                    <a:srgbClr val="FFFFFF"/>
                  </a:solidFill>
                  <a:prstDash val="solid"/>
                  <a:miter lim="400000"/>
                </a:ln>
                <a:effectLst/>
              </p:spPr>
              <p:txBody>
                <a:bodyPr wrap="square" lIns="0" tIns="0" rIns="0" bIns="0" numCol="1" anchor="ctr">
                  <a:noAutofit/>
                </a:bodyPr>
                <a:lstStyle/>
                <a:p>
                  <a:pPr lvl="0" algn="ctr" defTabSz="825500">
                    <a:defRPr sz="5400">
                      <a:effectLst>
                        <a:outerShdw blurRad="38100" dist="12700" dir="5400000" rotWithShape="0">
                          <a:srgbClr val="000000">
                            <a:alpha val="50000"/>
                          </a:srgbClr>
                        </a:outerShdw>
                      </a:effectLst>
                      <a:uFillTx/>
                    </a:defRPr>
                  </a:pPr>
                  <a:endParaRPr/>
                </a:p>
              </p:txBody>
            </p:sp>
            <p:sp>
              <p:nvSpPr>
                <p:cNvPr id="171" name="Shape 171"/>
                <p:cNvSpPr/>
                <p:nvPr/>
              </p:nvSpPr>
              <p:spPr>
                <a:xfrm>
                  <a:off x="3697840" y="2955235"/>
                  <a:ext cx="3730661" cy="1164953"/>
                </a:xfrm>
                <a:prstGeom prst="roundRect">
                  <a:avLst>
                    <a:gd name="adj" fmla="val 7631"/>
                  </a:avLst>
                </a:prstGeom>
                <a:solidFill>
                  <a:srgbClr val="DCDEE0"/>
                </a:solidFill>
                <a:ln w="38100" cap="flat">
                  <a:solidFill>
                    <a:srgbClr val="FFFFFF"/>
                  </a:solidFill>
                  <a:prstDash val="solid"/>
                  <a:miter lim="400000"/>
                </a:ln>
                <a:effectLst/>
              </p:spPr>
              <p:txBody>
                <a:bodyPr wrap="square" lIns="0" tIns="0" rIns="0" bIns="0" numCol="1" anchor="ctr">
                  <a:noAutofit/>
                </a:bodyPr>
                <a:lstStyle/>
                <a:p>
                  <a:pPr lvl="0" algn="ctr" defTabSz="825500">
                    <a:defRPr sz="5400">
                      <a:effectLst>
                        <a:outerShdw blurRad="38100" dist="12700" dir="5400000" rotWithShape="0">
                          <a:srgbClr val="000000">
                            <a:alpha val="50000"/>
                          </a:srgbClr>
                        </a:outerShdw>
                      </a:effectLst>
                      <a:uFillTx/>
                    </a:defRPr>
                  </a:pPr>
                  <a:endParaRPr/>
                </a:p>
              </p:txBody>
            </p:sp>
            <p:sp>
              <p:nvSpPr>
                <p:cNvPr id="172" name="Shape 172"/>
                <p:cNvSpPr/>
                <p:nvPr/>
              </p:nvSpPr>
              <p:spPr>
                <a:xfrm>
                  <a:off x="4659009" y="3814626"/>
                  <a:ext cx="3730660" cy="1164952"/>
                </a:xfrm>
                <a:prstGeom prst="roundRect">
                  <a:avLst>
                    <a:gd name="adj" fmla="val 7631"/>
                  </a:avLst>
                </a:prstGeom>
                <a:solidFill>
                  <a:srgbClr val="DCDEE0"/>
                </a:solidFill>
                <a:ln w="38100" cap="flat">
                  <a:solidFill>
                    <a:srgbClr val="FFFFFF"/>
                  </a:solidFill>
                  <a:prstDash val="solid"/>
                  <a:miter lim="400000"/>
                </a:ln>
                <a:effectLst/>
              </p:spPr>
              <p:txBody>
                <a:bodyPr wrap="square" lIns="0" tIns="0" rIns="0" bIns="0" numCol="1" anchor="ctr">
                  <a:noAutofit/>
                </a:bodyPr>
                <a:lstStyle/>
                <a:p>
                  <a:pPr lvl="0" algn="ctr" defTabSz="825500">
                    <a:defRPr sz="5400">
                      <a:effectLst>
                        <a:outerShdw blurRad="38100" dist="12700" dir="5400000" rotWithShape="0">
                          <a:srgbClr val="000000">
                            <a:alpha val="50000"/>
                          </a:srgbClr>
                        </a:outerShdw>
                      </a:effectLst>
                      <a:uFillTx/>
                    </a:defRPr>
                  </a:pPr>
                  <a:endParaRPr/>
                </a:p>
              </p:txBody>
            </p:sp>
            <p:sp>
              <p:nvSpPr>
                <p:cNvPr id="173" name="Shape 173"/>
                <p:cNvSpPr/>
                <p:nvPr/>
              </p:nvSpPr>
              <p:spPr>
                <a:xfrm>
                  <a:off x="5619281" y="4603821"/>
                  <a:ext cx="3730661" cy="1164953"/>
                </a:xfrm>
                <a:prstGeom prst="roundRect">
                  <a:avLst>
                    <a:gd name="adj" fmla="val 7631"/>
                  </a:avLst>
                </a:prstGeom>
                <a:solidFill>
                  <a:srgbClr val="DCDEE0"/>
                </a:solidFill>
                <a:ln w="38100" cap="flat">
                  <a:solidFill>
                    <a:srgbClr val="FFFFFF"/>
                  </a:solidFill>
                  <a:prstDash val="solid"/>
                  <a:miter lim="400000"/>
                </a:ln>
                <a:effectLst/>
              </p:spPr>
              <p:txBody>
                <a:bodyPr wrap="square" lIns="0" tIns="0" rIns="0" bIns="0" numCol="1" anchor="ctr">
                  <a:noAutofit/>
                </a:bodyPr>
                <a:lstStyle/>
                <a:p>
                  <a:pPr lvl="0" algn="ctr" defTabSz="825500">
                    <a:defRPr sz="5400">
                      <a:effectLst>
                        <a:outerShdw blurRad="38100" dist="12700" dir="5400000" rotWithShape="0">
                          <a:srgbClr val="000000">
                            <a:alpha val="50000"/>
                          </a:srgbClr>
                        </a:outerShdw>
                      </a:effectLst>
                      <a:uFillTx/>
                    </a:defRPr>
                  </a:pPr>
                  <a:endParaRPr/>
                </a:p>
              </p:txBody>
            </p:sp>
          </p:grpSp>
          <p:sp>
            <p:nvSpPr>
              <p:cNvPr id="175" name="Shape 175"/>
              <p:cNvSpPr/>
              <p:nvPr/>
            </p:nvSpPr>
            <p:spPr>
              <a:xfrm>
                <a:off x="2001571" y="106052"/>
                <a:ext cx="1613409" cy="60960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4000">
                    <a:latin typeface="+mj-lt"/>
                    <a:ea typeface="+mj-ea"/>
                    <a:cs typeface="+mj-cs"/>
                    <a:sym typeface="PFDinTextCompPro-Regular"/>
                  </a:defRPr>
                </a:lvl1pPr>
              </a:lstStyle>
              <a:p>
                <a:pPr lvl="0">
                  <a:defRPr sz="1800">
                    <a:solidFill>
                      <a:srgbClr val="000000"/>
                    </a:solidFill>
                    <a:uFillTx/>
                  </a:defRPr>
                </a:pPr>
                <a:r>
                  <a:rPr sz="4000">
                    <a:solidFill>
                      <a:srgbClr val="FFFFFF"/>
                    </a:solidFill>
                    <a:uFill>
                      <a:solidFill>
                        <a:srgbClr val="FFFFFF"/>
                      </a:solidFill>
                    </a:uFill>
                  </a:rPr>
                  <a:t>CONCEIVE</a:t>
                </a:r>
              </a:p>
            </p:txBody>
          </p:sp>
          <p:sp>
            <p:nvSpPr>
              <p:cNvPr id="176" name="Shape 176"/>
              <p:cNvSpPr/>
              <p:nvPr/>
            </p:nvSpPr>
            <p:spPr>
              <a:xfrm>
                <a:off x="3567861" y="869370"/>
                <a:ext cx="916941" cy="60960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4000">
                    <a:latin typeface="+mj-lt"/>
                    <a:ea typeface="+mj-ea"/>
                    <a:cs typeface="+mj-cs"/>
                    <a:sym typeface="PFDinTextCompPro-Regular"/>
                  </a:defRPr>
                </a:lvl1pPr>
              </a:lstStyle>
              <a:p>
                <a:pPr lvl="0">
                  <a:defRPr sz="1800">
                    <a:solidFill>
                      <a:srgbClr val="000000"/>
                    </a:solidFill>
                    <a:uFillTx/>
                  </a:defRPr>
                </a:pPr>
                <a:r>
                  <a:rPr sz="4000">
                    <a:solidFill>
                      <a:srgbClr val="FFFFFF"/>
                    </a:solidFill>
                    <a:uFill>
                      <a:solidFill>
                        <a:srgbClr val="FFFFFF"/>
                      </a:solidFill>
                    </a:uFill>
                  </a:rPr>
                  <a:t>PLAN</a:t>
                </a:r>
              </a:p>
            </p:txBody>
          </p:sp>
          <p:sp>
            <p:nvSpPr>
              <p:cNvPr id="177" name="Shape 177"/>
              <p:cNvSpPr/>
              <p:nvPr/>
            </p:nvSpPr>
            <p:spPr>
              <a:xfrm>
                <a:off x="3932274" y="1632687"/>
                <a:ext cx="1485393" cy="60960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4000">
                    <a:latin typeface="+mj-lt"/>
                    <a:ea typeface="+mj-ea"/>
                    <a:cs typeface="+mj-cs"/>
                    <a:sym typeface="PFDinTextCompPro-Regular"/>
                  </a:defRPr>
                </a:lvl1pPr>
              </a:lstStyle>
              <a:p>
                <a:pPr lvl="0">
                  <a:defRPr sz="1800">
                    <a:solidFill>
                      <a:srgbClr val="000000"/>
                    </a:solidFill>
                    <a:uFillTx/>
                  </a:defRPr>
                </a:pPr>
                <a:r>
                  <a:rPr sz="4000">
                    <a:solidFill>
                      <a:srgbClr val="FFFFFF"/>
                    </a:solidFill>
                    <a:uFill>
                      <a:solidFill>
                        <a:srgbClr val="FFFFFF"/>
                      </a:solidFill>
                    </a:uFill>
                  </a:rPr>
                  <a:t>DEVELOP</a:t>
                </a:r>
              </a:p>
            </p:txBody>
          </p:sp>
          <p:sp>
            <p:nvSpPr>
              <p:cNvPr id="178" name="Shape 178"/>
              <p:cNvSpPr/>
              <p:nvPr/>
            </p:nvSpPr>
            <p:spPr>
              <a:xfrm>
                <a:off x="5067752" y="2332057"/>
                <a:ext cx="1304545" cy="60960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4000">
                    <a:latin typeface="+mj-lt"/>
                    <a:ea typeface="+mj-ea"/>
                    <a:cs typeface="+mj-cs"/>
                    <a:sym typeface="PFDinTextCompPro-Regular"/>
                  </a:defRPr>
                </a:lvl1pPr>
              </a:lstStyle>
              <a:p>
                <a:pPr lvl="0">
                  <a:defRPr sz="1800">
                    <a:solidFill>
                      <a:srgbClr val="000000"/>
                    </a:solidFill>
                    <a:uFillTx/>
                  </a:defRPr>
                </a:pPr>
                <a:r>
                  <a:rPr sz="4000">
                    <a:solidFill>
                      <a:srgbClr val="FFFFFF"/>
                    </a:solidFill>
                    <a:uFill>
                      <a:solidFill>
                        <a:srgbClr val="FFFFFF"/>
                      </a:solidFill>
                    </a:uFill>
                  </a:rPr>
                  <a:t>ITERATE</a:t>
                </a:r>
              </a:p>
            </p:txBody>
          </p:sp>
          <p:sp>
            <p:nvSpPr>
              <p:cNvPr id="179" name="Shape 179"/>
              <p:cNvSpPr/>
              <p:nvPr/>
            </p:nvSpPr>
            <p:spPr>
              <a:xfrm>
                <a:off x="5946476" y="3141932"/>
                <a:ext cx="1341629" cy="60960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4000">
                    <a:latin typeface="+mj-lt"/>
                    <a:ea typeface="+mj-ea"/>
                    <a:cs typeface="+mj-cs"/>
                    <a:sym typeface="PFDinTextCompPro-Regular"/>
                  </a:defRPr>
                </a:lvl1pPr>
              </a:lstStyle>
              <a:p>
                <a:pPr lvl="0">
                  <a:defRPr sz="1800">
                    <a:solidFill>
                      <a:srgbClr val="000000"/>
                    </a:solidFill>
                    <a:uFillTx/>
                  </a:defRPr>
                </a:pPr>
                <a:r>
                  <a:rPr sz="4000">
                    <a:solidFill>
                      <a:srgbClr val="FFFFFF"/>
                    </a:solidFill>
                    <a:uFill>
                      <a:solidFill>
                        <a:srgbClr val="FFFFFF"/>
                      </a:solidFill>
                    </a:uFill>
                  </a:rPr>
                  <a:t>LAUNCH</a:t>
                </a:r>
              </a:p>
            </p:txBody>
          </p:sp>
          <p:sp>
            <p:nvSpPr>
              <p:cNvPr id="180" name="Shape 180"/>
              <p:cNvSpPr/>
              <p:nvPr/>
            </p:nvSpPr>
            <p:spPr>
              <a:xfrm>
                <a:off x="5991927" y="3951808"/>
                <a:ext cx="2229613" cy="60960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4000">
                    <a:latin typeface="+mj-lt"/>
                    <a:ea typeface="+mj-ea"/>
                    <a:cs typeface="+mj-cs"/>
                    <a:sym typeface="PFDinTextCompPro-Regular"/>
                  </a:defRPr>
                </a:lvl1pPr>
              </a:lstStyle>
              <a:p>
                <a:pPr lvl="0">
                  <a:defRPr sz="1800">
                    <a:solidFill>
                      <a:srgbClr val="000000"/>
                    </a:solidFill>
                    <a:uFillTx/>
                  </a:defRPr>
                </a:pPr>
                <a:r>
                  <a:rPr sz="4000">
                    <a:solidFill>
                      <a:srgbClr val="FFFFFF"/>
                    </a:solidFill>
                    <a:uFill>
                      <a:solidFill>
                        <a:srgbClr val="FFFFFF"/>
                      </a:solidFill>
                    </a:uFill>
                  </a:rPr>
                  <a:t>STEADY STATE</a:t>
                </a:r>
              </a:p>
            </p:txBody>
          </p:sp>
          <p:sp>
            <p:nvSpPr>
              <p:cNvPr id="181" name="Shape 181"/>
              <p:cNvSpPr/>
              <p:nvPr/>
            </p:nvSpPr>
            <p:spPr>
              <a:xfrm>
                <a:off x="7325164" y="4702188"/>
                <a:ext cx="1794765" cy="106680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lvl="0" algn="r">
                  <a:lnSpc>
                    <a:spcPct val="70000"/>
                  </a:lnSpc>
                  <a:defRPr sz="1800">
                    <a:solidFill>
                      <a:srgbClr val="000000"/>
                    </a:solidFill>
                    <a:uFillTx/>
                  </a:defRPr>
                </a:pPr>
                <a:r>
                  <a:rPr sz="4000">
                    <a:solidFill>
                      <a:srgbClr val="FFFFFF"/>
                    </a:solidFill>
                    <a:uFill>
                      <a:solidFill>
                        <a:srgbClr val="FFFFFF"/>
                      </a:solidFill>
                    </a:uFill>
                    <a:latin typeface="+mj-lt"/>
                    <a:ea typeface="+mj-ea"/>
                    <a:cs typeface="+mj-cs"/>
                    <a:sym typeface="PFDinTextCompPro-Regular"/>
                  </a:rPr>
                  <a:t>MAINTAIN </a:t>
                </a:r>
              </a:p>
              <a:p>
                <a:pPr lvl="0" algn="r">
                  <a:lnSpc>
                    <a:spcPct val="70000"/>
                  </a:lnSpc>
                  <a:defRPr sz="1800">
                    <a:solidFill>
                      <a:srgbClr val="000000"/>
                    </a:solidFill>
                    <a:uFillTx/>
                  </a:defRPr>
                </a:pPr>
                <a:r>
                  <a:rPr sz="4000">
                    <a:solidFill>
                      <a:srgbClr val="FFFFFF"/>
                    </a:solidFill>
                    <a:uFill>
                      <a:solidFill>
                        <a:srgbClr val="FFFFFF"/>
                      </a:solidFill>
                    </a:uFill>
                    <a:latin typeface="+mj-lt"/>
                    <a:ea typeface="+mj-ea"/>
                    <a:cs typeface="+mj-cs"/>
                    <a:sym typeface="PFDinTextCompPro-Regular"/>
                  </a:rPr>
                  <a:t>OR KILL</a:t>
                </a:r>
              </a:p>
            </p:txBody>
          </p:sp>
        </p:grpSp>
        <p:sp>
          <p:nvSpPr>
            <p:cNvPr id="183" name="Shape 183"/>
            <p:cNvSpPr/>
            <p:nvPr/>
          </p:nvSpPr>
          <p:spPr>
            <a:xfrm rot="10800000">
              <a:off x="1510394" y="716061"/>
              <a:ext cx="358846" cy="226323"/>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rgbClr val="FFFFFF"/>
            </a:solidFill>
            <a:ln w="12700" cap="flat">
              <a:noFill/>
              <a:miter lim="400000"/>
            </a:ln>
            <a:effectLst/>
          </p:spPr>
          <p:txBody>
            <a:bodyPr wrap="square" lIns="0" tIns="0" rIns="0" bIns="0" numCol="1" anchor="ctr">
              <a:noAutofit/>
            </a:bodyPr>
            <a:lstStyle/>
            <a:p>
              <a:pPr lvl="0" algn="ctr" defTabSz="825500">
                <a:defRPr sz="5400">
                  <a:effectLst>
                    <a:outerShdw blurRad="38100" dist="12700" dir="5400000" rotWithShape="0">
                      <a:srgbClr val="000000">
                        <a:alpha val="50000"/>
                      </a:srgbClr>
                    </a:outerShdw>
                  </a:effectLst>
                  <a:uFillTx/>
                </a:defRPr>
              </a:pPr>
              <a:endParaRPr/>
            </a:p>
          </p:txBody>
        </p:sp>
        <p:sp>
          <p:nvSpPr>
            <p:cNvPr id="184" name="Shape 184"/>
            <p:cNvSpPr/>
            <p:nvPr/>
          </p:nvSpPr>
          <p:spPr>
            <a:xfrm rot="10800000">
              <a:off x="2410066" y="1524829"/>
              <a:ext cx="358845" cy="22632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rgbClr val="FFFFFF"/>
            </a:solidFill>
            <a:ln w="12700" cap="flat">
              <a:noFill/>
              <a:miter lim="400000"/>
            </a:ln>
            <a:effectLst/>
          </p:spPr>
          <p:txBody>
            <a:bodyPr wrap="square" lIns="0" tIns="0" rIns="0" bIns="0" numCol="1" anchor="ctr">
              <a:noAutofit/>
            </a:bodyPr>
            <a:lstStyle/>
            <a:p>
              <a:pPr lvl="0" algn="ctr" defTabSz="825500">
                <a:defRPr sz="5400">
                  <a:effectLst>
                    <a:outerShdw blurRad="38100" dist="12700" dir="5400000" rotWithShape="0">
                      <a:srgbClr val="000000">
                        <a:alpha val="50000"/>
                      </a:srgbClr>
                    </a:outerShdw>
                  </a:effectLst>
                  <a:uFillTx/>
                </a:defRPr>
              </a:pPr>
              <a:endParaRPr/>
            </a:p>
          </p:txBody>
        </p:sp>
        <p:sp>
          <p:nvSpPr>
            <p:cNvPr id="185" name="Shape 185"/>
            <p:cNvSpPr/>
            <p:nvPr/>
          </p:nvSpPr>
          <p:spPr>
            <a:xfrm rot="10800000">
              <a:off x="3364542" y="2206598"/>
              <a:ext cx="358845" cy="22632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rgbClr val="FFFFFF"/>
            </a:solidFill>
            <a:ln w="12700" cap="flat">
              <a:noFill/>
              <a:miter lim="400000"/>
            </a:ln>
            <a:effectLst/>
          </p:spPr>
          <p:txBody>
            <a:bodyPr wrap="square" lIns="0" tIns="0" rIns="0" bIns="0" numCol="1" anchor="ctr">
              <a:noAutofit/>
            </a:bodyPr>
            <a:lstStyle/>
            <a:p>
              <a:pPr lvl="0" algn="ctr" defTabSz="825500">
                <a:defRPr sz="5400">
                  <a:effectLst>
                    <a:outerShdw blurRad="38100" dist="12700" dir="5400000" rotWithShape="0">
                      <a:srgbClr val="000000">
                        <a:alpha val="50000"/>
                      </a:srgbClr>
                    </a:outerShdw>
                  </a:effectLst>
                  <a:uFillTx/>
                </a:defRPr>
              </a:pPr>
              <a:endParaRPr/>
            </a:p>
          </p:txBody>
        </p:sp>
        <p:sp>
          <p:nvSpPr>
            <p:cNvPr id="186" name="Shape 186"/>
            <p:cNvSpPr/>
            <p:nvPr/>
          </p:nvSpPr>
          <p:spPr>
            <a:xfrm rot="10800000">
              <a:off x="4273567" y="2948969"/>
              <a:ext cx="358845" cy="226323"/>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rgbClr val="FFFFFF"/>
            </a:solidFill>
            <a:ln w="12700" cap="flat">
              <a:noFill/>
              <a:miter lim="400000"/>
            </a:ln>
            <a:effectLst/>
          </p:spPr>
          <p:txBody>
            <a:bodyPr wrap="square" lIns="0" tIns="0" rIns="0" bIns="0" numCol="1" anchor="ctr">
              <a:noAutofit/>
            </a:bodyPr>
            <a:lstStyle/>
            <a:p>
              <a:pPr lvl="0" algn="ctr" defTabSz="825500">
                <a:defRPr sz="5400">
                  <a:effectLst>
                    <a:outerShdw blurRad="38100" dist="12700" dir="5400000" rotWithShape="0">
                      <a:srgbClr val="000000">
                        <a:alpha val="50000"/>
                      </a:srgbClr>
                    </a:outerShdw>
                  </a:effectLst>
                  <a:uFillTx/>
                </a:defRPr>
              </a:pPr>
              <a:endParaRPr/>
            </a:p>
          </p:txBody>
        </p:sp>
        <p:sp>
          <p:nvSpPr>
            <p:cNvPr id="187" name="Shape 187"/>
            <p:cNvSpPr/>
            <p:nvPr/>
          </p:nvSpPr>
          <p:spPr>
            <a:xfrm rot="10800000">
              <a:off x="5167441" y="3797392"/>
              <a:ext cx="358846" cy="226323"/>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rgbClr val="FFFFFF"/>
            </a:solidFill>
            <a:ln w="12700" cap="flat">
              <a:noFill/>
              <a:miter lim="400000"/>
            </a:ln>
            <a:effectLst/>
          </p:spPr>
          <p:txBody>
            <a:bodyPr wrap="square" lIns="0" tIns="0" rIns="0" bIns="0" numCol="1" anchor="ctr">
              <a:noAutofit/>
            </a:bodyPr>
            <a:lstStyle/>
            <a:p>
              <a:pPr lvl="0" algn="ctr" defTabSz="825500">
                <a:defRPr sz="5400">
                  <a:effectLst>
                    <a:outerShdw blurRad="38100" dist="12700" dir="5400000" rotWithShape="0">
                      <a:srgbClr val="000000">
                        <a:alpha val="50000"/>
                      </a:srgbClr>
                    </a:outerShdw>
                  </a:effectLst>
                  <a:uFillTx/>
                </a:defRPr>
              </a:pPr>
              <a:endParaRPr/>
            </a:p>
          </p:txBody>
        </p:sp>
        <p:sp>
          <p:nvSpPr>
            <p:cNvPr id="188" name="Shape 188"/>
            <p:cNvSpPr/>
            <p:nvPr/>
          </p:nvSpPr>
          <p:spPr>
            <a:xfrm rot="10800000">
              <a:off x="6015864" y="4630665"/>
              <a:ext cx="358846" cy="226323"/>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rgbClr val="FFFFFF"/>
            </a:solidFill>
            <a:ln w="12700" cap="flat">
              <a:noFill/>
              <a:miter lim="400000"/>
            </a:ln>
            <a:effectLst/>
          </p:spPr>
          <p:txBody>
            <a:bodyPr wrap="square" lIns="0" tIns="0" rIns="0" bIns="0" numCol="1" anchor="ctr">
              <a:noAutofit/>
            </a:bodyPr>
            <a:lstStyle/>
            <a:p>
              <a:pPr lvl="0" algn="ctr" defTabSz="825500">
                <a:defRPr sz="5400">
                  <a:effectLst>
                    <a:outerShdw blurRad="38100" dist="12700" dir="5400000" rotWithShape="0">
                      <a:srgbClr val="000000">
                        <a:alpha val="50000"/>
                      </a:srgbClr>
                    </a:outerShdw>
                  </a:effectLst>
                  <a:uFillTx/>
                </a:defRPr>
              </a:pPr>
              <a:endParaRPr/>
            </a:p>
          </p:txBody>
        </p:sp>
      </p:grpSp>
      <p:sp>
        <p:nvSpPr>
          <p:cNvPr id="190" name="Shape 190"/>
          <p:cNvSpPr/>
          <p:nvPr/>
        </p:nvSpPr>
        <p:spPr>
          <a:xfrm>
            <a:off x="635000" y="736600"/>
            <a:ext cx="7721600" cy="431800"/>
          </a:xfrm>
          <a:prstGeom prst="rect">
            <a:avLst/>
          </a:prstGeom>
          <a:ln w="12700">
            <a:round/>
          </a:ln>
          <a:extLst>
            <a:ext uri="{C572A759-6A51-4108-AA02-DFA0A04FC94B}">
              <ma14:wrappingTextBoxFlag xmlns:ma14="http://schemas.microsoft.com/office/mac/drawingml/2011/main" val="1"/>
            </a:ext>
          </a:extLst>
        </p:spPr>
        <p:txBody>
          <a:bodyPr lIns="0" tIns="0" rIns="0" bIns="0"/>
          <a:lstStyle>
            <a:lvl1pPr defTabSz="647700">
              <a:lnSpc>
                <a:spcPts val="3200"/>
              </a:lnSpc>
              <a:defRPr sz="3200" b="1" cap="all" spc="-64">
                <a:solidFill>
                  <a:srgbClr val="000000"/>
                </a:solidFill>
                <a:uFill>
                  <a:solidFill>
                    <a:srgbClr val="000000"/>
                  </a:solidFill>
                </a:uFill>
                <a:latin typeface="+mj-lt"/>
                <a:ea typeface="+mj-ea"/>
                <a:cs typeface="+mj-cs"/>
                <a:sym typeface="PFDinTextCompPro-Regular"/>
              </a:defRPr>
            </a:lvl1pPr>
          </a:lstStyle>
          <a:p>
            <a:pPr lvl="0">
              <a:defRPr sz="1800" b="0" cap="none" spc="0">
                <a:uFillTx/>
              </a:defRPr>
            </a:pPr>
            <a:r>
              <a:rPr sz="3200" b="1" cap="all" spc="-64">
                <a:uFill>
                  <a:solidFill/>
                </a:uFill>
              </a:rPr>
              <a:t>technology for pm</a:t>
            </a:r>
          </a:p>
        </p:txBody>
      </p:sp>
    </p:spTree>
  </p:cSld>
  <p:clrMapOvr>
    <a:masterClrMapping/>
  </p:clrMapOvr>
  <p:transition xmlns:p14="http://schemas.microsoft.com/office/powerpoint/2010/mai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 name="Shape 284"/>
          <p:cNvSpPr>
            <a:spLocks noGrp="1"/>
          </p:cNvSpPr>
          <p:nvPr>
            <p:ph type="title"/>
          </p:nvPr>
        </p:nvSpPr>
        <p:spPr>
          <a:prstGeom prst="rect">
            <a:avLst/>
          </a:prstGeom>
        </p:spPr>
        <p:txBody>
          <a:bodyPr/>
          <a:lstStyle/>
          <a:p>
            <a:pPr lvl="0">
              <a:defRPr sz="1800" b="0" cap="none" spc="0">
                <a:uFillTx/>
              </a:defRPr>
            </a:pPr>
            <a:r>
              <a:rPr sz="5400" b="1" cap="all" spc="-107">
                <a:uFill>
                  <a:solidFill/>
                </a:uFill>
              </a:rPr>
              <a:t>How does a scrum work?</a:t>
            </a:r>
          </a:p>
        </p:txBody>
      </p:sp>
      <p:sp>
        <p:nvSpPr>
          <p:cNvPr id="285" name="Shape 285"/>
          <p:cNvSpPr>
            <a:spLocks noGrp="1"/>
          </p:cNvSpPr>
          <p:nvPr>
            <p:ph type="body" idx="1"/>
          </p:nvPr>
        </p:nvSpPr>
        <p:spPr>
          <a:xfrm>
            <a:off x="635000" y="2489200"/>
            <a:ext cx="11734800" cy="6467525"/>
          </a:xfrm>
          <a:prstGeom prst="rect">
            <a:avLst/>
          </a:prstGeom>
        </p:spPr>
        <p:txBody>
          <a:bodyPr/>
          <a:lstStyle/>
          <a:p>
            <a:pPr marL="493888" lvl="0" indent="-493888">
              <a:buSzPct val="100000"/>
              <a:buAutoNum type="arabicPeriod"/>
              <a:defRPr sz="1800">
                <a:uFillTx/>
              </a:defRPr>
            </a:pPr>
            <a:r>
              <a:rPr sz="2400">
                <a:uFill>
                  <a:solidFill/>
                </a:uFill>
              </a:rPr>
              <a:t>Start with the idea at the top of the product backlog. </a:t>
            </a:r>
          </a:p>
          <a:p>
            <a:pPr marL="493888" lvl="0" indent="-493888">
              <a:buSzPct val="100000"/>
              <a:buAutoNum type="arabicPeriod"/>
              <a:defRPr sz="1800">
                <a:uFillTx/>
              </a:defRPr>
            </a:pPr>
            <a:r>
              <a:rPr sz="2400">
                <a:uFill>
                  <a:solidFill/>
                </a:uFill>
              </a:rPr>
              <a:t>Work with your leads (tech / design) to break down the idea into features on the sprint backlog. </a:t>
            </a:r>
          </a:p>
          <a:p>
            <a:pPr marL="493888" lvl="0" indent="-493888">
              <a:buSzPct val="100000"/>
              <a:buAutoNum type="arabicPeriod"/>
              <a:defRPr sz="1800">
                <a:uFillTx/>
              </a:defRPr>
            </a:pPr>
            <a:r>
              <a:rPr sz="2400">
                <a:uFill>
                  <a:solidFill/>
                </a:uFill>
              </a:rPr>
              <a:t>At the inception meeting, present the idea to the team, giving them an overall sense of the vision, plan, timelines, etc. Then start the first IPM (iteration planning meeting). </a:t>
            </a:r>
          </a:p>
          <a:p>
            <a:pPr marL="493888" lvl="0" indent="-493888">
              <a:buSzPct val="100000"/>
              <a:buAutoNum type="arabicPeriod"/>
              <a:defRPr sz="1800">
                <a:uFillTx/>
              </a:defRPr>
            </a:pPr>
            <a:r>
              <a:rPr sz="2400">
                <a:uFill>
                  <a:solidFill/>
                </a:uFill>
              </a:rPr>
              <a:t>At the IPM, work with the team to further break down features into user stories and estimate complexity. Most people estimate with “points”. </a:t>
            </a:r>
          </a:p>
          <a:p>
            <a:pPr marL="493888" lvl="0" indent="-493888">
              <a:buSzPct val="100000"/>
              <a:buAutoNum type="arabicPeriod"/>
              <a:defRPr sz="1800">
                <a:uFillTx/>
              </a:defRPr>
            </a:pPr>
            <a:r>
              <a:rPr sz="2400">
                <a:uFill>
                  <a:solidFill/>
                </a:uFill>
              </a:rPr>
              <a:t>Prioritize the user stories based on a combination of uncertainty, value, and dependencies (can’t do B until we have A). </a:t>
            </a:r>
          </a:p>
        </p:txBody>
      </p:sp>
      <p:sp>
        <p:nvSpPr>
          <p:cNvPr id="286" name="Shape 286"/>
          <p:cNvSpPr/>
          <p:nvPr/>
        </p:nvSpPr>
        <p:spPr>
          <a:xfrm>
            <a:off x="635000" y="736600"/>
            <a:ext cx="7721600" cy="431800"/>
          </a:xfrm>
          <a:prstGeom prst="rect">
            <a:avLst/>
          </a:prstGeom>
          <a:ln w="12700">
            <a:round/>
          </a:ln>
          <a:extLst>
            <a:ext uri="{C572A759-6A51-4108-AA02-DFA0A04FC94B}">
              <ma14:wrappingTextBoxFlag xmlns:ma14="http://schemas.microsoft.com/office/mac/drawingml/2011/main" val="1"/>
            </a:ext>
          </a:extLst>
        </p:spPr>
        <p:txBody>
          <a:bodyPr lIns="0" tIns="0" rIns="0" bIns="0"/>
          <a:lstStyle>
            <a:lvl1pPr defTabSz="647700">
              <a:lnSpc>
                <a:spcPts val="3200"/>
              </a:lnSpc>
              <a:defRPr sz="3200" b="1" cap="all" spc="-64">
                <a:solidFill>
                  <a:srgbClr val="000000"/>
                </a:solidFill>
                <a:uFill>
                  <a:solidFill>
                    <a:srgbClr val="000000"/>
                  </a:solidFill>
                </a:uFill>
                <a:latin typeface="+mj-lt"/>
                <a:ea typeface="+mj-ea"/>
                <a:cs typeface="+mj-cs"/>
                <a:sym typeface="PFDinTextCompPro-Regular"/>
              </a:defRPr>
            </a:lvl1pPr>
          </a:lstStyle>
          <a:p>
            <a:pPr lvl="0">
              <a:defRPr sz="1800" b="0" cap="none" spc="0">
                <a:uFillTx/>
              </a:defRPr>
            </a:pPr>
            <a:r>
              <a:rPr sz="3200" b="1" cap="all" spc="-64">
                <a:uFill>
                  <a:solidFill/>
                </a:uFill>
              </a:rPr>
              <a:t>agile</a:t>
            </a:r>
          </a:p>
        </p:txBody>
      </p:sp>
    </p:spTree>
  </p:cSld>
  <p:clrMapOvr>
    <a:masterClrMapping/>
  </p:clrMapOvr>
  <p:transition xmlns:p14="http://schemas.microsoft.com/office/powerpoint/2010/mai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 name="Shape 288"/>
          <p:cNvSpPr>
            <a:spLocks noGrp="1"/>
          </p:cNvSpPr>
          <p:nvPr>
            <p:ph type="title"/>
          </p:nvPr>
        </p:nvSpPr>
        <p:spPr>
          <a:prstGeom prst="rect">
            <a:avLst/>
          </a:prstGeom>
        </p:spPr>
        <p:txBody>
          <a:bodyPr/>
          <a:lstStyle/>
          <a:p>
            <a:pPr lvl="0">
              <a:defRPr sz="1800" b="0" cap="none" spc="0">
                <a:uFillTx/>
              </a:defRPr>
            </a:pPr>
            <a:r>
              <a:rPr sz="5400" b="1" cap="all" spc="-107">
                <a:uFill>
                  <a:solidFill/>
                </a:uFill>
              </a:rPr>
              <a:t>How does a scrum work?</a:t>
            </a:r>
          </a:p>
        </p:txBody>
      </p:sp>
      <p:sp>
        <p:nvSpPr>
          <p:cNvPr id="289" name="Shape 289"/>
          <p:cNvSpPr>
            <a:spLocks noGrp="1"/>
          </p:cNvSpPr>
          <p:nvPr>
            <p:ph type="body" idx="1"/>
          </p:nvPr>
        </p:nvSpPr>
        <p:spPr>
          <a:xfrm>
            <a:off x="635000" y="2435214"/>
            <a:ext cx="11734800" cy="6467525"/>
          </a:xfrm>
          <a:prstGeom prst="rect">
            <a:avLst/>
          </a:prstGeom>
        </p:spPr>
        <p:txBody>
          <a:bodyPr/>
          <a:lstStyle/>
          <a:p>
            <a:pPr marL="493888" lvl="0" indent="-493888">
              <a:buSzPct val="100000"/>
              <a:buAutoNum type="arabicPeriod" startAt="6"/>
              <a:defRPr sz="1800">
                <a:uFillTx/>
              </a:defRPr>
            </a:pPr>
            <a:r>
              <a:rPr sz="2400">
                <a:uFill>
                  <a:solidFill/>
                </a:uFill>
              </a:rPr>
              <a:t># of stories to be done in the sprint is determined by the team’s past velocity. </a:t>
            </a:r>
          </a:p>
          <a:p>
            <a:pPr marL="493888" lvl="0" indent="-493888">
              <a:buSzPct val="100000"/>
              <a:buAutoNum type="arabicPeriod" startAt="6"/>
              <a:defRPr sz="1800">
                <a:uFillTx/>
              </a:defRPr>
            </a:pPr>
            <a:r>
              <a:rPr sz="2400">
                <a:uFill>
                  <a:solidFill/>
                </a:uFill>
              </a:rPr>
              <a:t>The Scrum Master (you) runs daily standups. What did you do yesterday, what will you do today, are you blocked / how can the team help? </a:t>
            </a:r>
          </a:p>
          <a:p>
            <a:pPr marL="493888" lvl="0" indent="-493888">
              <a:buSzPct val="100000"/>
              <a:buAutoNum type="arabicPeriod" startAt="6"/>
              <a:defRPr sz="1800">
                <a:uFillTx/>
              </a:defRPr>
            </a:pPr>
            <a:r>
              <a:rPr sz="2400">
                <a:uFill>
                  <a:solidFill/>
                </a:uFill>
              </a:rPr>
              <a:t>People who are involved can watch, but only committed people can talk. </a:t>
            </a:r>
          </a:p>
          <a:p>
            <a:pPr marL="493888" lvl="0" indent="-493888">
              <a:buSzPct val="100000"/>
              <a:buAutoNum type="arabicPeriod" startAt="6"/>
              <a:defRPr sz="1800">
                <a:uFillTx/>
              </a:defRPr>
            </a:pPr>
            <a:r>
              <a:rPr sz="2400">
                <a:uFill>
                  <a:solidFill/>
                </a:uFill>
              </a:rPr>
              <a:t>The Scrum Master protects the team from distractions. Ideally, only work agreed to in the IPM is done during the sprint. New work can wait for the next IPM. In reality, can be hard to do because stuff comes up. </a:t>
            </a:r>
          </a:p>
        </p:txBody>
      </p:sp>
      <p:sp>
        <p:nvSpPr>
          <p:cNvPr id="290" name="Shape 290"/>
          <p:cNvSpPr/>
          <p:nvPr/>
        </p:nvSpPr>
        <p:spPr>
          <a:xfrm>
            <a:off x="635000" y="736600"/>
            <a:ext cx="7721600" cy="431800"/>
          </a:xfrm>
          <a:prstGeom prst="rect">
            <a:avLst/>
          </a:prstGeom>
          <a:ln w="12700">
            <a:round/>
          </a:ln>
          <a:extLst>
            <a:ext uri="{C572A759-6A51-4108-AA02-DFA0A04FC94B}">
              <ma14:wrappingTextBoxFlag xmlns:ma14="http://schemas.microsoft.com/office/mac/drawingml/2011/main" val="1"/>
            </a:ext>
          </a:extLst>
        </p:spPr>
        <p:txBody>
          <a:bodyPr lIns="0" tIns="0" rIns="0" bIns="0"/>
          <a:lstStyle>
            <a:lvl1pPr defTabSz="647700">
              <a:lnSpc>
                <a:spcPts val="3200"/>
              </a:lnSpc>
              <a:defRPr sz="3200" b="1" cap="all" spc="-64">
                <a:solidFill>
                  <a:srgbClr val="000000"/>
                </a:solidFill>
                <a:uFill>
                  <a:solidFill>
                    <a:srgbClr val="000000"/>
                  </a:solidFill>
                </a:uFill>
                <a:latin typeface="+mj-lt"/>
                <a:ea typeface="+mj-ea"/>
                <a:cs typeface="+mj-cs"/>
                <a:sym typeface="PFDinTextCompPro-Regular"/>
              </a:defRPr>
            </a:lvl1pPr>
          </a:lstStyle>
          <a:p>
            <a:pPr lvl="0">
              <a:defRPr sz="1800" b="0" cap="none" spc="0">
                <a:uFillTx/>
              </a:defRPr>
            </a:pPr>
            <a:r>
              <a:rPr sz="3200" b="1" cap="all" spc="-64">
                <a:uFill>
                  <a:solidFill/>
                </a:uFill>
              </a:rPr>
              <a:t>agile</a:t>
            </a:r>
          </a:p>
        </p:txBody>
      </p:sp>
    </p:spTree>
  </p:cSld>
  <p:clrMapOvr>
    <a:masterClrMapping/>
  </p:clrMapOvr>
  <p:transition xmlns:p14="http://schemas.microsoft.com/office/powerpoint/2010/mai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Shape 292"/>
          <p:cNvSpPr/>
          <p:nvPr/>
        </p:nvSpPr>
        <p:spPr>
          <a:xfrm>
            <a:off x="635000" y="736600"/>
            <a:ext cx="7721600" cy="431800"/>
          </a:xfrm>
          <a:prstGeom prst="rect">
            <a:avLst/>
          </a:prstGeom>
          <a:ln w="12700">
            <a:round/>
          </a:ln>
          <a:extLst>
            <a:ext uri="{C572A759-6A51-4108-AA02-DFA0A04FC94B}">
              <ma14:wrappingTextBoxFlag xmlns:ma14="http://schemas.microsoft.com/office/mac/drawingml/2011/main" val="1"/>
            </a:ext>
          </a:extLst>
        </p:spPr>
        <p:txBody>
          <a:bodyPr lIns="0" tIns="0" rIns="0" bIns="0"/>
          <a:lstStyle>
            <a:lvl1pPr defTabSz="647700">
              <a:lnSpc>
                <a:spcPts val="3200"/>
              </a:lnSpc>
              <a:defRPr sz="3200" b="1" cap="all" spc="-64">
                <a:solidFill>
                  <a:srgbClr val="000000"/>
                </a:solidFill>
                <a:uFill>
                  <a:solidFill>
                    <a:srgbClr val="000000"/>
                  </a:solidFill>
                </a:uFill>
                <a:latin typeface="+mj-lt"/>
                <a:ea typeface="+mj-ea"/>
                <a:cs typeface="+mj-cs"/>
                <a:sym typeface="PFDinTextCompPro-Regular"/>
              </a:defRPr>
            </a:lvl1pPr>
          </a:lstStyle>
          <a:p>
            <a:pPr lvl="0">
              <a:defRPr sz="1800" b="0" cap="none" spc="0">
                <a:uFillTx/>
              </a:defRPr>
            </a:pPr>
            <a:r>
              <a:rPr sz="3200" b="1" cap="all" spc="-64">
                <a:uFill>
                  <a:solidFill/>
                </a:uFill>
              </a:rPr>
              <a:t>agile</a:t>
            </a:r>
          </a:p>
        </p:txBody>
      </p:sp>
      <p:sp>
        <p:nvSpPr>
          <p:cNvPr id="293" name="Shape 293"/>
          <p:cNvSpPr/>
          <p:nvPr/>
        </p:nvSpPr>
        <p:spPr>
          <a:xfrm>
            <a:off x="850359" y="1800225"/>
            <a:ext cx="2176372" cy="2051686"/>
          </a:xfrm>
          <a:prstGeom prst="rect">
            <a:avLst/>
          </a:prstGeom>
          <a:solidFill>
            <a:srgbClr val="F5D328"/>
          </a:solidFill>
          <a:ln w="12700">
            <a:miter lim="400000"/>
          </a:ln>
          <a:effectLst>
            <a:outerShdw blurRad="38100" dist="25400" dir="5400000" rotWithShape="0">
              <a:srgbClr val="000000">
                <a:alpha val="50000"/>
              </a:srgbClr>
            </a:outerShdw>
          </a:effectLst>
        </p:spPr>
        <p:txBody>
          <a:bodyPr lIns="0" tIns="0" rIns="0" bIns="0" anchor="ctr"/>
          <a:lstStyle/>
          <a:p>
            <a:pPr lvl="0" algn="ctr" defTabSz="825500">
              <a:defRPr sz="5400">
                <a:effectLst>
                  <a:outerShdw blurRad="38100" dist="12700" dir="5400000" rotWithShape="0">
                    <a:srgbClr val="000000">
                      <a:alpha val="50000"/>
                    </a:srgbClr>
                  </a:outerShdw>
                </a:effectLst>
                <a:uFillTx/>
              </a:defRPr>
            </a:pPr>
            <a:endParaRPr/>
          </a:p>
        </p:txBody>
      </p:sp>
      <p:sp>
        <p:nvSpPr>
          <p:cNvPr id="294" name="Shape 294"/>
          <p:cNvSpPr/>
          <p:nvPr/>
        </p:nvSpPr>
        <p:spPr>
          <a:xfrm>
            <a:off x="942997" y="2299017"/>
            <a:ext cx="1991097" cy="1054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ctr" defTabSz="647700">
              <a:spcBef>
                <a:spcPts val="1000"/>
              </a:spcBef>
              <a:defRPr sz="1800">
                <a:solidFill>
                  <a:srgbClr val="000000"/>
                </a:solidFill>
                <a:uFill>
                  <a:solidFill>
                    <a:srgbClr val="000000"/>
                  </a:solidFill>
                </a:uFill>
              </a:defRPr>
            </a:lvl1pPr>
          </a:lstStyle>
          <a:p>
            <a:pPr lvl="0">
              <a:defRPr>
                <a:uFillTx/>
              </a:defRPr>
            </a:pPr>
            <a:r>
              <a:rPr>
                <a:uFill>
                  <a:solidFill/>
                </a:uFill>
              </a:rPr>
              <a:t>As a user, I can reset my password when I forget it.</a:t>
            </a:r>
          </a:p>
        </p:txBody>
      </p:sp>
      <p:sp>
        <p:nvSpPr>
          <p:cNvPr id="295" name="Shape 295"/>
          <p:cNvSpPr/>
          <p:nvPr/>
        </p:nvSpPr>
        <p:spPr>
          <a:xfrm>
            <a:off x="850359" y="4081557"/>
            <a:ext cx="2176372" cy="2051686"/>
          </a:xfrm>
          <a:prstGeom prst="rect">
            <a:avLst/>
          </a:prstGeom>
          <a:solidFill>
            <a:srgbClr val="F5D328"/>
          </a:solidFill>
          <a:ln w="12700">
            <a:miter lim="400000"/>
          </a:ln>
          <a:effectLst>
            <a:outerShdw blurRad="38100" dist="25400" dir="5400000" rotWithShape="0">
              <a:srgbClr val="000000">
                <a:alpha val="50000"/>
              </a:srgbClr>
            </a:outerShdw>
          </a:effectLst>
        </p:spPr>
        <p:txBody>
          <a:bodyPr lIns="0" tIns="0" rIns="0" bIns="0" anchor="ctr"/>
          <a:lstStyle/>
          <a:p>
            <a:pPr lvl="0" algn="ctr" defTabSz="825500">
              <a:defRPr sz="5400">
                <a:effectLst>
                  <a:outerShdw blurRad="38100" dist="12700" dir="5400000" rotWithShape="0">
                    <a:srgbClr val="000000">
                      <a:alpha val="50000"/>
                    </a:srgbClr>
                  </a:outerShdw>
                </a:effectLst>
                <a:uFillTx/>
              </a:defRPr>
            </a:pPr>
            <a:endParaRPr/>
          </a:p>
        </p:txBody>
      </p:sp>
      <p:sp>
        <p:nvSpPr>
          <p:cNvPr id="296" name="Shape 296"/>
          <p:cNvSpPr/>
          <p:nvPr/>
        </p:nvSpPr>
        <p:spPr>
          <a:xfrm>
            <a:off x="942997" y="4700999"/>
            <a:ext cx="1991097" cy="812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ctr" defTabSz="647700">
              <a:spcBef>
                <a:spcPts val="1000"/>
              </a:spcBef>
              <a:defRPr sz="1800">
                <a:solidFill>
                  <a:srgbClr val="000000"/>
                </a:solidFill>
                <a:uFill>
                  <a:solidFill>
                    <a:srgbClr val="000000"/>
                  </a:solidFill>
                </a:uFill>
              </a:defRPr>
            </a:lvl1pPr>
          </a:lstStyle>
          <a:p>
            <a:pPr lvl="0">
              <a:defRPr>
                <a:uFillTx/>
              </a:defRPr>
            </a:pPr>
            <a:r>
              <a:rPr>
                <a:uFill>
                  <a:solidFill/>
                </a:uFill>
              </a:rPr>
              <a:t>As a user, I can create a new account.</a:t>
            </a:r>
          </a:p>
        </p:txBody>
      </p:sp>
      <p:sp>
        <p:nvSpPr>
          <p:cNvPr id="297" name="Shape 297"/>
          <p:cNvSpPr/>
          <p:nvPr/>
        </p:nvSpPr>
        <p:spPr>
          <a:xfrm>
            <a:off x="4032948" y="1263639"/>
            <a:ext cx="7453504"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647700">
              <a:lnSpc>
                <a:spcPts val="5000"/>
              </a:lnSpc>
              <a:defRPr sz="3000" b="1" cap="all" spc="-59">
                <a:solidFill>
                  <a:srgbClr val="000000"/>
                </a:solidFill>
                <a:uFill>
                  <a:solidFill>
                    <a:srgbClr val="000000"/>
                  </a:solidFill>
                </a:uFill>
                <a:latin typeface="+mj-lt"/>
                <a:ea typeface="+mj-ea"/>
                <a:cs typeface="+mj-cs"/>
                <a:sym typeface="PFDinTextCompPro-Regular"/>
              </a:defRPr>
            </a:lvl1pPr>
          </a:lstStyle>
          <a:p>
            <a:pPr lvl="0">
              <a:defRPr sz="1800" b="0" cap="none" spc="0">
                <a:uFillTx/>
              </a:defRPr>
            </a:pPr>
            <a:r>
              <a:rPr sz="3000" b="1" cap="all" spc="-59">
                <a:uFill>
                  <a:solidFill/>
                </a:uFill>
              </a:rPr>
              <a:t>owner				status				points</a:t>
            </a:r>
          </a:p>
        </p:txBody>
      </p:sp>
      <p:sp>
        <p:nvSpPr>
          <p:cNvPr id="298" name="Shape 298"/>
          <p:cNvSpPr/>
          <p:nvPr/>
        </p:nvSpPr>
        <p:spPr>
          <a:xfrm>
            <a:off x="4230471" y="2629166"/>
            <a:ext cx="6804458" cy="39380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rgbClr val="000000"/>
                </a:solidFill>
              </a:defRPr>
            </a:lvl1pPr>
          </a:lstStyle>
          <a:p>
            <a:pPr lvl="0">
              <a:defRPr sz="1800">
                <a:uFillTx/>
              </a:defRPr>
            </a:pPr>
            <a:r>
              <a:rPr sz="2400">
                <a:uFill>
                  <a:solidFill>
                    <a:srgbClr val="FFFFFF"/>
                  </a:solidFill>
                </a:uFill>
              </a:rPr>
              <a:t>Tim		In Progress		5</a:t>
            </a:r>
          </a:p>
        </p:txBody>
      </p:sp>
      <p:sp>
        <p:nvSpPr>
          <p:cNvPr id="299" name="Shape 299"/>
          <p:cNvSpPr/>
          <p:nvPr/>
        </p:nvSpPr>
        <p:spPr>
          <a:xfrm>
            <a:off x="4230471" y="4788167"/>
            <a:ext cx="6804458" cy="39380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rgbClr val="000000"/>
                </a:solidFill>
              </a:defRPr>
            </a:lvl1pPr>
          </a:lstStyle>
          <a:p>
            <a:pPr lvl="0">
              <a:defRPr sz="1800">
                <a:uFillTx/>
              </a:defRPr>
            </a:pPr>
            <a:r>
              <a:rPr sz="2400">
                <a:uFill>
                  <a:solidFill>
                    <a:srgbClr val="FFFFFF"/>
                  </a:solidFill>
                </a:uFill>
              </a:rPr>
              <a:t>Jan		   Done			3</a:t>
            </a:r>
          </a:p>
        </p:txBody>
      </p:sp>
    </p:spTree>
  </p:cSld>
  <p:clrMapOvr>
    <a:masterClrMapping/>
  </p:clrMapOvr>
  <p:transition xmlns:p14="http://schemas.microsoft.com/office/powerpoint/2010/mai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 name="Shape 303"/>
          <p:cNvSpPr/>
          <p:nvPr/>
        </p:nvSpPr>
        <p:spPr>
          <a:xfrm>
            <a:off x="635000" y="736600"/>
            <a:ext cx="7721600" cy="431800"/>
          </a:xfrm>
          <a:prstGeom prst="rect">
            <a:avLst/>
          </a:prstGeom>
          <a:ln w="12700">
            <a:round/>
          </a:ln>
          <a:extLst>
            <a:ext uri="{C572A759-6A51-4108-AA02-DFA0A04FC94B}">
              <ma14:wrappingTextBoxFlag xmlns:ma14="http://schemas.microsoft.com/office/mac/drawingml/2011/main" val="1"/>
            </a:ext>
          </a:extLst>
        </p:spPr>
        <p:txBody>
          <a:bodyPr lIns="0" tIns="0" rIns="0" bIns="0"/>
          <a:lstStyle>
            <a:lvl1pPr defTabSz="647700">
              <a:lnSpc>
                <a:spcPts val="3200"/>
              </a:lnSpc>
              <a:defRPr sz="3200" b="1" cap="all" spc="-64">
                <a:solidFill>
                  <a:srgbClr val="000000"/>
                </a:solidFill>
                <a:uFill>
                  <a:solidFill>
                    <a:srgbClr val="000000"/>
                  </a:solidFill>
                </a:uFill>
                <a:latin typeface="+mj-lt"/>
                <a:ea typeface="+mj-ea"/>
                <a:cs typeface="+mj-cs"/>
                <a:sym typeface="PFDinTextCompPro-Regular"/>
              </a:defRPr>
            </a:lvl1pPr>
          </a:lstStyle>
          <a:p>
            <a:pPr lvl="0">
              <a:defRPr sz="1800" b="0" cap="none" spc="0">
                <a:uFillTx/>
              </a:defRPr>
            </a:pPr>
            <a:r>
              <a:rPr sz="3200" b="1" cap="all" spc="-64">
                <a:uFill>
                  <a:solidFill/>
                </a:uFill>
              </a:rPr>
              <a:t>agile</a:t>
            </a:r>
          </a:p>
        </p:txBody>
      </p:sp>
      <p:sp>
        <p:nvSpPr>
          <p:cNvPr id="304" name="Shape 304"/>
          <p:cNvSpPr>
            <a:spLocks noGrp="1"/>
          </p:cNvSpPr>
          <p:nvPr>
            <p:ph type="title"/>
          </p:nvPr>
        </p:nvSpPr>
        <p:spPr>
          <a:prstGeom prst="rect">
            <a:avLst/>
          </a:prstGeom>
        </p:spPr>
        <p:txBody>
          <a:bodyPr/>
          <a:lstStyle/>
          <a:p>
            <a:pPr lvl="0">
              <a:defRPr sz="1800" b="0" cap="none" spc="0">
                <a:uFillTx/>
              </a:defRPr>
            </a:pPr>
            <a:r>
              <a:rPr sz="5400" b="1" cap="all" spc="-107">
                <a:uFill>
                  <a:solidFill/>
                </a:uFill>
              </a:rPr>
              <a:t>statuses for stories</a:t>
            </a:r>
          </a:p>
        </p:txBody>
      </p:sp>
      <p:sp>
        <p:nvSpPr>
          <p:cNvPr id="305" name="Shape 305"/>
          <p:cNvSpPr>
            <a:spLocks noGrp="1"/>
          </p:cNvSpPr>
          <p:nvPr>
            <p:ph type="body" idx="1"/>
          </p:nvPr>
        </p:nvSpPr>
        <p:spPr>
          <a:prstGeom prst="rect">
            <a:avLst/>
          </a:prstGeom>
        </p:spPr>
        <p:txBody>
          <a:bodyPr/>
          <a:lstStyle/>
          <a:p>
            <a:pPr marL="203200" lvl="0" indent="-203200">
              <a:buSzPct val="70000"/>
              <a:buFont typeface="Lucida Grande"/>
              <a:buChar char="‣"/>
              <a:defRPr sz="1800">
                <a:uFillTx/>
              </a:defRPr>
            </a:pPr>
            <a:r>
              <a:rPr sz="2800">
                <a:uFill>
                  <a:solidFill/>
                </a:uFill>
              </a:rPr>
              <a:t>Unassigned: a story gets assigned when it starts to get worked on</a:t>
            </a:r>
          </a:p>
          <a:p>
            <a:pPr marL="203200" lvl="0" indent="-203200">
              <a:buSzPct val="70000"/>
              <a:buFont typeface="Lucida Grande"/>
              <a:buChar char="‣"/>
              <a:defRPr sz="1800">
                <a:uFillTx/>
              </a:defRPr>
            </a:pPr>
            <a:r>
              <a:rPr sz="2800">
                <a:uFill>
                  <a:solidFill/>
                </a:uFill>
              </a:rPr>
              <a:t>In progress: someone is actively looking at or working on the story</a:t>
            </a:r>
          </a:p>
          <a:p>
            <a:pPr marL="203200" lvl="0" indent="-203200">
              <a:buSzPct val="70000"/>
              <a:buFont typeface="Lucida Grande"/>
              <a:buChar char="‣"/>
              <a:defRPr sz="1800">
                <a:uFillTx/>
              </a:defRPr>
            </a:pPr>
            <a:r>
              <a:rPr sz="2800">
                <a:uFill>
                  <a:solidFill/>
                </a:uFill>
              </a:rPr>
              <a:t>Blocked: the story is on hold due to requirements that have not been met</a:t>
            </a:r>
          </a:p>
          <a:p>
            <a:pPr marL="203200" lvl="0" indent="-203200">
              <a:buSzPct val="70000"/>
              <a:buFont typeface="Lucida Grande"/>
              <a:buChar char="‣"/>
              <a:defRPr sz="1800">
                <a:uFillTx/>
              </a:defRPr>
            </a:pPr>
            <a:r>
              <a:rPr sz="2800">
                <a:uFill>
                  <a:solidFill/>
                </a:uFill>
              </a:rPr>
              <a:t>Done: finished story, ready for testing</a:t>
            </a:r>
          </a:p>
        </p:txBody>
      </p:sp>
    </p:spTree>
  </p:cSld>
  <p:clrMapOvr>
    <a:masterClrMapping/>
  </p:clrMapOvr>
  <p:transition xmlns:p14="http://schemas.microsoft.com/office/powerpoint/2010/mai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 name="Shape 307"/>
          <p:cNvSpPr/>
          <p:nvPr/>
        </p:nvSpPr>
        <p:spPr>
          <a:xfrm>
            <a:off x="635000" y="736600"/>
            <a:ext cx="7721600" cy="431800"/>
          </a:xfrm>
          <a:prstGeom prst="rect">
            <a:avLst/>
          </a:prstGeom>
          <a:ln w="12700">
            <a:round/>
          </a:ln>
          <a:extLst>
            <a:ext uri="{C572A759-6A51-4108-AA02-DFA0A04FC94B}">
              <ma14:wrappingTextBoxFlag xmlns:ma14="http://schemas.microsoft.com/office/mac/drawingml/2011/main" val="1"/>
            </a:ext>
          </a:extLst>
        </p:spPr>
        <p:txBody>
          <a:bodyPr lIns="0" tIns="0" rIns="0" bIns="0"/>
          <a:lstStyle>
            <a:lvl1pPr defTabSz="647700">
              <a:lnSpc>
                <a:spcPts val="3200"/>
              </a:lnSpc>
              <a:defRPr sz="3200" b="1" cap="all" spc="-64">
                <a:solidFill>
                  <a:srgbClr val="000000"/>
                </a:solidFill>
                <a:uFill>
                  <a:solidFill>
                    <a:srgbClr val="000000"/>
                  </a:solidFill>
                </a:uFill>
                <a:latin typeface="+mj-lt"/>
                <a:ea typeface="+mj-ea"/>
                <a:cs typeface="+mj-cs"/>
                <a:sym typeface="PFDinTextCompPro-Regular"/>
              </a:defRPr>
            </a:lvl1pPr>
          </a:lstStyle>
          <a:p>
            <a:pPr lvl="0">
              <a:defRPr sz="1800" b="0" cap="none" spc="0">
                <a:uFillTx/>
              </a:defRPr>
            </a:pPr>
            <a:r>
              <a:rPr sz="3200" b="1" cap="all" spc="-64">
                <a:uFill>
                  <a:solidFill/>
                </a:uFill>
              </a:rPr>
              <a:t>agile</a:t>
            </a:r>
          </a:p>
        </p:txBody>
      </p:sp>
      <p:sp>
        <p:nvSpPr>
          <p:cNvPr id="308" name="Shape 308"/>
          <p:cNvSpPr>
            <a:spLocks noGrp="1"/>
          </p:cNvSpPr>
          <p:nvPr>
            <p:ph type="title"/>
          </p:nvPr>
        </p:nvSpPr>
        <p:spPr>
          <a:prstGeom prst="rect">
            <a:avLst/>
          </a:prstGeom>
        </p:spPr>
        <p:txBody>
          <a:bodyPr/>
          <a:lstStyle/>
          <a:p>
            <a:pPr lvl="0">
              <a:defRPr sz="1800" b="0" cap="none" spc="0">
                <a:uFillTx/>
              </a:defRPr>
            </a:pPr>
            <a:r>
              <a:rPr sz="5400" b="1" cap="all" spc="-107">
                <a:uFill>
                  <a:solidFill/>
                </a:uFill>
              </a:rPr>
              <a:t>most people misunderstand agile…</a:t>
            </a:r>
          </a:p>
        </p:txBody>
      </p:sp>
      <p:pic>
        <p:nvPicPr>
          <p:cNvPr id="309" name="pasted-image.png"/>
          <p:cNvPicPr/>
          <p:nvPr/>
        </p:nvPicPr>
        <p:blipFill>
          <a:blip r:embed="rId2">
            <a:extLst/>
          </a:blip>
          <a:stretch>
            <a:fillRect/>
          </a:stretch>
        </p:blipFill>
        <p:spPr>
          <a:xfrm>
            <a:off x="542350" y="2435214"/>
            <a:ext cx="11920100" cy="4132302"/>
          </a:xfrm>
          <a:prstGeom prst="rect">
            <a:avLst/>
          </a:prstGeom>
          <a:ln w="12700">
            <a:miter lim="400000"/>
          </a:ln>
        </p:spPr>
      </p:pic>
    </p:spTree>
  </p:cSld>
  <p:clrMapOvr>
    <a:masterClrMapping/>
  </p:clrMapOvr>
  <p:transition xmlns:p14="http://schemas.microsoft.com/office/powerpoint/2010/mai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 name="Shape 323"/>
          <p:cNvSpPr/>
          <p:nvPr/>
        </p:nvSpPr>
        <p:spPr>
          <a:xfrm>
            <a:off x="635000" y="736600"/>
            <a:ext cx="10160000" cy="431800"/>
          </a:xfrm>
          <a:prstGeom prst="rect">
            <a:avLst/>
          </a:prstGeom>
          <a:ln w="12700">
            <a:round/>
          </a:ln>
          <a:extLst>
            <a:ext uri="{C572A759-6A51-4108-AA02-DFA0A04FC94B}">
              <ma14:wrappingTextBoxFlag xmlns:ma14="http://schemas.microsoft.com/office/mac/drawingml/2011/main" val="1"/>
            </a:ext>
          </a:extLst>
        </p:spPr>
        <p:txBody>
          <a:bodyPr lIns="0" tIns="0" rIns="0" bIns="0"/>
          <a:lstStyle>
            <a:lvl1pPr defTabSz="647700">
              <a:lnSpc>
                <a:spcPts val="3200"/>
              </a:lnSpc>
              <a:defRPr sz="3200" b="1" cap="all" spc="-64">
                <a:solidFill>
                  <a:srgbClr val="000000"/>
                </a:solidFill>
                <a:latin typeface="+mj-lt"/>
                <a:ea typeface="+mj-ea"/>
                <a:cs typeface="+mj-cs"/>
                <a:sym typeface="PFDinTextCompPro-Regular"/>
              </a:defRPr>
            </a:lvl1pPr>
          </a:lstStyle>
          <a:p>
            <a:pPr lvl="0">
              <a:defRPr sz="1800" b="0" cap="none" spc="0">
                <a:uFillTx/>
              </a:defRPr>
            </a:pPr>
            <a:r>
              <a:rPr sz="3200" b="1" cap="all" spc="-64">
                <a:uFill>
                  <a:solidFill>
                    <a:srgbClr val="FFFFFF"/>
                  </a:solidFill>
                </a:uFill>
              </a:rPr>
              <a:t>project management and specs</a:t>
            </a:r>
          </a:p>
        </p:txBody>
      </p:sp>
      <p:sp>
        <p:nvSpPr>
          <p:cNvPr id="324" name="Shape 324"/>
          <p:cNvSpPr/>
          <p:nvPr/>
        </p:nvSpPr>
        <p:spPr>
          <a:xfrm>
            <a:off x="635000" y="1473200"/>
            <a:ext cx="11734800" cy="14605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10600"/>
              </a:lnSpc>
              <a:defRPr sz="12000" b="1" cap="all" spc="-239">
                <a:latin typeface="+mj-lt"/>
                <a:ea typeface="+mj-ea"/>
                <a:cs typeface="+mj-cs"/>
                <a:sym typeface="PFDinTextCompPro-Regular"/>
              </a:defRPr>
            </a:lvl1pPr>
          </a:lstStyle>
          <a:p>
            <a:pPr lvl="0">
              <a:defRPr sz="1800" b="0" cap="none" spc="0">
                <a:solidFill>
                  <a:srgbClr val="000000"/>
                </a:solidFill>
                <a:uFillTx/>
              </a:defRPr>
            </a:pPr>
            <a:r>
              <a:rPr sz="12000" b="1" cap="all" spc="-239">
                <a:solidFill>
                  <a:srgbClr val="FFFFFF"/>
                </a:solidFill>
                <a:uFill>
                  <a:solidFill>
                    <a:srgbClr val="FFFFFF"/>
                  </a:solidFill>
                </a:uFill>
              </a:rPr>
              <a:t>tools</a:t>
            </a:r>
          </a:p>
        </p:txBody>
      </p:sp>
    </p:spTree>
  </p:cSld>
  <p:clrMapOvr>
    <a:masterClrMapping/>
  </p:clrMapOvr>
  <p:transition xmlns:p14="http://schemas.microsoft.com/office/powerpoint/2010/mai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 name="Shape 326"/>
          <p:cNvSpPr/>
          <p:nvPr/>
        </p:nvSpPr>
        <p:spPr>
          <a:xfrm>
            <a:off x="635000" y="736600"/>
            <a:ext cx="7721600" cy="431800"/>
          </a:xfrm>
          <a:prstGeom prst="rect">
            <a:avLst/>
          </a:prstGeom>
          <a:ln w="12700">
            <a:round/>
          </a:ln>
          <a:extLst>
            <a:ext uri="{C572A759-6A51-4108-AA02-DFA0A04FC94B}">
              <ma14:wrappingTextBoxFlag xmlns:ma14="http://schemas.microsoft.com/office/mac/drawingml/2011/main" val="1"/>
            </a:ext>
          </a:extLst>
        </p:spPr>
        <p:txBody>
          <a:bodyPr lIns="0" tIns="0" rIns="0" bIns="0"/>
          <a:lstStyle>
            <a:lvl1pPr defTabSz="647700">
              <a:lnSpc>
                <a:spcPts val="3200"/>
              </a:lnSpc>
              <a:defRPr sz="3200" b="1" cap="all" spc="-64">
                <a:solidFill>
                  <a:srgbClr val="000000"/>
                </a:solidFill>
                <a:uFill>
                  <a:solidFill>
                    <a:srgbClr val="000000"/>
                  </a:solidFill>
                </a:uFill>
                <a:latin typeface="+mj-lt"/>
                <a:ea typeface="+mj-ea"/>
                <a:cs typeface="+mj-cs"/>
                <a:sym typeface="PFDinTextCompPro-Regular"/>
              </a:defRPr>
            </a:lvl1pPr>
          </a:lstStyle>
          <a:p>
            <a:pPr lvl="0">
              <a:defRPr sz="1800" b="0" cap="none" spc="0">
                <a:uFillTx/>
              </a:defRPr>
            </a:pPr>
            <a:r>
              <a:rPr sz="3200" b="1" cap="all" spc="-64">
                <a:uFill>
                  <a:solidFill/>
                </a:uFill>
              </a:rPr>
              <a:t>tools</a:t>
            </a:r>
          </a:p>
        </p:txBody>
      </p:sp>
      <p:sp>
        <p:nvSpPr>
          <p:cNvPr id="327" name="Shape 327"/>
          <p:cNvSpPr>
            <a:spLocks noGrp="1"/>
          </p:cNvSpPr>
          <p:nvPr>
            <p:ph type="title"/>
          </p:nvPr>
        </p:nvSpPr>
        <p:spPr>
          <a:xfrm>
            <a:off x="419100" y="2622550"/>
            <a:ext cx="11734800" cy="2510433"/>
          </a:xfrm>
          <a:prstGeom prst="rect">
            <a:avLst/>
          </a:prstGeom>
        </p:spPr>
        <p:txBody>
          <a:bodyPr/>
          <a:lstStyle>
            <a:lvl1pPr algn="ctr">
              <a:lnSpc>
                <a:spcPts val="7000"/>
              </a:lnSpc>
              <a:defRPr sz="8000" spc="-159"/>
            </a:lvl1pPr>
          </a:lstStyle>
          <a:p>
            <a:pPr lvl="0">
              <a:defRPr sz="1800" b="0" cap="none" spc="0">
                <a:uFillTx/>
              </a:defRPr>
            </a:pPr>
            <a:r>
              <a:rPr sz="8000" b="1" cap="all" spc="-159">
                <a:uFill>
                  <a:solidFill/>
                </a:uFill>
              </a:rPr>
              <a:t>how do we manage stories and work on a daily basis?</a:t>
            </a:r>
          </a:p>
        </p:txBody>
      </p:sp>
    </p:spTree>
  </p:cSld>
  <p:clrMapOvr>
    <a:masterClrMapping/>
  </p:clrMapOvr>
  <p:transition xmlns:p14="http://schemas.microsoft.com/office/powerpoint/2010/mai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 name="Shape 329"/>
          <p:cNvSpPr/>
          <p:nvPr/>
        </p:nvSpPr>
        <p:spPr>
          <a:xfrm>
            <a:off x="635000" y="736600"/>
            <a:ext cx="7721600" cy="431800"/>
          </a:xfrm>
          <a:prstGeom prst="rect">
            <a:avLst/>
          </a:prstGeom>
          <a:ln w="12700">
            <a:round/>
          </a:ln>
          <a:extLst>
            <a:ext uri="{C572A759-6A51-4108-AA02-DFA0A04FC94B}">
              <ma14:wrappingTextBoxFlag xmlns:ma14="http://schemas.microsoft.com/office/mac/drawingml/2011/main" val="1"/>
            </a:ext>
          </a:extLst>
        </p:spPr>
        <p:txBody>
          <a:bodyPr lIns="0" tIns="0" rIns="0" bIns="0"/>
          <a:lstStyle>
            <a:lvl1pPr defTabSz="647700">
              <a:lnSpc>
                <a:spcPts val="3200"/>
              </a:lnSpc>
              <a:defRPr sz="3200" b="1" cap="all" spc="-64">
                <a:solidFill>
                  <a:srgbClr val="000000"/>
                </a:solidFill>
                <a:uFill>
                  <a:solidFill>
                    <a:srgbClr val="000000"/>
                  </a:solidFill>
                </a:uFill>
                <a:latin typeface="+mj-lt"/>
                <a:ea typeface="+mj-ea"/>
                <a:cs typeface="+mj-cs"/>
                <a:sym typeface="PFDinTextCompPro-Regular"/>
              </a:defRPr>
            </a:lvl1pPr>
          </a:lstStyle>
          <a:p>
            <a:pPr lvl="0">
              <a:defRPr sz="1800" b="0" cap="none" spc="0">
                <a:uFillTx/>
              </a:defRPr>
            </a:pPr>
            <a:r>
              <a:rPr sz="3200" b="1" cap="all" spc="-64">
                <a:uFill>
                  <a:solidFill/>
                </a:uFill>
              </a:rPr>
              <a:t>tools</a:t>
            </a:r>
          </a:p>
        </p:txBody>
      </p:sp>
      <p:sp>
        <p:nvSpPr>
          <p:cNvPr id="330" name="Shape 330"/>
          <p:cNvSpPr>
            <a:spLocks noGrp="1"/>
          </p:cNvSpPr>
          <p:nvPr>
            <p:ph type="title"/>
          </p:nvPr>
        </p:nvSpPr>
        <p:spPr>
          <a:prstGeom prst="rect">
            <a:avLst/>
          </a:prstGeom>
        </p:spPr>
        <p:txBody>
          <a:bodyPr/>
          <a:lstStyle/>
          <a:p>
            <a:pPr lvl="0">
              <a:defRPr sz="1800" b="0" cap="none" spc="0">
                <a:uFillTx/>
              </a:defRPr>
            </a:pPr>
            <a:r>
              <a:rPr sz="5400" b="1" cap="all" spc="-107">
                <a:uFill>
                  <a:solidFill/>
                </a:uFill>
              </a:rPr>
              <a:t>jira</a:t>
            </a:r>
          </a:p>
        </p:txBody>
      </p:sp>
      <p:pic>
        <p:nvPicPr>
          <p:cNvPr id="331" name="pasted-image.png"/>
          <p:cNvPicPr/>
          <p:nvPr/>
        </p:nvPicPr>
        <p:blipFill>
          <a:blip r:embed="rId3">
            <a:extLst/>
          </a:blip>
          <a:stretch>
            <a:fillRect/>
          </a:stretch>
        </p:blipFill>
        <p:spPr>
          <a:xfrm>
            <a:off x="3704279" y="1270010"/>
            <a:ext cx="7933042" cy="5604573"/>
          </a:xfrm>
          <a:prstGeom prst="rect">
            <a:avLst/>
          </a:prstGeom>
          <a:ln w="12700">
            <a:miter lim="400000"/>
          </a:ln>
        </p:spPr>
      </p:pic>
    </p:spTree>
  </p:cSld>
  <p:clrMapOvr>
    <a:masterClrMapping/>
  </p:clrMapOvr>
  <p:transition xmlns:p14="http://schemas.microsoft.com/office/powerpoint/2010/mai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 name="Shape 335"/>
          <p:cNvSpPr/>
          <p:nvPr/>
        </p:nvSpPr>
        <p:spPr>
          <a:xfrm>
            <a:off x="635000" y="736600"/>
            <a:ext cx="7721600" cy="431800"/>
          </a:xfrm>
          <a:prstGeom prst="rect">
            <a:avLst/>
          </a:prstGeom>
          <a:ln w="12700">
            <a:round/>
          </a:ln>
          <a:extLst>
            <a:ext uri="{C572A759-6A51-4108-AA02-DFA0A04FC94B}">
              <ma14:wrappingTextBoxFlag xmlns:ma14="http://schemas.microsoft.com/office/mac/drawingml/2011/main" val="1"/>
            </a:ext>
          </a:extLst>
        </p:spPr>
        <p:txBody>
          <a:bodyPr lIns="0" tIns="0" rIns="0" bIns="0"/>
          <a:lstStyle>
            <a:lvl1pPr defTabSz="647700">
              <a:lnSpc>
                <a:spcPts val="3200"/>
              </a:lnSpc>
              <a:defRPr sz="3200" b="1" cap="all" spc="-64">
                <a:solidFill>
                  <a:srgbClr val="000000"/>
                </a:solidFill>
                <a:uFill>
                  <a:solidFill>
                    <a:srgbClr val="000000"/>
                  </a:solidFill>
                </a:uFill>
                <a:latin typeface="+mj-lt"/>
                <a:ea typeface="+mj-ea"/>
                <a:cs typeface="+mj-cs"/>
                <a:sym typeface="PFDinTextCompPro-Regular"/>
              </a:defRPr>
            </a:lvl1pPr>
          </a:lstStyle>
          <a:p>
            <a:pPr lvl="0">
              <a:defRPr sz="1800" b="0" cap="none" spc="0">
                <a:uFillTx/>
              </a:defRPr>
            </a:pPr>
            <a:r>
              <a:rPr sz="3200" b="1" cap="all" spc="-64">
                <a:uFill>
                  <a:solidFill/>
                </a:uFill>
              </a:rPr>
              <a:t>tools</a:t>
            </a:r>
          </a:p>
        </p:txBody>
      </p:sp>
      <p:sp>
        <p:nvSpPr>
          <p:cNvPr id="336" name="Shape 336"/>
          <p:cNvSpPr>
            <a:spLocks noGrp="1"/>
          </p:cNvSpPr>
          <p:nvPr>
            <p:ph type="title"/>
          </p:nvPr>
        </p:nvSpPr>
        <p:spPr>
          <a:prstGeom prst="rect">
            <a:avLst/>
          </a:prstGeom>
        </p:spPr>
        <p:txBody>
          <a:bodyPr/>
          <a:lstStyle/>
          <a:p>
            <a:pPr lvl="0">
              <a:defRPr sz="1800" b="0" cap="none" spc="0">
                <a:uFillTx/>
              </a:defRPr>
            </a:pPr>
            <a:r>
              <a:rPr sz="5400" b="1" cap="all" spc="-107">
                <a:uFill>
                  <a:solidFill/>
                </a:uFill>
              </a:rPr>
              <a:t>asana</a:t>
            </a:r>
          </a:p>
        </p:txBody>
      </p:sp>
      <p:pic>
        <p:nvPicPr>
          <p:cNvPr id="337" name="pasted-image.png"/>
          <p:cNvPicPr/>
          <p:nvPr/>
        </p:nvPicPr>
        <p:blipFill>
          <a:blip r:embed="rId3">
            <a:extLst/>
          </a:blip>
          <a:stretch>
            <a:fillRect/>
          </a:stretch>
        </p:blipFill>
        <p:spPr>
          <a:xfrm>
            <a:off x="2618450" y="1266814"/>
            <a:ext cx="9899683" cy="5649127"/>
          </a:xfrm>
          <a:prstGeom prst="rect">
            <a:avLst/>
          </a:prstGeom>
          <a:ln w="12700">
            <a:miter lim="400000"/>
          </a:ln>
        </p:spPr>
      </p:pic>
    </p:spTree>
  </p:cSld>
  <p:clrMapOvr>
    <a:masterClrMapping/>
  </p:clrMapOvr>
  <p:transition xmlns:p14="http://schemas.microsoft.com/office/powerpoint/2010/mai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1" name="Shape 341"/>
          <p:cNvSpPr>
            <a:spLocks noGrp="1"/>
          </p:cNvSpPr>
          <p:nvPr>
            <p:ph type="title"/>
          </p:nvPr>
        </p:nvSpPr>
        <p:spPr>
          <a:prstGeom prst="rect">
            <a:avLst/>
          </a:prstGeom>
        </p:spPr>
        <p:txBody>
          <a:bodyPr/>
          <a:lstStyle/>
          <a:p>
            <a:pPr lvl="0">
              <a:defRPr sz="1800" b="0" cap="none" spc="0">
                <a:uFillTx/>
              </a:defRPr>
            </a:pPr>
            <a:r>
              <a:rPr sz="5400" b="1" cap="all" spc="-107">
                <a:uFill>
                  <a:solidFill/>
                </a:uFill>
              </a:rPr>
              <a:t>pivotal</a:t>
            </a:r>
          </a:p>
          <a:p>
            <a:pPr lvl="0">
              <a:defRPr sz="1800" b="0" cap="none" spc="0">
                <a:uFillTx/>
              </a:defRPr>
            </a:pPr>
            <a:r>
              <a:rPr sz="5400" b="1" cap="all" spc="-107">
                <a:uFill>
                  <a:solidFill/>
                </a:uFill>
              </a:rPr>
              <a:t>tracker</a:t>
            </a:r>
          </a:p>
        </p:txBody>
      </p:sp>
      <p:pic>
        <p:nvPicPr>
          <p:cNvPr id="342" name="pasted-image.png"/>
          <p:cNvPicPr/>
          <p:nvPr/>
        </p:nvPicPr>
        <p:blipFill>
          <a:blip r:embed="rId3">
            <a:extLst/>
          </a:blip>
          <a:stretch>
            <a:fillRect/>
          </a:stretch>
        </p:blipFill>
        <p:spPr>
          <a:xfrm>
            <a:off x="2939268" y="1366057"/>
            <a:ext cx="9553498" cy="5472099"/>
          </a:xfrm>
          <a:prstGeom prst="rect">
            <a:avLst/>
          </a:prstGeom>
          <a:ln w="12700">
            <a:miter lim="400000"/>
          </a:ln>
        </p:spPr>
      </p:pic>
      <p:sp>
        <p:nvSpPr>
          <p:cNvPr id="343" name="Shape 343"/>
          <p:cNvSpPr/>
          <p:nvPr/>
        </p:nvSpPr>
        <p:spPr>
          <a:xfrm>
            <a:off x="635000" y="736600"/>
            <a:ext cx="10160000" cy="431800"/>
          </a:xfrm>
          <a:prstGeom prst="rect">
            <a:avLst/>
          </a:prstGeom>
          <a:ln w="12700">
            <a:round/>
          </a:ln>
          <a:extLst>
            <a:ext uri="{C572A759-6A51-4108-AA02-DFA0A04FC94B}">
              <ma14:wrappingTextBoxFlag xmlns:ma14="http://schemas.microsoft.com/office/mac/drawingml/2011/main" val="1"/>
            </a:ext>
          </a:extLst>
        </p:spPr>
        <p:txBody>
          <a:bodyPr lIns="0" tIns="0" rIns="0" bIns="0"/>
          <a:lstStyle>
            <a:lvl1pPr defTabSz="647700">
              <a:lnSpc>
                <a:spcPts val="3200"/>
              </a:lnSpc>
              <a:defRPr sz="3200" b="1" cap="all" spc="-64">
                <a:solidFill>
                  <a:srgbClr val="000000"/>
                </a:solidFill>
                <a:latin typeface="+mj-lt"/>
                <a:ea typeface="+mj-ea"/>
                <a:cs typeface="+mj-cs"/>
                <a:sym typeface="PFDinTextCompPro-Regular"/>
              </a:defRPr>
            </a:lvl1pPr>
          </a:lstStyle>
          <a:p>
            <a:pPr lvl="0">
              <a:defRPr sz="1800" b="0" cap="none" spc="0">
                <a:uFillTx/>
              </a:defRPr>
            </a:pPr>
            <a:r>
              <a:rPr sz="3200" b="1" cap="all" spc="-64">
                <a:uFill>
                  <a:solidFill>
                    <a:srgbClr val="FFFFFF"/>
                  </a:solidFill>
                </a:uFill>
              </a:rPr>
              <a:t>Tools</a:t>
            </a:r>
          </a:p>
        </p:txBody>
      </p:sp>
    </p:spTree>
  </p:cSld>
  <p:clrMapOvr>
    <a:masterClrMapping/>
  </p:clrMapOvr>
  <p:transition xmlns:p14="http://schemas.microsoft.com/office/powerpoint/2010/mai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Shape 192"/>
          <p:cNvSpPr>
            <a:spLocks noGrp="1"/>
          </p:cNvSpPr>
          <p:nvPr>
            <p:ph type="title"/>
          </p:nvPr>
        </p:nvSpPr>
        <p:spPr>
          <a:prstGeom prst="rect">
            <a:avLst/>
          </a:prstGeom>
        </p:spPr>
        <p:txBody>
          <a:bodyPr/>
          <a:lstStyle/>
          <a:p>
            <a:pPr lvl="0">
              <a:defRPr sz="1800" b="0" cap="none" spc="0">
                <a:uFillTx/>
              </a:defRPr>
            </a:pPr>
            <a:r>
              <a:rPr sz="5400" b="1" cap="all" spc="-107">
                <a:uFill>
                  <a:solidFill/>
                </a:uFill>
              </a:rPr>
              <a:t>learning objectives</a:t>
            </a:r>
          </a:p>
        </p:txBody>
      </p:sp>
      <p:sp>
        <p:nvSpPr>
          <p:cNvPr id="193" name="Shape 193"/>
          <p:cNvSpPr>
            <a:spLocks noGrp="1"/>
          </p:cNvSpPr>
          <p:nvPr>
            <p:ph type="body" idx="1"/>
          </p:nvPr>
        </p:nvSpPr>
        <p:spPr>
          <a:prstGeom prst="rect">
            <a:avLst/>
          </a:prstGeom>
        </p:spPr>
        <p:txBody>
          <a:bodyPr/>
          <a:lstStyle/>
          <a:p>
            <a:pPr marL="203200" lvl="0" indent="-203200" defTabSz="1308100">
              <a:buSzPct val="70000"/>
              <a:buFont typeface="Lucida Grande"/>
              <a:buChar char="‣"/>
              <a:defRPr sz="1800">
                <a:uFillTx/>
              </a:defRPr>
            </a:pPr>
            <a:r>
              <a:rPr sz="3000">
                <a:uFill>
                  <a:solidFill/>
                </a:uFill>
              </a:rPr>
              <a:t>Learn how to create a simple spec to communicate products to developers</a:t>
            </a:r>
          </a:p>
          <a:p>
            <a:pPr marL="203200" lvl="0" indent="-203200" defTabSz="1308100">
              <a:buSzPct val="70000"/>
              <a:buFont typeface="Lucida Grande"/>
              <a:buChar char="‣"/>
              <a:defRPr sz="1800">
                <a:uFillTx/>
              </a:defRPr>
            </a:pPr>
            <a:r>
              <a:rPr sz="3000">
                <a:uFill>
                  <a:solidFill/>
                </a:uFill>
              </a:rPr>
              <a:t>Describe the Agile framework and why it is important to development processes</a:t>
            </a:r>
          </a:p>
          <a:p>
            <a:pPr marL="203200" lvl="0" indent="-203200" defTabSz="1308100">
              <a:buSzPct val="70000"/>
              <a:buFont typeface="Lucida Grande"/>
              <a:buChar char="‣"/>
              <a:defRPr sz="1800">
                <a:uFillTx/>
              </a:defRPr>
            </a:pPr>
            <a:r>
              <a:rPr sz="3000">
                <a:uFill>
                  <a:solidFill/>
                </a:uFill>
              </a:rPr>
              <a:t>Understand how developers estimate task size</a:t>
            </a:r>
          </a:p>
          <a:p>
            <a:pPr marL="203200" lvl="0" indent="-203200" defTabSz="1308100">
              <a:buSzPct val="70000"/>
              <a:buFont typeface="Lucida Grande"/>
              <a:buChar char="‣"/>
              <a:defRPr sz="1800">
                <a:uFillTx/>
              </a:defRPr>
            </a:pPr>
            <a:r>
              <a:rPr sz="3000">
                <a:uFill>
                  <a:solidFill/>
                </a:uFill>
              </a:rPr>
              <a:t>Learn about the different tools used to track tasks and time</a:t>
            </a:r>
          </a:p>
        </p:txBody>
      </p:sp>
      <p:sp>
        <p:nvSpPr>
          <p:cNvPr id="194" name="Shape 194"/>
          <p:cNvSpPr/>
          <p:nvPr/>
        </p:nvSpPr>
        <p:spPr>
          <a:xfrm>
            <a:off x="635000" y="736600"/>
            <a:ext cx="7721600" cy="431800"/>
          </a:xfrm>
          <a:prstGeom prst="rect">
            <a:avLst/>
          </a:prstGeom>
          <a:ln w="12700">
            <a:round/>
          </a:ln>
          <a:extLst>
            <a:ext uri="{C572A759-6A51-4108-AA02-DFA0A04FC94B}">
              <ma14:wrappingTextBoxFlag xmlns:ma14="http://schemas.microsoft.com/office/mac/drawingml/2011/main" val="1"/>
            </a:ext>
          </a:extLst>
        </p:spPr>
        <p:txBody>
          <a:bodyPr lIns="0" tIns="0" rIns="0" bIns="0"/>
          <a:lstStyle>
            <a:lvl1pPr defTabSz="647700">
              <a:lnSpc>
                <a:spcPts val="3200"/>
              </a:lnSpc>
              <a:defRPr sz="3200" b="1" cap="all" spc="-64">
                <a:solidFill>
                  <a:srgbClr val="000000"/>
                </a:solidFill>
                <a:uFill>
                  <a:solidFill>
                    <a:srgbClr val="000000"/>
                  </a:solidFill>
                </a:uFill>
                <a:latin typeface="+mj-lt"/>
                <a:ea typeface="+mj-ea"/>
                <a:cs typeface="+mj-cs"/>
                <a:sym typeface="PFDinTextCompPro-Regular"/>
              </a:defRPr>
            </a:lvl1pPr>
          </a:lstStyle>
          <a:p>
            <a:pPr lvl="0">
              <a:defRPr sz="1800" b="0" cap="none" spc="0">
                <a:uFillTx/>
              </a:defRPr>
            </a:pPr>
            <a:r>
              <a:rPr sz="3200" b="1" cap="all" spc="-64">
                <a:uFill>
                  <a:solidFill/>
                </a:uFill>
              </a:rPr>
              <a:t>project management and specs</a:t>
            </a:r>
          </a:p>
        </p:txBody>
      </p:sp>
    </p:spTree>
  </p:cSld>
  <p:clrMapOvr>
    <a:masterClrMapping/>
  </p:clrMapOvr>
  <p:transition xmlns:p14="http://schemas.microsoft.com/office/powerpoint/2010/mai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 name="Shape 347"/>
          <p:cNvSpPr/>
          <p:nvPr/>
        </p:nvSpPr>
        <p:spPr>
          <a:xfrm>
            <a:off x="635000" y="736600"/>
            <a:ext cx="10160000" cy="431800"/>
          </a:xfrm>
          <a:prstGeom prst="rect">
            <a:avLst/>
          </a:prstGeom>
          <a:ln w="12700">
            <a:round/>
          </a:ln>
          <a:extLst>
            <a:ext uri="{C572A759-6A51-4108-AA02-DFA0A04FC94B}">
              <ma14:wrappingTextBoxFlag xmlns:ma14="http://schemas.microsoft.com/office/mac/drawingml/2011/main" val="1"/>
            </a:ext>
          </a:extLst>
        </p:spPr>
        <p:txBody>
          <a:bodyPr lIns="0" tIns="0" rIns="0" bIns="0"/>
          <a:lstStyle>
            <a:lvl1pPr defTabSz="647700">
              <a:lnSpc>
                <a:spcPts val="3200"/>
              </a:lnSpc>
              <a:defRPr sz="3200" b="1" cap="all" spc="-64">
                <a:solidFill>
                  <a:srgbClr val="000000"/>
                </a:solidFill>
                <a:latin typeface="+mj-lt"/>
                <a:ea typeface="+mj-ea"/>
                <a:cs typeface="+mj-cs"/>
                <a:sym typeface="PFDinTextCompPro-Regular"/>
              </a:defRPr>
            </a:lvl1pPr>
          </a:lstStyle>
          <a:p>
            <a:pPr lvl="0">
              <a:defRPr sz="1800" b="0" cap="none" spc="0">
                <a:uFillTx/>
              </a:defRPr>
            </a:pPr>
            <a:r>
              <a:rPr sz="3200" b="1" cap="all" spc="-64">
                <a:uFill>
                  <a:solidFill>
                    <a:srgbClr val="FFFFFF"/>
                  </a:solidFill>
                </a:uFill>
              </a:rPr>
              <a:t>Project management and specs</a:t>
            </a:r>
          </a:p>
        </p:txBody>
      </p:sp>
    </p:spTree>
  </p:cSld>
  <p:clrMapOvr>
    <a:masterClrMapping/>
  </p:clrMapOvr>
  <p:transition xmlns:p14="http://schemas.microsoft.com/office/powerpoint/2010/mai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 name="Shape 196"/>
          <p:cNvSpPr/>
          <p:nvPr/>
        </p:nvSpPr>
        <p:spPr>
          <a:xfrm>
            <a:off x="635000" y="736600"/>
            <a:ext cx="10160000" cy="431800"/>
          </a:xfrm>
          <a:prstGeom prst="rect">
            <a:avLst/>
          </a:prstGeom>
          <a:ln w="12700">
            <a:round/>
          </a:ln>
          <a:extLst>
            <a:ext uri="{C572A759-6A51-4108-AA02-DFA0A04FC94B}">
              <ma14:wrappingTextBoxFlag xmlns:ma14="http://schemas.microsoft.com/office/mac/drawingml/2011/main" val="1"/>
            </a:ext>
          </a:extLst>
        </p:spPr>
        <p:txBody>
          <a:bodyPr lIns="0" tIns="0" rIns="0" bIns="0"/>
          <a:lstStyle>
            <a:lvl1pPr defTabSz="647700">
              <a:lnSpc>
                <a:spcPts val="3200"/>
              </a:lnSpc>
              <a:defRPr sz="3200" b="1" cap="all" spc="-64">
                <a:solidFill>
                  <a:srgbClr val="000000"/>
                </a:solidFill>
                <a:latin typeface="+mj-lt"/>
                <a:ea typeface="+mj-ea"/>
                <a:cs typeface="+mj-cs"/>
                <a:sym typeface="PFDinTextCompPro-Regular"/>
              </a:defRPr>
            </a:lvl1pPr>
          </a:lstStyle>
          <a:p>
            <a:pPr lvl="0">
              <a:defRPr sz="1800" b="0" cap="none" spc="0">
                <a:uFillTx/>
              </a:defRPr>
            </a:pPr>
            <a:r>
              <a:rPr sz="3200" b="1" cap="all" spc="-64">
                <a:uFill>
                  <a:solidFill>
                    <a:srgbClr val="FFFFFF"/>
                  </a:solidFill>
                </a:uFill>
              </a:rPr>
              <a:t>project management and specs</a:t>
            </a:r>
          </a:p>
        </p:txBody>
      </p:sp>
      <p:sp>
        <p:nvSpPr>
          <p:cNvPr id="197" name="Shape 197"/>
          <p:cNvSpPr/>
          <p:nvPr/>
        </p:nvSpPr>
        <p:spPr>
          <a:xfrm>
            <a:off x="635000" y="1473200"/>
            <a:ext cx="11734800" cy="14605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10600"/>
              </a:lnSpc>
              <a:defRPr sz="12000" b="1" cap="all" spc="-239">
                <a:latin typeface="+mj-lt"/>
                <a:ea typeface="+mj-ea"/>
                <a:cs typeface="+mj-cs"/>
                <a:sym typeface="PFDinTextCompPro-Regular"/>
              </a:defRPr>
            </a:lvl1pPr>
          </a:lstStyle>
          <a:p>
            <a:pPr lvl="0">
              <a:defRPr sz="1800" b="0" cap="none" spc="0">
                <a:solidFill>
                  <a:srgbClr val="000000"/>
                </a:solidFill>
                <a:uFillTx/>
              </a:defRPr>
            </a:pPr>
            <a:r>
              <a:rPr sz="12000" b="1" cap="all" spc="-239">
                <a:solidFill>
                  <a:srgbClr val="FFFFFF"/>
                </a:solidFill>
                <a:uFill>
                  <a:solidFill>
                    <a:srgbClr val="FFFFFF"/>
                  </a:solidFill>
                </a:uFill>
              </a:rPr>
              <a:t>specs</a:t>
            </a:r>
          </a:p>
        </p:txBody>
      </p:sp>
    </p:spTree>
  </p:cSld>
  <p:clrMapOvr>
    <a:masterClrMapping/>
  </p:clrMapOvr>
  <p:transition xmlns:p14="http://schemas.microsoft.com/office/powerpoint/2010/mai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 name="Shape 199"/>
          <p:cNvSpPr/>
          <p:nvPr/>
        </p:nvSpPr>
        <p:spPr>
          <a:xfrm>
            <a:off x="635000" y="736600"/>
            <a:ext cx="7721600" cy="431800"/>
          </a:xfrm>
          <a:prstGeom prst="rect">
            <a:avLst/>
          </a:prstGeom>
          <a:ln w="12700">
            <a:round/>
          </a:ln>
          <a:extLst>
            <a:ext uri="{C572A759-6A51-4108-AA02-DFA0A04FC94B}">
              <ma14:wrappingTextBoxFlag xmlns:ma14="http://schemas.microsoft.com/office/mac/drawingml/2011/main" val="1"/>
            </a:ext>
          </a:extLst>
        </p:spPr>
        <p:txBody>
          <a:bodyPr lIns="0" tIns="0" rIns="0" bIns="0"/>
          <a:lstStyle>
            <a:lvl1pPr defTabSz="647700">
              <a:lnSpc>
                <a:spcPts val="3200"/>
              </a:lnSpc>
              <a:defRPr sz="3200" b="1" cap="all" spc="-64">
                <a:solidFill>
                  <a:srgbClr val="000000"/>
                </a:solidFill>
                <a:uFill>
                  <a:solidFill>
                    <a:srgbClr val="000000"/>
                  </a:solidFill>
                </a:uFill>
                <a:latin typeface="+mj-lt"/>
                <a:ea typeface="+mj-ea"/>
                <a:cs typeface="+mj-cs"/>
                <a:sym typeface="PFDinTextCompPro-Regular"/>
              </a:defRPr>
            </a:lvl1pPr>
          </a:lstStyle>
          <a:p>
            <a:pPr lvl="0">
              <a:defRPr sz="1800" b="0" cap="none" spc="0">
                <a:uFillTx/>
              </a:defRPr>
            </a:pPr>
            <a:r>
              <a:rPr sz="3200" b="1" cap="all" spc="-64">
                <a:uFill>
                  <a:solidFill/>
                </a:uFill>
              </a:rPr>
              <a:t>specs</a:t>
            </a:r>
          </a:p>
        </p:txBody>
      </p:sp>
      <p:sp>
        <p:nvSpPr>
          <p:cNvPr id="200" name="Shape 200"/>
          <p:cNvSpPr>
            <a:spLocks noGrp="1"/>
          </p:cNvSpPr>
          <p:nvPr>
            <p:ph type="title"/>
          </p:nvPr>
        </p:nvSpPr>
        <p:spPr>
          <a:xfrm>
            <a:off x="653155" y="1473200"/>
            <a:ext cx="5359417" cy="4842360"/>
          </a:xfrm>
          <a:prstGeom prst="rect">
            <a:avLst/>
          </a:prstGeom>
        </p:spPr>
        <p:txBody>
          <a:bodyPr anchor="ctr"/>
          <a:lstStyle/>
          <a:p>
            <a:pPr lvl="0">
              <a:lnSpc>
                <a:spcPts val="8000"/>
              </a:lnSpc>
              <a:defRPr sz="1800" b="0" cap="none" spc="0">
                <a:uFillTx/>
              </a:defRPr>
            </a:pPr>
            <a:r>
              <a:rPr sz="8000" b="1" cap="all" spc="-159">
                <a:uFill>
                  <a:solidFill/>
                </a:uFill>
              </a:rPr>
              <a:t>what is the </a:t>
            </a:r>
          </a:p>
          <a:p>
            <a:pPr lvl="0">
              <a:lnSpc>
                <a:spcPts val="8000"/>
              </a:lnSpc>
              <a:defRPr sz="1800" b="0" cap="none" spc="0">
                <a:uFillTx/>
              </a:defRPr>
            </a:pPr>
            <a:r>
              <a:rPr sz="8000" b="1" cap="all" spc="-159">
                <a:uFill>
                  <a:solidFill/>
                </a:uFill>
              </a:rPr>
              <a:t>purpose of a </a:t>
            </a:r>
          </a:p>
          <a:p>
            <a:pPr lvl="0">
              <a:lnSpc>
                <a:spcPts val="8000"/>
              </a:lnSpc>
              <a:defRPr sz="1800" b="0" cap="none" spc="0">
                <a:uFillTx/>
              </a:defRPr>
            </a:pPr>
            <a:r>
              <a:rPr sz="8000" b="1" cap="all" spc="-159">
                <a:solidFill>
                  <a:srgbClr val="DE6A10"/>
                </a:solidFill>
                <a:uFill>
                  <a:solidFill/>
                </a:uFill>
              </a:rPr>
              <a:t>product spec</a:t>
            </a:r>
            <a:r>
              <a:rPr sz="8000" b="1" cap="all" spc="-159">
                <a:uFill>
                  <a:solidFill/>
                </a:uFill>
              </a:rPr>
              <a:t>?</a:t>
            </a:r>
          </a:p>
        </p:txBody>
      </p:sp>
    </p:spTree>
  </p:cSld>
  <p:clrMapOvr>
    <a:masterClrMapping/>
  </p:clrMapOvr>
  <p:transition xmlns:p14="http://schemas.microsoft.com/office/powerpoint/2010/mai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 name="Shape 204"/>
          <p:cNvSpPr/>
          <p:nvPr/>
        </p:nvSpPr>
        <p:spPr>
          <a:xfrm>
            <a:off x="6086202" y="1198514"/>
            <a:ext cx="6936428" cy="6104010"/>
          </a:xfrm>
          <a:prstGeom prst="rect">
            <a:avLst/>
          </a:prstGeom>
          <a:solidFill>
            <a:srgbClr val="DCDEE0">
              <a:alpha val="63338"/>
            </a:srgbClr>
          </a:solidFill>
          <a:ln w="12700">
            <a:miter lim="400000"/>
          </a:ln>
        </p:spPr>
        <p:txBody>
          <a:bodyPr lIns="0" tIns="0" rIns="0" bIns="0" anchor="ctr"/>
          <a:lstStyle/>
          <a:p>
            <a:pPr lvl="0" algn="ctr" defTabSz="825500">
              <a:defRPr sz="5400">
                <a:effectLst>
                  <a:outerShdw blurRad="38100" dist="12700" dir="5400000" rotWithShape="0">
                    <a:srgbClr val="000000">
                      <a:alpha val="50000"/>
                    </a:srgbClr>
                  </a:outerShdw>
                </a:effectLst>
                <a:uFillTx/>
              </a:defRPr>
            </a:pPr>
            <a:endParaRPr/>
          </a:p>
        </p:txBody>
      </p:sp>
      <p:sp>
        <p:nvSpPr>
          <p:cNvPr id="205" name="Shape 205"/>
          <p:cNvSpPr/>
          <p:nvPr/>
        </p:nvSpPr>
        <p:spPr>
          <a:xfrm>
            <a:off x="635000" y="736600"/>
            <a:ext cx="7721600" cy="431800"/>
          </a:xfrm>
          <a:prstGeom prst="rect">
            <a:avLst/>
          </a:prstGeom>
          <a:ln w="12700">
            <a:round/>
          </a:ln>
          <a:extLst>
            <a:ext uri="{C572A759-6A51-4108-AA02-DFA0A04FC94B}">
              <ma14:wrappingTextBoxFlag xmlns:ma14="http://schemas.microsoft.com/office/mac/drawingml/2011/main" val="1"/>
            </a:ext>
          </a:extLst>
        </p:spPr>
        <p:txBody>
          <a:bodyPr lIns="0" tIns="0" rIns="0" bIns="0"/>
          <a:lstStyle>
            <a:lvl1pPr defTabSz="647700">
              <a:lnSpc>
                <a:spcPts val="3200"/>
              </a:lnSpc>
              <a:defRPr sz="3200" b="1" cap="all" spc="-64">
                <a:solidFill>
                  <a:srgbClr val="000000"/>
                </a:solidFill>
                <a:uFill>
                  <a:solidFill>
                    <a:srgbClr val="000000"/>
                  </a:solidFill>
                </a:uFill>
                <a:latin typeface="+mj-lt"/>
                <a:ea typeface="+mj-ea"/>
                <a:cs typeface="+mj-cs"/>
                <a:sym typeface="PFDinTextCompPro-Regular"/>
              </a:defRPr>
            </a:lvl1pPr>
          </a:lstStyle>
          <a:p>
            <a:pPr lvl="0">
              <a:defRPr sz="1800" b="0" cap="none" spc="0">
                <a:uFillTx/>
              </a:defRPr>
            </a:pPr>
            <a:r>
              <a:rPr sz="3200" b="1" cap="all" spc="-64">
                <a:uFill>
                  <a:solidFill/>
                </a:uFill>
              </a:rPr>
              <a:t>specs</a:t>
            </a:r>
          </a:p>
        </p:txBody>
      </p:sp>
      <p:sp>
        <p:nvSpPr>
          <p:cNvPr id="206" name="Shape 206"/>
          <p:cNvSpPr>
            <a:spLocks noGrp="1"/>
          </p:cNvSpPr>
          <p:nvPr>
            <p:ph type="title"/>
          </p:nvPr>
        </p:nvSpPr>
        <p:spPr>
          <a:xfrm>
            <a:off x="647700" y="1473200"/>
            <a:ext cx="5359416" cy="4842360"/>
          </a:xfrm>
          <a:prstGeom prst="rect">
            <a:avLst/>
          </a:prstGeom>
        </p:spPr>
        <p:txBody>
          <a:bodyPr anchor="ctr"/>
          <a:lstStyle/>
          <a:p>
            <a:pPr lvl="0">
              <a:lnSpc>
                <a:spcPts val="8000"/>
              </a:lnSpc>
              <a:defRPr sz="1800" b="0" cap="none" spc="0">
                <a:uFillTx/>
              </a:defRPr>
            </a:pPr>
            <a:r>
              <a:rPr sz="8000" b="1" cap="all" spc="-159">
                <a:uFill>
                  <a:solidFill/>
                </a:uFill>
              </a:rPr>
              <a:t>what is the </a:t>
            </a:r>
          </a:p>
          <a:p>
            <a:pPr lvl="0">
              <a:lnSpc>
                <a:spcPts val="8000"/>
              </a:lnSpc>
              <a:defRPr sz="1800" b="0" cap="none" spc="0">
                <a:uFillTx/>
              </a:defRPr>
            </a:pPr>
            <a:r>
              <a:rPr sz="8000" b="1" cap="all" spc="-159">
                <a:uFill>
                  <a:solidFill/>
                </a:uFill>
              </a:rPr>
              <a:t>purpose of a </a:t>
            </a:r>
          </a:p>
          <a:p>
            <a:pPr lvl="0">
              <a:lnSpc>
                <a:spcPts val="8000"/>
              </a:lnSpc>
              <a:defRPr sz="1800" b="0" cap="none" spc="0">
                <a:uFillTx/>
              </a:defRPr>
            </a:pPr>
            <a:r>
              <a:rPr sz="8000" b="1" cap="all" spc="-159">
                <a:solidFill>
                  <a:srgbClr val="DE6A10"/>
                </a:solidFill>
                <a:uFill>
                  <a:solidFill/>
                </a:uFill>
              </a:rPr>
              <a:t>product spec</a:t>
            </a:r>
            <a:r>
              <a:rPr sz="8000" b="1" cap="all" spc="-159">
                <a:uFill>
                  <a:solidFill/>
                </a:uFill>
              </a:rPr>
              <a:t>?</a:t>
            </a:r>
          </a:p>
        </p:txBody>
      </p:sp>
      <p:sp>
        <p:nvSpPr>
          <p:cNvPr id="207" name="Shape 207"/>
          <p:cNvSpPr>
            <a:spLocks noGrp="1"/>
          </p:cNvSpPr>
          <p:nvPr>
            <p:ph type="body" idx="1"/>
          </p:nvPr>
        </p:nvSpPr>
        <p:spPr>
          <a:xfrm>
            <a:off x="6527491" y="1800225"/>
            <a:ext cx="6053850" cy="5117548"/>
          </a:xfrm>
          <a:prstGeom prst="rect">
            <a:avLst/>
          </a:prstGeom>
        </p:spPr>
        <p:txBody>
          <a:bodyPr/>
          <a:lstStyle/>
          <a:p>
            <a:pPr marL="203200" lvl="0" indent="-203200">
              <a:buSzPct val="70000"/>
              <a:buFont typeface="Lucida Grande"/>
              <a:buChar char="‣"/>
              <a:defRPr sz="1800">
                <a:uFillTx/>
              </a:defRPr>
            </a:pPr>
            <a:r>
              <a:rPr sz="2800">
                <a:uFill>
                  <a:solidFill/>
                </a:uFill>
              </a:rPr>
              <a:t>Put ideas into writing to communicate intentions across teams (management, marketing, dev)</a:t>
            </a:r>
          </a:p>
          <a:p>
            <a:pPr marL="203200" lvl="0" indent="-203200">
              <a:buSzPct val="70000"/>
              <a:buFont typeface="Lucida Grande"/>
              <a:buChar char="‣"/>
              <a:defRPr sz="1800">
                <a:uFillTx/>
              </a:defRPr>
            </a:pPr>
            <a:r>
              <a:rPr sz="2800">
                <a:uFill>
                  <a:solidFill/>
                </a:uFill>
              </a:rPr>
              <a:t>Reference for developers to see what they are building</a:t>
            </a:r>
          </a:p>
          <a:p>
            <a:pPr marL="203200" lvl="0" indent="-203200">
              <a:buSzPct val="70000"/>
              <a:buFont typeface="Lucida Grande"/>
              <a:buChar char="‣"/>
              <a:defRPr sz="1800">
                <a:uFillTx/>
              </a:defRPr>
            </a:pPr>
            <a:r>
              <a:rPr sz="2800">
                <a:uFill>
                  <a:solidFill/>
                </a:uFill>
              </a:rPr>
              <a:t>Detail the needs and requirements to build the product</a:t>
            </a:r>
          </a:p>
          <a:p>
            <a:pPr marL="203200" lvl="0" indent="-203200">
              <a:buSzPct val="70000"/>
              <a:buFont typeface="Lucida Grande"/>
              <a:buChar char="‣"/>
              <a:defRPr sz="1800">
                <a:uFillTx/>
              </a:defRPr>
            </a:pPr>
            <a:r>
              <a:rPr sz="2800">
                <a:uFill>
                  <a:solidFill/>
                </a:uFill>
              </a:rPr>
              <a:t>Communicate the PM’s understanding for market research, purpose of building product, KPIs, risks, and assumptions</a:t>
            </a:r>
          </a:p>
        </p:txBody>
      </p:sp>
    </p:spTree>
  </p:cSld>
  <p:clrMapOvr>
    <a:masterClrMapping/>
  </p:clrMapOvr>
  <p:transition xmlns:p14="http://schemas.microsoft.com/office/powerpoint/2010/mai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 name="Shape 211"/>
          <p:cNvSpPr/>
          <p:nvPr/>
        </p:nvSpPr>
        <p:spPr>
          <a:xfrm>
            <a:off x="635000" y="736600"/>
            <a:ext cx="7721600" cy="431800"/>
          </a:xfrm>
          <a:prstGeom prst="rect">
            <a:avLst/>
          </a:prstGeom>
          <a:ln w="12700">
            <a:round/>
          </a:ln>
          <a:extLst>
            <a:ext uri="{C572A759-6A51-4108-AA02-DFA0A04FC94B}">
              <ma14:wrappingTextBoxFlag xmlns:ma14="http://schemas.microsoft.com/office/mac/drawingml/2011/main" val="1"/>
            </a:ext>
          </a:extLst>
        </p:spPr>
        <p:txBody>
          <a:bodyPr lIns="0" tIns="0" rIns="0" bIns="0"/>
          <a:lstStyle>
            <a:lvl1pPr defTabSz="647700">
              <a:lnSpc>
                <a:spcPts val="3200"/>
              </a:lnSpc>
              <a:defRPr sz="3200" b="1" cap="all" spc="-64">
                <a:solidFill>
                  <a:srgbClr val="000000"/>
                </a:solidFill>
                <a:uFill>
                  <a:solidFill>
                    <a:srgbClr val="000000"/>
                  </a:solidFill>
                </a:uFill>
                <a:latin typeface="+mj-lt"/>
                <a:ea typeface="+mj-ea"/>
                <a:cs typeface="+mj-cs"/>
                <a:sym typeface="PFDinTextCompPro-Regular"/>
              </a:defRPr>
            </a:lvl1pPr>
          </a:lstStyle>
          <a:p>
            <a:pPr lvl="0">
              <a:defRPr sz="1800" b="0" cap="none" spc="0">
                <a:uFillTx/>
              </a:defRPr>
            </a:pPr>
            <a:r>
              <a:rPr sz="3200" b="1" cap="all" spc="-64">
                <a:uFill>
                  <a:solidFill/>
                </a:uFill>
              </a:rPr>
              <a:t>specs</a:t>
            </a:r>
          </a:p>
        </p:txBody>
      </p:sp>
      <p:sp>
        <p:nvSpPr>
          <p:cNvPr id="212" name="Shape 212"/>
          <p:cNvSpPr>
            <a:spLocks noGrp="1"/>
          </p:cNvSpPr>
          <p:nvPr>
            <p:ph type="title"/>
          </p:nvPr>
        </p:nvSpPr>
        <p:spPr>
          <a:xfrm>
            <a:off x="1902189" y="2080027"/>
            <a:ext cx="9200421" cy="3142446"/>
          </a:xfrm>
          <a:prstGeom prst="rect">
            <a:avLst/>
          </a:prstGeom>
        </p:spPr>
        <p:txBody>
          <a:bodyPr/>
          <a:lstStyle/>
          <a:p>
            <a:pPr lvl="0" algn="ctr">
              <a:lnSpc>
                <a:spcPts val="8000"/>
              </a:lnSpc>
              <a:defRPr sz="1800" b="0" cap="none" spc="0">
                <a:uFillTx/>
              </a:defRPr>
            </a:pPr>
            <a:r>
              <a:rPr sz="9000" b="1" cap="all" spc="-180">
                <a:uFill>
                  <a:solidFill/>
                </a:uFill>
              </a:rPr>
              <a:t>what should be included in a </a:t>
            </a:r>
          </a:p>
          <a:p>
            <a:pPr lvl="0" algn="ctr">
              <a:lnSpc>
                <a:spcPts val="8000"/>
              </a:lnSpc>
              <a:defRPr sz="1800" b="0" cap="none" spc="0">
                <a:uFillTx/>
              </a:defRPr>
            </a:pPr>
            <a:r>
              <a:rPr sz="9000" b="1" cap="all" spc="-180">
                <a:solidFill>
                  <a:srgbClr val="B36AE2"/>
                </a:solidFill>
                <a:uFill>
                  <a:solidFill/>
                </a:uFill>
              </a:rPr>
              <a:t>product spec</a:t>
            </a:r>
            <a:r>
              <a:rPr sz="9000" b="1" cap="all" spc="-180">
                <a:uFill>
                  <a:solidFill/>
                </a:uFill>
              </a:rPr>
              <a:t>?</a:t>
            </a:r>
          </a:p>
        </p:txBody>
      </p:sp>
    </p:spTree>
  </p:cSld>
  <p:clrMapOvr>
    <a:masterClrMapping/>
  </p:clrMapOvr>
  <p:transition xmlns:p14="http://schemas.microsoft.com/office/powerpoint/2010/mai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 name="Shape 216"/>
          <p:cNvSpPr/>
          <p:nvPr/>
        </p:nvSpPr>
        <p:spPr>
          <a:xfrm>
            <a:off x="635000" y="635000"/>
            <a:ext cx="11734800" cy="0"/>
          </a:xfrm>
          <a:prstGeom prst="line">
            <a:avLst/>
          </a:prstGeom>
          <a:ln w="6350">
            <a:solidFill/>
            <a:miter lim="400000"/>
          </a:ln>
        </p:spPr>
        <p:txBody>
          <a:bodyPr lIns="0" tIns="0" rIns="0" bIns="0"/>
          <a:lstStyle/>
          <a:p>
            <a:pPr lvl="0" defTabSz="457200">
              <a:defRPr sz="1200">
                <a:solidFill>
                  <a:srgbClr val="000000"/>
                </a:solidFill>
                <a:uFillTx/>
                <a:latin typeface="Helvetica"/>
                <a:ea typeface="Helvetica"/>
                <a:cs typeface="Helvetica"/>
                <a:sym typeface="Helvetica"/>
              </a:defRPr>
            </a:pPr>
            <a:endParaRPr/>
          </a:p>
        </p:txBody>
      </p:sp>
      <p:sp>
        <p:nvSpPr>
          <p:cNvPr id="217" name="Shape 217"/>
          <p:cNvSpPr/>
          <p:nvPr/>
        </p:nvSpPr>
        <p:spPr>
          <a:xfrm>
            <a:off x="635000" y="1219200"/>
            <a:ext cx="11734800" cy="0"/>
          </a:xfrm>
          <a:prstGeom prst="line">
            <a:avLst/>
          </a:prstGeom>
          <a:ln w="6350">
            <a:solidFill/>
            <a:miter lim="400000"/>
          </a:ln>
        </p:spPr>
        <p:txBody>
          <a:bodyPr lIns="0" tIns="0" rIns="0" bIns="0"/>
          <a:lstStyle/>
          <a:p>
            <a:pPr lvl="0" defTabSz="457200">
              <a:defRPr sz="1200">
                <a:solidFill>
                  <a:srgbClr val="000000"/>
                </a:solidFill>
                <a:uFillTx/>
                <a:latin typeface="Helvetica"/>
                <a:ea typeface="Helvetica"/>
                <a:cs typeface="Helvetica"/>
                <a:sym typeface="Helvetica"/>
              </a:defRPr>
            </a:pPr>
            <a:endParaRPr/>
          </a:p>
        </p:txBody>
      </p:sp>
      <p:sp>
        <p:nvSpPr>
          <p:cNvPr id="218" name="Shape 218"/>
          <p:cNvSpPr/>
          <p:nvPr/>
        </p:nvSpPr>
        <p:spPr>
          <a:xfrm>
            <a:off x="635000" y="736600"/>
            <a:ext cx="7721600" cy="431800"/>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lvl1pPr>
              <a:defRPr sz="3200" b="1" cap="all" spc="-64">
                <a:solidFill>
                  <a:srgbClr val="000000"/>
                </a:solidFill>
                <a:uFill>
                  <a:solidFill>
                    <a:srgbClr val="000000"/>
                  </a:solidFill>
                </a:uFill>
                <a:latin typeface="+mj-lt"/>
                <a:ea typeface="+mj-ea"/>
                <a:cs typeface="+mj-cs"/>
                <a:sym typeface="PFDinTextCompPro-Regular"/>
              </a:defRPr>
            </a:lvl1pPr>
          </a:lstStyle>
          <a:p>
            <a:pPr lvl="0">
              <a:defRPr sz="1800" b="0" cap="none" spc="0">
                <a:uFillTx/>
              </a:defRPr>
            </a:pPr>
            <a:r>
              <a:rPr sz="3200" b="1" cap="all" spc="-64">
                <a:uFill>
                  <a:solidFill/>
                </a:uFill>
              </a:rPr>
              <a:t>specs</a:t>
            </a:r>
          </a:p>
        </p:txBody>
      </p:sp>
      <p:sp>
        <p:nvSpPr>
          <p:cNvPr id="219" name="Shape 219"/>
          <p:cNvSpPr/>
          <p:nvPr/>
        </p:nvSpPr>
        <p:spPr>
          <a:xfrm>
            <a:off x="1689100" y="1587500"/>
            <a:ext cx="9626600" cy="838200"/>
          </a:xfrm>
          <a:prstGeom prst="rect">
            <a:avLst/>
          </a:prstGeom>
          <a:ln w="12700">
            <a:round/>
          </a:ln>
          <a:extLst>
            <a:ext uri="{C572A759-6A51-4108-AA02-DFA0A04FC94B}">
              <ma14:wrappingTextBoxFlag xmlns:ma14="http://schemas.microsoft.com/office/mac/drawingml/2011/main" val="1"/>
            </a:ext>
          </a:extLst>
        </p:spPr>
        <p:txBody>
          <a:bodyPr lIns="0" tIns="0" rIns="0" bIns="0"/>
          <a:lstStyle>
            <a:lvl1pPr defTabSz="647700">
              <a:lnSpc>
                <a:spcPct val="60000"/>
              </a:lnSpc>
              <a:defRPr sz="7000" b="1" cap="all" spc="-140">
                <a:solidFill>
                  <a:srgbClr val="22C2BC"/>
                </a:solidFill>
                <a:uFill>
                  <a:solidFill>
                    <a:srgbClr val="22C2BC"/>
                  </a:solidFill>
                </a:uFill>
                <a:latin typeface="+mj-lt"/>
                <a:ea typeface="+mj-ea"/>
                <a:cs typeface="+mj-cs"/>
                <a:sym typeface="PFDinTextCompPro-Regular"/>
              </a:defRPr>
            </a:lvl1pPr>
          </a:lstStyle>
          <a:p>
            <a:pPr lvl="0">
              <a:defRPr sz="1800" b="0" cap="none" spc="0">
                <a:solidFill>
                  <a:srgbClr val="000000"/>
                </a:solidFill>
                <a:uFillTx/>
              </a:defRPr>
            </a:pPr>
            <a:r>
              <a:rPr sz="7000" b="1" cap="all" spc="-140">
                <a:solidFill>
                  <a:srgbClr val="22C2BC"/>
                </a:solidFill>
                <a:uFill>
                  <a:solidFill>
                    <a:srgbClr val="22C2BC"/>
                  </a:solidFill>
                </a:uFill>
              </a:rPr>
              <a:t>key product spec components</a:t>
            </a:r>
          </a:p>
        </p:txBody>
      </p:sp>
      <p:sp>
        <p:nvSpPr>
          <p:cNvPr id="220" name="Shape 220"/>
          <p:cNvSpPr/>
          <p:nvPr/>
        </p:nvSpPr>
        <p:spPr>
          <a:xfrm>
            <a:off x="3565808" y="2857500"/>
            <a:ext cx="5875656" cy="723902"/>
          </a:xfrm>
          <a:prstGeom prst="rect">
            <a:avLst/>
          </a:prstGeom>
          <a:ln w="12700">
            <a:miter lim="400000"/>
          </a:ln>
          <a:extLst>
            <a:ext uri="{C572A759-6A51-4108-AA02-DFA0A04FC94B}">
              <ma14:wrappingTextBoxFlag xmlns:ma14="http://schemas.microsoft.com/office/mac/drawingml/2011/main" val="1"/>
            </a:ext>
          </a:extLst>
        </p:spPr>
        <p:txBody>
          <a:bodyPr wrap="none" lIns="38100" tIns="38100" rIns="38100" bIns="38100">
            <a:spAutoFit/>
          </a:bodyPr>
          <a:lstStyle>
            <a:lvl1pPr algn="ctr" defTabSz="647700">
              <a:lnSpc>
                <a:spcPct val="60000"/>
              </a:lnSpc>
              <a:defRPr sz="5000" b="1" cap="all" spc="-100">
                <a:solidFill>
                  <a:srgbClr val="000000"/>
                </a:solidFill>
                <a:uFill>
                  <a:solidFill>
                    <a:srgbClr val="000000"/>
                  </a:solidFill>
                </a:uFill>
                <a:latin typeface="+mj-lt"/>
                <a:ea typeface="+mj-ea"/>
                <a:cs typeface="+mj-cs"/>
                <a:sym typeface="PFDinTextCompPro-Regular"/>
              </a:defRPr>
            </a:lvl1pPr>
          </a:lstStyle>
          <a:p>
            <a:pPr lvl="0">
              <a:defRPr sz="1800" b="0" cap="none" spc="0">
                <a:uFillTx/>
              </a:defRPr>
            </a:pPr>
            <a:r>
              <a:rPr sz="5000" b="1" cap="all" spc="-100">
                <a:uFill>
                  <a:solidFill/>
                </a:uFill>
              </a:rPr>
              <a:t>elevator pitch - overview</a:t>
            </a:r>
          </a:p>
        </p:txBody>
      </p:sp>
      <p:sp>
        <p:nvSpPr>
          <p:cNvPr id="221" name="Shape 221"/>
          <p:cNvSpPr/>
          <p:nvPr/>
        </p:nvSpPr>
        <p:spPr>
          <a:xfrm>
            <a:off x="3256245" y="3644900"/>
            <a:ext cx="6485891" cy="723902"/>
          </a:xfrm>
          <a:prstGeom prst="rect">
            <a:avLst/>
          </a:prstGeom>
          <a:ln w="12700">
            <a:miter lim="400000"/>
          </a:ln>
          <a:extLst>
            <a:ext uri="{C572A759-6A51-4108-AA02-DFA0A04FC94B}">
              <ma14:wrappingTextBoxFlag xmlns:ma14="http://schemas.microsoft.com/office/mac/drawingml/2011/main" val="1"/>
            </a:ext>
          </a:extLst>
        </p:spPr>
        <p:txBody>
          <a:bodyPr wrap="none" lIns="38100" tIns="38100" rIns="38100" bIns="38100">
            <a:spAutoFit/>
          </a:bodyPr>
          <a:lstStyle>
            <a:lvl1pPr algn="ctr" defTabSz="647700">
              <a:lnSpc>
                <a:spcPct val="60000"/>
              </a:lnSpc>
              <a:defRPr sz="5000" b="1" cap="all" spc="-100">
                <a:solidFill>
                  <a:srgbClr val="000000"/>
                </a:solidFill>
                <a:uFill>
                  <a:solidFill>
                    <a:srgbClr val="000000"/>
                  </a:solidFill>
                </a:uFill>
                <a:latin typeface="+mj-lt"/>
                <a:ea typeface="+mj-ea"/>
                <a:cs typeface="+mj-cs"/>
                <a:sym typeface="PFDinTextCompPro-Regular"/>
              </a:defRPr>
            </a:lvl1pPr>
          </a:lstStyle>
          <a:p>
            <a:pPr lvl="0">
              <a:defRPr sz="1800" b="0" cap="none" spc="0">
                <a:uFillTx/>
              </a:defRPr>
            </a:pPr>
            <a:r>
              <a:rPr sz="5000" b="1" cap="all" spc="-100">
                <a:uFill>
                  <a:solidFill/>
                </a:uFill>
              </a:rPr>
              <a:t>purpose of building product</a:t>
            </a:r>
          </a:p>
        </p:txBody>
      </p:sp>
      <p:sp>
        <p:nvSpPr>
          <p:cNvPr id="222" name="Shape 222"/>
          <p:cNvSpPr/>
          <p:nvPr/>
        </p:nvSpPr>
        <p:spPr>
          <a:xfrm>
            <a:off x="3276600" y="4432300"/>
            <a:ext cx="6451600" cy="723902"/>
          </a:xfrm>
          <a:prstGeom prst="rect">
            <a:avLst/>
          </a:prstGeom>
          <a:ln w="12700">
            <a:miter lim="400000"/>
          </a:ln>
          <a:extLst>
            <a:ext uri="{C572A759-6A51-4108-AA02-DFA0A04FC94B}">
              <ma14:wrappingTextBoxFlag xmlns:ma14="http://schemas.microsoft.com/office/mac/drawingml/2011/main" val="1"/>
            </a:ext>
          </a:extLst>
        </p:spPr>
        <p:txBody>
          <a:bodyPr lIns="38100" tIns="38100" rIns="38100" bIns="38100">
            <a:spAutoFit/>
          </a:bodyPr>
          <a:lstStyle>
            <a:lvl1pPr algn="ctr" defTabSz="647700">
              <a:lnSpc>
                <a:spcPct val="60000"/>
              </a:lnSpc>
              <a:defRPr sz="5000" b="1" cap="all" spc="-100">
                <a:solidFill>
                  <a:srgbClr val="000000"/>
                </a:solidFill>
                <a:uFill>
                  <a:solidFill>
                    <a:srgbClr val="000000"/>
                  </a:solidFill>
                </a:uFill>
                <a:latin typeface="+mj-lt"/>
                <a:ea typeface="+mj-ea"/>
                <a:cs typeface="+mj-cs"/>
                <a:sym typeface="PFDinTextCompPro-Regular"/>
              </a:defRPr>
            </a:lvl1pPr>
          </a:lstStyle>
          <a:p>
            <a:pPr lvl="0">
              <a:defRPr sz="1800" b="0" cap="none" spc="0">
                <a:uFillTx/>
              </a:defRPr>
            </a:pPr>
            <a:r>
              <a:rPr sz="5000" b="1" cap="all" spc="-100">
                <a:uFill>
                  <a:solidFill/>
                </a:uFill>
              </a:rPr>
              <a:t>strategic / market insights</a:t>
            </a:r>
          </a:p>
        </p:txBody>
      </p:sp>
      <p:sp>
        <p:nvSpPr>
          <p:cNvPr id="223" name="Shape 223"/>
          <p:cNvSpPr/>
          <p:nvPr/>
        </p:nvSpPr>
        <p:spPr>
          <a:xfrm>
            <a:off x="4356100" y="6007100"/>
            <a:ext cx="4279900" cy="723902"/>
          </a:xfrm>
          <a:prstGeom prst="rect">
            <a:avLst/>
          </a:prstGeom>
          <a:ln w="12700">
            <a:miter lim="400000"/>
          </a:ln>
          <a:extLst>
            <a:ext uri="{C572A759-6A51-4108-AA02-DFA0A04FC94B}">
              <ma14:wrappingTextBoxFlag xmlns:ma14="http://schemas.microsoft.com/office/mac/drawingml/2011/main" val="1"/>
            </a:ext>
          </a:extLst>
        </p:spPr>
        <p:txBody>
          <a:bodyPr lIns="38100" tIns="38100" rIns="38100" bIns="38100">
            <a:spAutoFit/>
          </a:bodyPr>
          <a:lstStyle>
            <a:lvl1pPr algn="ctr" defTabSz="647700">
              <a:lnSpc>
                <a:spcPct val="60000"/>
              </a:lnSpc>
              <a:defRPr sz="5000" b="1" cap="all" spc="-100">
                <a:solidFill>
                  <a:srgbClr val="000000"/>
                </a:solidFill>
                <a:uFill>
                  <a:solidFill>
                    <a:srgbClr val="000000"/>
                  </a:solidFill>
                </a:uFill>
                <a:latin typeface="+mj-lt"/>
                <a:ea typeface="+mj-ea"/>
                <a:cs typeface="+mj-cs"/>
                <a:sym typeface="PFDinTextCompPro-Regular"/>
              </a:defRPr>
            </a:lvl1pPr>
          </a:lstStyle>
          <a:p>
            <a:pPr lvl="0">
              <a:defRPr sz="1800" b="0" cap="none" spc="0">
                <a:uFillTx/>
              </a:defRPr>
            </a:pPr>
            <a:r>
              <a:rPr sz="5000" b="1" cap="all" spc="-100">
                <a:uFill>
                  <a:solidFill/>
                </a:uFill>
              </a:rPr>
              <a:t>challenges / risks</a:t>
            </a:r>
          </a:p>
        </p:txBody>
      </p:sp>
      <p:sp>
        <p:nvSpPr>
          <p:cNvPr id="224" name="Shape 224"/>
          <p:cNvSpPr/>
          <p:nvPr/>
        </p:nvSpPr>
        <p:spPr>
          <a:xfrm>
            <a:off x="4064000" y="5219700"/>
            <a:ext cx="4876800" cy="723902"/>
          </a:xfrm>
          <a:prstGeom prst="rect">
            <a:avLst/>
          </a:prstGeom>
          <a:ln w="12700">
            <a:miter lim="400000"/>
          </a:ln>
          <a:extLst>
            <a:ext uri="{C572A759-6A51-4108-AA02-DFA0A04FC94B}">
              <ma14:wrappingTextBoxFlag xmlns:ma14="http://schemas.microsoft.com/office/mac/drawingml/2011/main" val="1"/>
            </a:ext>
          </a:extLst>
        </p:spPr>
        <p:txBody>
          <a:bodyPr lIns="38100" tIns="38100" rIns="38100" bIns="38100">
            <a:spAutoFit/>
          </a:bodyPr>
          <a:lstStyle>
            <a:lvl1pPr algn="ctr" defTabSz="647700">
              <a:lnSpc>
                <a:spcPct val="60000"/>
              </a:lnSpc>
              <a:defRPr sz="5000" b="1" cap="all" spc="-100">
                <a:solidFill>
                  <a:srgbClr val="000000"/>
                </a:solidFill>
                <a:uFill>
                  <a:solidFill>
                    <a:srgbClr val="000000"/>
                  </a:solidFill>
                </a:uFill>
                <a:latin typeface="+mj-lt"/>
                <a:ea typeface="+mj-ea"/>
                <a:cs typeface="+mj-cs"/>
                <a:sym typeface="PFDinTextCompPro-Regular"/>
              </a:defRPr>
            </a:lvl1pPr>
          </a:lstStyle>
          <a:p>
            <a:pPr lvl="0">
              <a:defRPr sz="1800" b="0" cap="none" spc="0">
                <a:uFillTx/>
              </a:defRPr>
            </a:pPr>
            <a:r>
              <a:rPr sz="5000" b="1" cap="all" spc="-100">
                <a:uFill>
                  <a:solidFill/>
                </a:uFill>
              </a:rPr>
              <a:t>details of product</a:t>
            </a:r>
          </a:p>
        </p:txBody>
      </p:sp>
    </p:spTree>
  </p:cSld>
  <p:clrMapOvr>
    <a:masterClrMapping/>
  </p:clrMapOvr>
  <p:transition xmlns:p14="http://schemas.microsoft.com/office/powerpoint/2010/mai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 name="Shape 226"/>
          <p:cNvSpPr/>
          <p:nvPr/>
        </p:nvSpPr>
        <p:spPr>
          <a:xfrm>
            <a:off x="635000" y="635000"/>
            <a:ext cx="11734800" cy="0"/>
          </a:xfrm>
          <a:prstGeom prst="line">
            <a:avLst/>
          </a:prstGeom>
          <a:ln w="6350">
            <a:solidFill/>
            <a:miter lim="400000"/>
          </a:ln>
        </p:spPr>
        <p:txBody>
          <a:bodyPr lIns="0" tIns="0" rIns="0" bIns="0"/>
          <a:lstStyle/>
          <a:p>
            <a:pPr lvl="0" defTabSz="457200">
              <a:defRPr sz="1200">
                <a:solidFill>
                  <a:srgbClr val="000000"/>
                </a:solidFill>
                <a:uFillTx/>
                <a:latin typeface="Helvetica"/>
                <a:ea typeface="Helvetica"/>
                <a:cs typeface="Helvetica"/>
                <a:sym typeface="Helvetica"/>
              </a:defRPr>
            </a:pPr>
            <a:endParaRPr/>
          </a:p>
        </p:txBody>
      </p:sp>
      <p:sp>
        <p:nvSpPr>
          <p:cNvPr id="227" name="Shape 227"/>
          <p:cNvSpPr/>
          <p:nvPr/>
        </p:nvSpPr>
        <p:spPr>
          <a:xfrm>
            <a:off x="635000" y="1219200"/>
            <a:ext cx="11734800" cy="0"/>
          </a:xfrm>
          <a:prstGeom prst="line">
            <a:avLst/>
          </a:prstGeom>
          <a:ln w="6350">
            <a:solidFill/>
            <a:miter lim="400000"/>
          </a:ln>
        </p:spPr>
        <p:txBody>
          <a:bodyPr lIns="0" tIns="0" rIns="0" bIns="0"/>
          <a:lstStyle/>
          <a:p>
            <a:pPr lvl="0" defTabSz="457200">
              <a:defRPr sz="1200">
                <a:solidFill>
                  <a:srgbClr val="000000"/>
                </a:solidFill>
                <a:uFillTx/>
                <a:latin typeface="Helvetica"/>
                <a:ea typeface="Helvetica"/>
                <a:cs typeface="Helvetica"/>
                <a:sym typeface="Helvetica"/>
              </a:defRPr>
            </a:pPr>
            <a:endParaRPr/>
          </a:p>
        </p:txBody>
      </p:sp>
      <p:sp>
        <p:nvSpPr>
          <p:cNvPr id="228" name="Shape 228"/>
          <p:cNvSpPr/>
          <p:nvPr/>
        </p:nvSpPr>
        <p:spPr>
          <a:xfrm>
            <a:off x="635000" y="736600"/>
            <a:ext cx="7721600" cy="431800"/>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lvl1pPr>
              <a:defRPr sz="3200" b="1" cap="all" spc="-64">
                <a:solidFill>
                  <a:srgbClr val="000000"/>
                </a:solidFill>
                <a:uFill>
                  <a:solidFill>
                    <a:srgbClr val="000000"/>
                  </a:solidFill>
                </a:uFill>
                <a:latin typeface="+mj-lt"/>
                <a:ea typeface="+mj-ea"/>
                <a:cs typeface="+mj-cs"/>
                <a:sym typeface="PFDinTextCompPro-Regular"/>
              </a:defRPr>
            </a:lvl1pPr>
          </a:lstStyle>
          <a:p>
            <a:pPr lvl="0">
              <a:defRPr sz="1800" b="0" cap="none" spc="0">
                <a:uFillTx/>
              </a:defRPr>
            </a:pPr>
            <a:r>
              <a:rPr sz="3200" b="1" cap="all" spc="-64">
                <a:uFill>
                  <a:solidFill/>
                </a:uFill>
              </a:rPr>
              <a:t>spec</a:t>
            </a:r>
          </a:p>
        </p:txBody>
      </p:sp>
      <p:sp>
        <p:nvSpPr>
          <p:cNvPr id="229" name="Shape 229"/>
          <p:cNvSpPr/>
          <p:nvPr/>
        </p:nvSpPr>
        <p:spPr>
          <a:xfrm>
            <a:off x="1397000" y="1485900"/>
            <a:ext cx="10210800" cy="977900"/>
          </a:xfrm>
          <a:prstGeom prst="rect">
            <a:avLst/>
          </a:prstGeom>
          <a:ln w="12700">
            <a:round/>
          </a:ln>
          <a:extLst>
            <a:ext uri="{C572A759-6A51-4108-AA02-DFA0A04FC94B}">
              <ma14:wrappingTextBoxFlag xmlns:ma14="http://schemas.microsoft.com/office/mac/drawingml/2011/main" val="1"/>
            </a:ext>
          </a:extLst>
        </p:spPr>
        <p:txBody>
          <a:bodyPr lIns="0" tIns="0" rIns="0" bIns="0"/>
          <a:lstStyle>
            <a:lvl1pPr algn="ctr" defTabSz="647700">
              <a:lnSpc>
                <a:spcPct val="60000"/>
              </a:lnSpc>
              <a:defRPr sz="7500" b="1" cap="all" spc="-150">
                <a:solidFill>
                  <a:srgbClr val="000000"/>
                </a:solidFill>
                <a:uFill>
                  <a:solidFill>
                    <a:srgbClr val="000000"/>
                  </a:solidFill>
                </a:uFill>
                <a:latin typeface="+mj-lt"/>
                <a:ea typeface="+mj-ea"/>
                <a:cs typeface="+mj-cs"/>
                <a:sym typeface="PFDinTextCompPro-Regular"/>
              </a:defRPr>
            </a:lvl1pPr>
          </a:lstStyle>
          <a:p>
            <a:pPr lvl="0">
              <a:defRPr sz="1800" b="0" cap="none" spc="0">
                <a:uFillTx/>
              </a:defRPr>
            </a:pPr>
            <a:r>
              <a:rPr sz="7500" b="1" cap="all" spc="-150">
                <a:uFill>
                  <a:solidFill/>
                </a:uFill>
              </a:rPr>
              <a:t>types of product documents</a:t>
            </a:r>
          </a:p>
        </p:txBody>
      </p:sp>
      <p:sp>
        <p:nvSpPr>
          <p:cNvPr id="230" name="Shape 230"/>
          <p:cNvSpPr/>
          <p:nvPr/>
        </p:nvSpPr>
        <p:spPr>
          <a:xfrm>
            <a:off x="1259332" y="2514600"/>
            <a:ext cx="2535937" cy="1028700"/>
          </a:xfrm>
          <a:prstGeom prst="rect">
            <a:avLst/>
          </a:prstGeom>
          <a:ln w="12700">
            <a:miter lim="400000"/>
          </a:ln>
          <a:extLst>
            <a:ext uri="{C572A759-6A51-4108-AA02-DFA0A04FC94B}">
              <ma14:wrappingTextBoxFlag xmlns:ma14="http://schemas.microsoft.com/office/mac/drawingml/2011/main" val="1"/>
            </a:ext>
          </a:extLst>
        </p:spPr>
        <p:txBody>
          <a:bodyPr wrap="none" lIns="38100" tIns="38100" rIns="38100" bIns="38100">
            <a:spAutoFit/>
          </a:bodyPr>
          <a:lstStyle/>
          <a:p>
            <a:pPr lvl="0" algn="ctr" defTabSz="647700">
              <a:lnSpc>
                <a:spcPct val="60000"/>
              </a:lnSpc>
              <a:defRPr sz="1800">
                <a:solidFill>
                  <a:srgbClr val="000000"/>
                </a:solidFill>
                <a:uFillTx/>
              </a:defRPr>
            </a:pPr>
            <a:r>
              <a:rPr sz="4000" b="1" cap="all" spc="-79">
                <a:solidFill>
                  <a:srgbClr val="ED243B"/>
                </a:solidFill>
                <a:uFill>
                  <a:solidFill>
                    <a:srgbClr val="ED243B"/>
                  </a:solidFill>
                </a:uFill>
                <a:latin typeface="+mj-lt"/>
                <a:ea typeface="+mj-ea"/>
                <a:cs typeface="+mj-cs"/>
                <a:sym typeface="PFDinTextCompPro-Regular"/>
              </a:rPr>
              <a:t>product </a:t>
            </a:r>
          </a:p>
          <a:p>
            <a:pPr lvl="0" algn="ctr" defTabSz="647700">
              <a:lnSpc>
                <a:spcPct val="60000"/>
              </a:lnSpc>
              <a:defRPr sz="1800">
                <a:solidFill>
                  <a:srgbClr val="000000"/>
                </a:solidFill>
                <a:uFillTx/>
              </a:defRPr>
            </a:pPr>
            <a:r>
              <a:rPr sz="4000" b="1" cap="all" spc="-79">
                <a:solidFill>
                  <a:srgbClr val="ED243B"/>
                </a:solidFill>
                <a:uFill>
                  <a:solidFill>
                    <a:srgbClr val="ED243B"/>
                  </a:solidFill>
                </a:uFill>
                <a:latin typeface="+mj-lt"/>
                <a:ea typeface="+mj-ea"/>
                <a:cs typeface="+mj-cs"/>
                <a:sym typeface="PFDinTextCompPro-Regular"/>
              </a:rPr>
              <a:t>requirements</a:t>
            </a:r>
          </a:p>
        </p:txBody>
      </p:sp>
      <p:sp>
        <p:nvSpPr>
          <p:cNvPr id="231" name="Shape 231"/>
          <p:cNvSpPr/>
          <p:nvPr/>
        </p:nvSpPr>
        <p:spPr>
          <a:xfrm>
            <a:off x="5417311" y="2514600"/>
            <a:ext cx="2170177" cy="1028700"/>
          </a:xfrm>
          <a:prstGeom prst="rect">
            <a:avLst/>
          </a:prstGeom>
          <a:ln w="12700">
            <a:miter lim="400000"/>
          </a:ln>
          <a:extLst>
            <a:ext uri="{C572A759-6A51-4108-AA02-DFA0A04FC94B}">
              <ma14:wrappingTextBoxFlag xmlns:ma14="http://schemas.microsoft.com/office/mac/drawingml/2011/main" val="1"/>
            </a:ext>
          </a:extLst>
        </p:spPr>
        <p:txBody>
          <a:bodyPr wrap="none" lIns="38100" tIns="38100" rIns="38100" bIns="38100">
            <a:spAutoFit/>
          </a:bodyPr>
          <a:lstStyle/>
          <a:p>
            <a:pPr lvl="0" algn="ctr" defTabSz="647700">
              <a:lnSpc>
                <a:spcPct val="60000"/>
              </a:lnSpc>
              <a:defRPr sz="1800">
                <a:solidFill>
                  <a:srgbClr val="000000"/>
                </a:solidFill>
                <a:uFillTx/>
              </a:defRPr>
            </a:pPr>
            <a:r>
              <a:rPr sz="4000" b="1" cap="all" spc="-79">
                <a:solidFill>
                  <a:srgbClr val="ED243B"/>
                </a:solidFill>
                <a:uFill>
                  <a:solidFill>
                    <a:srgbClr val="ED243B"/>
                  </a:solidFill>
                </a:uFill>
                <a:latin typeface="+mj-lt"/>
                <a:ea typeface="+mj-ea"/>
                <a:cs typeface="+mj-cs"/>
                <a:sym typeface="PFDinTextCompPro-Regular"/>
              </a:rPr>
              <a:t>functional</a:t>
            </a:r>
          </a:p>
          <a:p>
            <a:pPr lvl="0" algn="ctr" defTabSz="647700">
              <a:lnSpc>
                <a:spcPct val="60000"/>
              </a:lnSpc>
              <a:defRPr sz="1800">
                <a:solidFill>
                  <a:srgbClr val="000000"/>
                </a:solidFill>
                <a:uFillTx/>
              </a:defRPr>
            </a:pPr>
            <a:r>
              <a:rPr sz="4000" b="1" cap="all" spc="-79">
                <a:solidFill>
                  <a:srgbClr val="ED243B"/>
                </a:solidFill>
                <a:uFill>
                  <a:solidFill>
                    <a:srgbClr val="ED243B"/>
                  </a:solidFill>
                </a:uFill>
                <a:latin typeface="+mj-lt"/>
                <a:ea typeface="+mj-ea"/>
                <a:cs typeface="+mj-cs"/>
                <a:sym typeface="PFDinTextCompPro-Regular"/>
              </a:rPr>
              <a:t>spec</a:t>
            </a:r>
          </a:p>
        </p:txBody>
      </p:sp>
      <p:sp>
        <p:nvSpPr>
          <p:cNvPr id="232" name="Shape 232"/>
          <p:cNvSpPr/>
          <p:nvPr/>
        </p:nvSpPr>
        <p:spPr>
          <a:xfrm>
            <a:off x="9485123" y="2514600"/>
            <a:ext cx="1933957" cy="1028700"/>
          </a:xfrm>
          <a:prstGeom prst="rect">
            <a:avLst/>
          </a:prstGeom>
          <a:ln w="12700">
            <a:miter lim="400000"/>
          </a:ln>
          <a:extLst>
            <a:ext uri="{C572A759-6A51-4108-AA02-DFA0A04FC94B}">
              <ma14:wrappingTextBoxFlag xmlns:ma14="http://schemas.microsoft.com/office/mac/drawingml/2011/main" val="1"/>
            </a:ext>
          </a:extLst>
        </p:spPr>
        <p:txBody>
          <a:bodyPr wrap="none" lIns="38100" tIns="38100" rIns="38100" bIns="38100">
            <a:spAutoFit/>
          </a:bodyPr>
          <a:lstStyle/>
          <a:p>
            <a:pPr lvl="0" algn="ctr" defTabSz="647700">
              <a:lnSpc>
                <a:spcPct val="60000"/>
              </a:lnSpc>
              <a:defRPr sz="1800">
                <a:solidFill>
                  <a:srgbClr val="000000"/>
                </a:solidFill>
                <a:uFillTx/>
              </a:defRPr>
            </a:pPr>
            <a:r>
              <a:rPr sz="4000" b="1" cap="all" spc="-79">
                <a:solidFill>
                  <a:srgbClr val="ED243B"/>
                </a:solidFill>
                <a:uFill>
                  <a:solidFill>
                    <a:srgbClr val="ED243B"/>
                  </a:solidFill>
                </a:uFill>
                <a:latin typeface="+mj-lt"/>
                <a:ea typeface="+mj-ea"/>
                <a:cs typeface="+mj-cs"/>
                <a:sym typeface="PFDinTextCompPro-Regular"/>
              </a:rPr>
              <a:t>technical</a:t>
            </a:r>
          </a:p>
          <a:p>
            <a:pPr lvl="0" algn="ctr" defTabSz="647700">
              <a:lnSpc>
                <a:spcPct val="60000"/>
              </a:lnSpc>
              <a:defRPr sz="1800">
                <a:solidFill>
                  <a:srgbClr val="000000"/>
                </a:solidFill>
                <a:uFillTx/>
              </a:defRPr>
            </a:pPr>
            <a:r>
              <a:rPr sz="4000" b="1" cap="all" spc="-79">
                <a:solidFill>
                  <a:srgbClr val="ED243B"/>
                </a:solidFill>
                <a:uFill>
                  <a:solidFill>
                    <a:srgbClr val="ED243B"/>
                  </a:solidFill>
                </a:uFill>
                <a:latin typeface="+mj-lt"/>
                <a:ea typeface="+mj-ea"/>
                <a:cs typeface="+mj-cs"/>
                <a:sym typeface="PFDinTextCompPro-Regular"/>
              </a:rPr>
              <a:t>spec</a:t>
            </a:r>
          </a:p>
        </p:txBody>
      </p:sp>
      <p:sp>
        <p:nvSpPr>
          <p:cNvPr id="233" name="Shape 233"/>
          <p:cNvSpPr/>
          <p:nvPr/>
        </p:nvSpPr>
        <p:spPr>
          <a:xfrm>
            <a:off x="1327150" y="3949700"/>
            <a:ext cx="2400300" cy="1922018"/>
          </a:xfrm>
          <a:prstGeom prst="rect">
            <a:avLst/>
          </a:prstGeom>
          <a:ln w="12700">
            <a:miter lim="400000"/>
          </a:ln>
          <a:extLst>
            <a:ext uri="{C572A759-6A51-4108-AA02-DFA0A04FC94B}">
              <ma14:wrappingTextBoxFlag xmlns:ma14="http://schemas.microsoft.com/office/mac/drawingml/2011/main" val="1"/>
            </a:ext>
          </a:extLst>
        </p:spPr>
        <p:txBody>
          <a:bodyPr lIns="38100" tIns="38100" rIns="38100" bIns="38100">
            <a:spAutoFit/>
          </a:bodyPr>
          <a:lstStyle>
            <a:lvl1pPr algn="ctr">
              <a:spcBef>
                <a:spcPts val="1000"/>
              </a:spcBef>
              <a:defRPr sz="2000">
                <a:solidFill>
                  <a:srgbClr val="000000"/>
                </a:solidFill>
                <a:uFill>
                  <a:solidFill>
                    <a:srgbClr val="000000"/>
                  </a:solidFill>
                </a:uFill>
              </a:defRPr>
            </a:lvl1pPr>
          </a:lstStyle>
          <a:p>
            <a:pPr lvl="0">
              <a:defRPr sz="1800">
                <a:uFillTx/>
              </a:defRPr>
            </a:pPr>
            <a:r>
              <a:rPr sz="2000">
                <a:uFill>
                  <a:solidFill/>
                </a:uFill>
              </a:rPr>
              <a:t>Describes business requirements, market analysis, Storyboards, User Stories, Features, Functional Requirements</a:t>
            </a:r>
          </a:p>
        </p:txBody>
      </p:sp>
      <p:sp>
        <p:nvSpPr>
          <p:cNvPr id="234" name="Shape 234"/>
          <p:cNvSpPr/>
          <p:nvPr/>
        </p:nvSpPr>
        <p:spPr>
          <a:xfrm>
            <a:off x="4941944" y="3949700"/>
            <a:ext cx="2987180" cy="2188718"/>
          </a:xfrm>
          <a:prstGeom prst="rect">
            <a:avLst/>
          </a:prstGeom>
          <a:ln w="12700">
            <a:miter lim="400000"/>
          </a:ln>
          <a:extLst>
            <a:ext uri="{C572A759-6A51-4108-AA02-DFA0A04FC94B}">
              <ma14:wrappingTextBoxFlag xmlns:ma14="http://schemas.microsoft.com/office/mac/drawingml/2011/main" val="1"/>
            </a:ext>
          </a:extLst>
        </p:spPr>
        <p:txBody>
          <a:bodyPr lIns="38100" tIns="38100" rIns="38100" bIns="38100">
            <a:spAutoFit/>
          </a:bodyPr>
          <a:lstStyle>
            <a:lvl1pPr algn="ctr">
              <a:spcBef>
                <a:spcPts val="1000"/>
              </a:spcBef>
              <a:defRPr sz="2000">
                <a:solidFill>
                  <a:srgbClr val="000000"/>
                </a:solidFill>
                <a:uFill>
                  <a:solidFill>
                    <a:srgbClr val="000000"/>
                  </a:solidFill>
                </a:uFill>
              </a:defRPr>
            </a:lvl1pPr>
          </a:lstStyle>
          <a:p>
            <a:pPr lvl="0">
              <a:defRPr sz="1800">
                <a:uFillTx/>
              </a:defRPr>
            </a:pPr>
            <a:r>
              <a:rPr sz="2000">
                <a:uFill>
                  <a:solidFill/>
                </a:uFill>
              </a:rPr>
              <a:t>A break down of everything that will go into the product and how each feature will function. Includes wireframes, product details, features, and dependencies.</a:t>
            </a:r>
          </a:p>
        </p:txBody>
      </p:sp>
      <p:sp>
        <p:nvSpPr>
          <p:cNvPr id="235" name="Shape 235"/>
          <p:cNvSpPr/>
          <p:nvPr/>
        </p:nvSpPr>
        <p:spPr>
          <a:xfrm>
            <a:off x="9143618" y="3949700"/>
            <a:ext cx="2616201" cy="2188718"/>
          </a:xfrm>
          <a:prstGeom prst="rect">
            <a:avLst/>
          </a:prstGeom>
          <a:ln w="12700">
            <a:miter lim="400000"/>
          </a:ln>
          <a:extLst>
            <a:ext uri="{C572A759-6A51-4108-AA02-DFA0A04FC94B}">
              <ma14:wrappingTextBoxFlag xmlns:ma14="http://schemas.microsoft.com/office/mac/drawingml/2011/main" val="1"/>
            </a:ext>
          </a:extLst>
        </p:spPr>
        <p:txBody>
          <a:bodyPr lIns="38100" tIns="38100" rIns="38100" bIns="38100">
            <a:spAutoFit/>
          </a:bodyPr>
          <a:lstStyle>
            <a:lvl1pPr algn="ctr">
              <a:spcBef>
                <a:spcPts val="1000"/>
              </a:spcBef>
              <a:defRPr sz="2000">
                <a:solidFill>
                  <a:srgbClr val="000000"/>
                </a:solidFill>
                <a:uFill>
                  <a:solidFill>
                    <a:srgbClr val="000000"/>
                  </a:solidFill>
                </a:uFill>
              </a:defRPr>
            </a:lvl1pPr>
          </a:lstStyle>
          <a:p>
            <a:pPr lvl="0">
              <a:defRPr sz="1800">
                <a:uFillTx/>
              </a:defRPr>
            </a:pPr>
            <a:r>
              <a:rPr sz="2000">
                <a:uFill>
                  <a:solidFill/>
                </a:uFill>
              </a:rPr>
              <a:t>Written by the development team. Details the technical requirements to build the product including data structures, technologies considered or used.</a:t>
            </a:r>
          </a:p>
        </p:txBody>
      </p:sp>
      <p:sp>
        <p:nvSpPr>
          <p:cNvPr id="236" name="Shape 236"/>
          <p:cNvSpPr/>
          <p:nvPr/>
        </p:nvSpPr>
        <p:spPr>
          <a:xfrm>
            <a:off x="1118981" y="3517900"/>
            <a:ext cx="10738754" cy="2"/>
          </a:xfrm>
          <a:prstGeom prst="line">
            <a:avLst/>
          </a:prstGeom>
          <a:ln w="38100">
            <a:solidFill/>
            <a:miter lim="400000"/>
          </a:ln>
        </p:spPr>
        <p:txBody>
          <a:bodyPr lIns="0" tIns="0" rIns="0" bIns="0"/>
          <a:lstStyle/>
          <a:p>
            <a:pPr lvl="0" defTabSz="457200">
              <a:defRPr sz="1200">
                <a:solidFill>
                  <a:srgbClr val="000000"/>
                </a:solidFill>
                <a:uFillTx/>
                <a:latin typeface="Helvetica"/>
                <a:ea typeface="Helvetica"/>
                <a:cs typeface="Helvetica"/>
                <a:sym typeface="Helvetica"/>
              </a:defRPr>
            </a:pPr>
            <a:endParaRPr/>
          </a:p>
        </p:txBody>
      </p:sp>
      <p:sp>
        <p:nvSpPr>
          <p:cNvPr id="237" name="Shape 237"/>
          <p:cNvSpPr/>
          <p:nvPr/>
        </p:nvSpPr>
        <p:spPr>
          <a:xfrm flipH="1">
            <a:off x="4332080" y="2501900"/>
            <a:ext cx="1" cy="4268438"/>
          </a:xfrm>
          <a:prstGeom prst="line">
            <a:avLst/>
          </a:prstGeom>
          <a:ln w="38100">
            <a:solidFill/>
            <a:miter lim="400000"/>
          </a:ln>
        </p:spPr>
        <p:txBody>
          <a:bodyPr lIns="0" tIns="0" rIns="0" bIns="0"/>
          <a:lstStyle/>
          <a:p>
            <a:pPr lvl="0" defTabSz="457200">
              <a:defRPr sz="1200">
                <a:solidFill>
                  <a:srgbClr val="000000"/>
                </a:solidFill>
                <a:uFillTx/>
                <a:latin typeface="Helvetica"/>
                <a:ea typeface="Helvetica"/>
                <a:cs typeface="Helvetica"/>
                <a:sym typeface="Helvetica"/>
              </a:defRPr>
            </a:pPr>
            <a:endParaRPr/>
          </a:p>
        </p:txBody>
      </p:sp>
      <p:sp>
        <p:nvSpPr>
          <p:cNvPr id="238" name="Shape 238"/>
          <p:cNvSpPr/>
          <p:nvPr/>
        </p:nvSpPr>
        <p:spPr>
          <a:xfrm flipH="1">
            <a:off x="8523081" y="2501900"/>
            <a:ext cx="1" cy="4268438"/>
          </a:xfrm>
          <a:prstGeom prst="line">
            <a:avLst/>
          </a:prstGeom>
          <a:ln w="38100">
            <a:solidFill/>
            <a:miter lim="400000"/>
          </a:ln>
        </p:spPr>
        <p:txBody>
          <a:bodyPr lIns="0" tIns="0" rIns="0" bIns="0"/>
          <a:lstStyle/>
          <a:p>
            <a:pPr lvl="0" defTabSz="457200">
              <a:defRPr sz="1200">
                <a:solidFill>
                  <a:srgbClr val="000000"/>
                </a:solidFill>
                <a:uFillTx/>
                <a:latin typeface="Helvetica"/>
                <a:ea typeface="Helvetica"/>
                <a:cs typeface="Helvetica"/>
                <a:sym typeface="Helvetica"/>
              </a:defRPr>
            </a:pPr>
            <a:endParaRPr/>
          </a:p>
        </p:txBody>
      </p:sp>
    </p:spTree>
  </p:cSld>
  <p:clrMapOvr>
    <a:masterClrMapping/>
  </p:clrMapOvr>
  <p:transition xmlns:p14="http://schemas.microsoft.com/office/powerpoint/2010/main" spd="med"/>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PFDinTextCompPro-Regular"/>
        <a:ea typeface="PFDinTextCompPro-Regular"/>
        <a:cs typeface="PFDinTextCompPro-Regular"/>
      </a:majorFont>
      <a:minorFont>
        <a:latin typeface="News706BT-RomanC"/>
        <a:ea typeface="News706BT-RomanC"/>
        <a:cs typeface="News706BT-RomanC"/>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1" hangingPunct="0">
          <a:lnSpc>
            <a:spcPct val="100000"/>
          </a:lnSpc>
          <a:spcBef>
            <a:spcPts val="0"/>
          </a:spcBef>
          <a:spcAft>
            <a:spcPts val="0"/>
          </a:spcAft>
          <a:buClrTx/>
          <a:buSzTx/>
          <a:buFontTx/>
          <a:buNone/>
          <a:tabLst/>
          <a:defRPr kumimoji="0" sz="5400" b="0" i="0" u="none" strike="noStrike" cap="none" spc="0" normalizeH="0" baseline="0">
            <a:ln>
              <a:noFill/>
            </a:ln>
            <a:solidFill>
              <a:srgbClr val="FFFFFF"/>
            </a:solidFill>
            <a:effectLst>
              <a:outerShdw blurRad="38100" dist="12700" dir="5400000" rotWithShape="0">
                <a:srgbClr val="000000">
                  <a:alpha val="50000"/>
                </a:srgbClr>
              </a:outerShdw>
            </a:effectLst>
            <a:uFillTx/>
            <a:latin typeface="+mn-lt"/>
            <a:ea typeface="+mn-ea"/>
            <a:cs typeface="+mn-cs"/>
            <a:sym typeface="News706BT-RomanC"/>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38100" cap="flat">
          <a:solidFill>
            <a:srgbClr val="000000"/>
          </a:solidFill>
          <a:prstDash val="solid"/>
          <a:miter lim="400000"/>
        </a:ln>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0" marR="0" indent="0" algn="l" defTabSz="1308100" rtl="0" fontAlgn="auto" latinLnBrk="1" hangingPunct="0">
          <a:lnSpc>
            <a:spcPct val="100000"/>
          </a:lnSpc>
          <a:spcBef>
            <a:spcPts val="0"/>
          </a:spcBef>
          <a:spcAft>
            <a:spcPts val="0"/>
          </a:spcAft>
          <a:buClrTx/>
          <a:buSzTx/>
          <a:buFontTx/>
          <a:buNone/>
          <a:tabLst/>
          <a:defRPr kumimoji="0" sz="2400" b="0" i="0" u="none" strike="noStrike" cap="none" spc="0" normalizeH="0" baseline="0">
            <a:ln>
              <a:noFill/>
            </a:ln>
            <a:solidFill>
              <a:srgbClr val="FFFFFF"/>
            </a:solidFill>
            <a:effectLst/>
            <a:uFill>
              <a:solidFill>
                <a:srgbClr val="FFFFFF"/>
              </a:solidFill>
            </a:uFill>
            <a:latin typeface="+mn-lt"/>
            <a:ea typeface="+mn-ea"/>
            <a:cs typeface="+mn-cs"/>
            <a:sym typeface="News706BT-RomanC"/>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PFDinTextCompPro-Regular"/>
        <a:ea typeface="PFDinTextCompPro-Regular"/>
        <a:cs typeface="PFDinTextCompPro-Regular"/>
      </a:majorFont>
      <a:minorFont>
        <a:latin typeface="News706BT-RomanC"/>
        <a:ea typeface="News706BT-RomanC"/>
        <a:cs typeface="News706BT-RomanC"/>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1" hangingPunct="0">
          <a:lnSpc>
            <a:spcPct val="100000"/>
          </a:lnSpc>
          <a:spcBef>
            <a:spcPts val="0"/>
          </a:spcBef>
          <a:spcAft>
            <a:spcPts val="0"/>
          </a:spcAft>
          <a:buClrTx/>
          <a:buSzTx/>
          <a:buFontTx/>
          <a:buNone/>
          <a:tabLst/>
          <a:defRPr kumimoji="0" sz="5400" b="0" i="0" u="none" strike="noStrike" cap="none" spc="0" normalizeH="0" baseline="0">
            <a:ln>
              <a:noFill/>
            </a:ln>
            <a:solidFill>
              <a:srgbClr val="FFFFFF"/>
            </a:solidFill>
            <a:effectLst>
              <a:outerShdw blurRad="38100" dist="12700" dir="5400000" rotWithShape="0">
                <a:srgbClr val="000000">
                  <a:alpha val="50000"/>
                </a:srgbClr>
              </a:outerShdw>
            </a:effectLst>
            <a:uFillTx/>
            <a:latin typeface="+mn-lt"/>
            <a:ea typeface="+mn-ea"/>
            <a:cs typeface="+mn-cs"/>
            <a:sym typeface="News706BT-RomanC"/>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38100" cap="flat">
          <a:solidFill>
            <a:srgbClr val="000000"/>
          </a:solidFill>
          <a:prstDash val="solid"/>
          <a:miter lim="400000"/>
        </a:ln>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0" marR="0" indent="0" algn="l" defTabSz="1308100" rtl="0" fontAlgn="auto" latinLnBrk="1" hangingPunct="0">
          <a:lnSpc>
            <a:spcPct val="100000"/>
          </a:lnSpc>
          <a:spcBef>
            <a:spcPts val="0"/>
          </a:spcBef>
          <a:spcAft>
            <a:spcPts val="0"/>
          </a:spcAft>
          <a:buClrTx/>
          <a:buSzTx/>
          <a:buFontTx/>
          <a:buNone/>
          <a:tabLst/>
          <a:defRPr kumimoji="0" sz="2400" b="0" i="0" u="none" strike="noStrike" cap="none" spc="0" normalizeH="0" baseline="0">
            <a:ln>
              <a:noFill/>
            </a:ln>
            <a:solidFill>
              <a:srgbClr val="FFFFFF"/>
            </a:solidFill>
            <a:effectLst/>
            <a:uFill>
              <a:solidFill>
                <a:srgbClr val="FFFFFF"/>
              </a:solidFill>
            </a:uFill>
            <a:latin typeface="+mn-lt"/>
            <a:ea typeface="+mn-ea"/>
            <a:cs typeface="+mn-cs"/>
            <a:sym typeface="News706BT-RomanC"/>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TotalTime>
  <Words>1238</Words>
  <Application>Microsoft Macintosh PowerPoint</Application>
  <PresentationFormat>Custom</PresentationFormat>
  <Paragraphs>143</Paragraphs>
  <Slides>30</Slides>
  <Notes>8</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White</vt:lpstr>
      <vt:lpstr>PowerPoint Presentation</vt:lpstr>
      <vt:lpstr>PowerPoint Presentation</vt:lpstr>
      <vt:lpstr>learning objectives</vt:lpstr>
      <vt:lpstr>PowerPoint Presentation</vt:lpstr>
      <vt:lpstr>what is the  purpose of a  product spec?</vt:lpstr>
      <vt:lpstr>what is the  purpose of a  product spec?</vt:lpstr>
      <vt:lpstr>what should be included in a  product spec?</vt:lpstr>
      <vt:lpstr>PowerPoint Presentation</vt:lpstr>
      <vt:lpstr>PowerPoint Presentation</vt:lpstr>
      <vt:lpstr>*Examples of Functional Spec and Product Requirements Spec*</vt:lpstr>
      <vt:lpstr>keep it simple.</vt:lpstr>
      <vt:lpstr>PowerPoint Presentation</vt:lpstr>
      <vt:lpstr>PowerPoint Presentation</vt:lpstr>
      <vt:lpstr>what is agile development?</vt:lpstr>
      <vt:lpstr>agile manifesto</vt:lpstr>
      <vt:lpstr>scrum</vt:lpstr>
      <vt:lpstr>involved vs committed</vt:lpstr>
      <vt:lpstr>scrum players</vt:lpstr>
      <vt:lpstr>scrum rituals</vt:lpstr>
      <vt:lpstr>How does a scrum work?</vt:lpstr>
      <vt:lpstr>How does a scrum work?</vt:lpstr>
      <vt:lpstr>PowerPoint Presentation</vt:lpstr>
      <vt:lpstr>statuses for stories</vt:lpstr>
      <vt:lpstr>most people misunderstand agile…</vt:lpstr>
      <vt:lpstr>PowerPoint Presentation</vt:lpstr>
      <vt:lpstr>how do we manage stories and work on a daily basis?</vt:lpstr>
      <vt:lpstr>jira</vt:lpstr>
      <vt:lpstr>asana</vt:lpstr>
      <vt:lpstr>pivotal tracker</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Andy Acs</cp:lastModifiedBy>
  <cp:revision>1</cp:revision>
  <dcterms:modified xsi:type="dcterms:W3CDTF">2015-10-12T20:21:00Z</dcterms:modified>
</cp:coreProperties>
</file>