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83" r:id="rId13"/>
    <p:sldId id="282" r:id="rId14"/>
    <p:sldId id="265" r:id="rId15"/>
    <p:sldId id="284" r:id="rId16"/>
    <p:sldId id="279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0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4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29FA-C0BC-474F-9C1E-07146A1C2190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1527-0FC5-46AB-8F79-804F2E94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1527-0FC5-46AB-8F79-804F2E94E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0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1527-0FC5-46AB-8F79-804F2E94E4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8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1527-0FC5-46AB-8F79-804F2E94E4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38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1527-0FC5-46AB-8F79-804F2E94E4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1527-0FC5-46AB-8F79-804F2E94E4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5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67AA-B26C-4FEE-A5AD-E98798FE251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9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4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4A0B-7691-440C-9A7F-15C84556D236}" type="datetimeFigureOut">
              <a:rPr lang="en-US" smtClean="0"/>
              <a:t>29-Jan-16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4A6E-DCA4-450F-B75B-B1974504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Lengauer-Tarjan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5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8264" y="2492896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12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8264" y="2492896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12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21328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29249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80312" y="3861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8264" y="2492896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12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21328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29249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80312" y="3789040"/>
            <a:ext cx="12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cs typeface="Times New Roman" panose="02020603050405020304" pitchFamily="18" charset="0"/>
              </a:rPr>
              <a:t>Eval</a:t>
            </a:r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cs typeface="Times New Roman" panose="02020603050405020304" pitchFamily="18" charset="0"/>
              </a:rPr>
              <a:t>) = 11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198884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>
                <a:solidFill>
                  <a:srgbClr val="FF0000"/>
                </a:solidFill>
              </a:rPr>
              <a:t>idom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80112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65140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799015" y="3502176"/>
            <a:ext cx="2812770" cy="2533917"/>
          </a:xfrm>
          <a:custGeom>
            <a:avLst/>
            <a:gdLst>
              <a:gd name="connsiteX0" fmla="*/ 0 w 2812770"/>
              <a:gd name="connsiteY0" fmla="*/ 1241762 h 2533917"/>
              <a:gd name="connsiteX1" fmla="*/ 523631 w 2812770"/>
              <a:gd name="connsiteY1" fmla="*/ 2304655 h 2533917"/>
              <a:gd name="connsiteX2" fmla="*/ 1781908 w 2812770"/>
              <a:gd name="connsiteY2" fmla="*/ 2500039 h 2533917"/>
              <a:gd name="connsiteX3" fmla="*/ 2790093 w 2812770"/>
              <a:gd name="connsiteY3" fmla="*/ 1812286 h 2533917"/>
              <a:gd name="connsiteX4" fmla="*/ 2454031 w 2812770"/>
              <a:gd name="connsiteY4" fmla="*/ 233578 h 2533917"/>
              <a:gd name="connsiteX5" fmla="*/ 2102339 w 2812770"/>
              <a:gd name="connsiteY5" fmla="*/ 38193 h 253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2770" h="2533917">
                <a:moveTo>
                  <a:pt x="0" y="1241762"/>
                </a:moveTo>
                <a:cubicBezTo>
                  <a:pt x="113323" y="1668352"/>
                  <a:pt x="226646" y="2094942"/>
                  <a:pt x="523631" y="2304655"/>
                </a:cubicBezTo>
                <a:cubicBezTo>
                  <a:pt x="820616" y="2514368"/>
                  <a:pt x="1404164" y="2582100"/>
                  <a:pt x="1781908" y="2500039"/>
                </a:cubicBezTo>
                <a:cubicBezTo>
                  <a:pt x="2159652" y="2417978"/>
                  <a:pt x="2678073" y="2190029"/>
                  <a:pt x="2790093" y="1812286"/>
                </a:cubicBezTo>
                <a:cubicBezTo>
                  <a:pt x="2902113" y="1434543"/>
                  <a:pt x="2568657" y="529260"/>
                  <a:pt x="2454031" y="233578"/>
                </a:cubicBezTo>
                <a:cubicBezTo>
                  <a:pt x="2339405" y="-62104"/>
                  <a:pt x="2220872" y="-11956"/>
                  <a:pt x="2102339" y="38193"/>
                </a:cubicBezTo>
              </a:path>
            </a:pathLst>
          </a:cu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80112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65140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40152" y="33569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157759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9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80112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65140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40152" y="33569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157759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9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72200" y="27089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49641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8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After Depth-first numbering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53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>
                <a:solidFill>
                  <a:srgbClr val="FF0000"/>
                </a:solidFill>
              </a:rPr>
              <a:t>idom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64088" y="119675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80112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65140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9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40152" y="33569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057022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8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72200" y="27089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>
                <a:solidFill>
                  <a:srgbClr val="FF0000"/>
                </a:solidFill>
              </a:rPr>
              <a:t>id</a:t>
            </a:r>
            <a:r>
              <a:rPr lang="en-US" dirty="0" err="1" smtClean="0">
                <a:solidFill>
                  <a:srgbClr val="FF0000"/>
                </a:solidFill>
              </a:rPr>
              <a:t>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>
                <a:solidFill>
                  <a:srgbClr val="FF0000"/>
                </a:solidFill>
              </a:rPr>
              <a:t>id</a:t>
            </a:r>
            <a:r>
              <a:rPr lang="en-US" dirty="0" err="1" smtClean="0">
                <a:solidFill>
                  <a:srgbClr val="FF0000"/>
                </a:solidFill>
              </a:rPr>
              <a:t>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>
                <a:solidFill>
                  <a:srgbClr val="FF0000"/>
                </a:solidFill>
              </a:rPr>
              <a:t>idom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/>
              <a:t>idom</a:t>
            </a:r>
            <a:r>
              <a:rPr lang="en-US" dirty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/>
              <a:t>idom</a:t>
            </a:r>
            <a:r>
              <a:rPr lang="en-US" dirty="0"/>
              <a:t>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dom</a:t>
            </a:r>
            <a:r>
              <a:rPr lang="en-US" dirty="0" smtClean="0"/>
              <a:t> 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 smtClean="0"/>
              <a:t>idom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36096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9792" y="63093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 smtClean="0"/>
              <a:t>dom</a:t>
            </a:r>
            <a:r>
              <a:rPr lang="en-US" dirty="0" smtClean="0"/>
              <a:t> 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dom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 smtClean="0"/>
              <a:t>idom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36096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9792" y="63093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71800" y="53732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24128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5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/>
              <a:t>idom</a:t>
            </a:r>
            <a:r>
              <a:rPr lang="en-US" dirty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 smtClean="0"/>
              <a:t>idom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36096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9792" y="63093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71800" y="53732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24128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5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71800" y="43651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[3],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/>
              <a:t>idom</a:t>
            </a:r>
            <a:r>
              <a:rPr lang="en-US" dirty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36096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9792" y="63093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71800" y="53732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24128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5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71800" y="43651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[3],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771800" y="3429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012160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3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/>
              <a:t>idom</a:t>
            </a:r>
            <a:r>
              <a:rPr lang="en-US" dirty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 smtClean="0"/>
              <a:t>idom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36096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9792" y="63093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71800" y="53732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24128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5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71800" y="43651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[3],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771800" y="3429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012160" y="119675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3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63888" y="25649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96293" y="1194172"/>
            <a:ext cx="288862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2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/>
              <a:t>idom</a:t>
            </a:r>
            <a:r>
              <a:rPr lang="en-US" dirty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 smtClean="0"/>
              <a:t>idom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771800" y="43651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[3],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491880" y="263691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83768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555776" y="537321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638132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2.1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/>
              <a:t>idom</a:t>
            </a:r>
            <a:r>
              <a:rPr lang="en-US" dirty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[8], </a:t>
            </a:r>
            <a:r>
              <a:rPr lang="en-US" dirty="0" err="1">
                <a:solidFill>
                  <a:srgbClr val="FF0000"/>
                </a:solidFill>
              </a:rPr>
              <a:t>idom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52320" y="35010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92080" y="4509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52120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24208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 smtClean="0"/>
              <a:t>idom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79912" y="35010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[2], </a:t>
            </a:r>
            <a:r>
              <a:rPr lang="en-US" dirty="0" err="1"/>
              <a:t>idom</a:t>
            </a:r>
            <a:r>
              <a:rPr lang="en-US" dirty="0"/>
              <a:t>=2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771800" y="43651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[3],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491880" y="263691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83768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555776" y="537321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638132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[1], </a:t>
            </a:r>
            <a:r>
              <a:rPr lang="en-US" dirty="0" err="1"/>
              <a:t>idom</a:t>
            </a:r>
            <a:r>
              <a:rPr lang="en-US" dirty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380312" y="53012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2360" y="4077072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13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537321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semi(13)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100392" y="37170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B(12)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8264" y="2492896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12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07" name="Group 143"/>
          <p:cNvGrpSpPr>
            <a:grpSpLocks/>
          </p:cNvGrpSpPr>
          <p:nvPr/>
        </p:nvGrpSpPr>
        <p:grpSpPr bwMode="auto">
          <a:xfrm>
            <a:off x="4572000" y="1143000"/>
            <a:ext cx="860425" cy="460375"/>
            <a:chOff x="2712" y="1008"/>
            <a:chExt cx="542" cy="290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712" y="1008"/>
              <a:ext cx="1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2904" y="110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3048" y="102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13808" name="Group 144"/>
          <p:cNvGrpSpPr>
            <a:grpSpLocks/>
          </p:cNvGrpSpPr>
          <p:nvPr/>
        </p:nvGrpSpPr>
        <p:grpSpPr bwMode="auto">
          <a:xfrm>
            <a:off x="3124200" y="2286000"/>
            <a:ext cx="838200" cy="427038"/>
            <a:chOff x="2184" y="1440"/>
            <a:chExt cx="528" cy="269"/>
          </a:xfrm>
        </p:grpSpPr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376" y="1517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2" name="Text Box 68"/>
            <p:cNvSpPr txBox="1">
              <a:spLocks noChangeArrowheads="1"/>
            </p:cNvSpPr>
            <p:nvPr/>
          </p:nvSpPr>
          <p:spPr bwMode="auto">
            <a:xfrm>
              <a:off x="2184" y="144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498" y="1440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13809" name="Group 145"/>
          <p:cNvGrpSpPr>
            <a:grpSpLocks/>
          </p:cNvGrpSpPr>
          <p:nvPr/>
        </p:nvGrpSpPr>
        <p:grpSpPr bwMode="auto">
          <a:xfrm>
            <a:off x="2259013" y="3048000"/>
            <a:ext cx="914400" cy="457200"/>
            <a:chOff x="1848" y="1920"/>
            <a:chExt cx="576" cy="288"/>
          </a:xfrm>
        </p:grpSpPr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2088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6" name="Text Box 72"/>
            <p:cNvSpPr txBox="1">
              <a:spLocks noChangeArrowheads="1"/>
            </p:cNvSpPr>
            <p:nvPr/>
          </p:nvSpPr>
          <p:spPr bwMode="auto">
            <a:xfrm>
              <a:off x="1848" y="1920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2211" y="1939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113810" name="Group 146"/>
          <p:cNvGrpSpPr>
            <a:grpSpLocks/>
          </p:cNvGrpSpPr>
          <p:nvPr/>
        </p:nvGrpSpPr>
        <p:grpSpPr bwMode="auto">
          <a:xfrm>
            <a:off x="2335213" y="4022725"/>
            <a:ext cx="838200" cy="476250"/>
            <a:chOff x="1896" y="2467"/>
            <a:chExt cx="528" cy="300"/>
          </a:xfrm>
        </p:grpSpPr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088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1896" y="2496"/>
              <a:ext cx="1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2210" y="2467"/>
              <a:ext cx="2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13811" name="Group 147"/>
          <p:cNvGrpSpPr>
            <a:grpSpLocks/>
          </p:cNvGrpSpPr>
          <p:nvPr/>
        </p:nvGrpSpPr>
        <p:grpSpPr bwMode="auto">
          <a:xfrm>
            <a:off x="2259013" y="5013325"/>
            <a:ext cx="941387" cy="473075"/>
            <a:chOff x="1848" y="2995"/>
            <a:chExt cx="593" cy="298"/>
          </a:xfrm>
        </p:grpSpPr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2088" y="3072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1848" y="2995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113759" name="Text Box 95"/>
            <p:cNvSpPr txBox="1">
              <a:spLocks noChangeArrowheads="1"/>
            </p:cNvSpPr>
            <p:nvPr/>
          </p:nvSpPr>
          <p:spPr bwMode="auto">
            <a:xfrm>
              <a:off x="2232" y="3024"/>
              <a:ext cx="2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13812" name="Group 148"/>
          <p:cNvGrpSpPr>
            <a:grpSpLocks/>
          </p:cNvGrpSpPr>
          <p:nvPr/>
        </p:nvGrpSpPr>
        <p:grpSpPr bwMode="auto">
          <a:xfrm>
            <a:off x="2259013" y="6049963"/>
            <a:ext cx="898525" cy="430212"/>
            <a:chOff x="1848" y="3552"/>
            <a:chExt cx="566" cy="271"/>
          </a:xfrm>
        </p:grpSpPr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2088" y="3600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1848" y="355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2208" y="3552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13819" name="Group 155"/>
          <p:cNvGrpSpPr>
            <a:grpSpLocks/>
          </p:cNvGrpSpPr>
          <p:nvPr/>
        </p:nvGrpSpPr>
        <p:grpSpPr bwMode="auto">
          <a:xfrm>
            <a:off x="3924302" y="3048000"/>
            <a:ext cx="825501" cy="473075"/>
            <a:chOff x="2472" y="1939"/>
            <a:chExt cx="520" cy="298"/>
          </a:xfrm>
        </p:grpSpPr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2664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2472" y="1968"/>
              <a:ext cx="17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13761" name="Text Box 97"/>
            <p:cNvSpPr txBox="1">
              <a:spLocks noChangeArrowheads="1"/>
            </p:cNvSpPr>
            <p:nvPr/>
          </p:nvSpPr>
          <p:spPr bwMode="auto">
            <a:xfrm>
              <a:off x="2786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13814" name="Group 150"/>
          <p:cNvGrpSpPr>
            <a:grpSpLocks/>
          </p:cNvGrpSpPr>
          <p:nvPr/>
        </p:nvGrpSpPr>
        <p:grpSpPr bwMode="auto">
          <a:xfrm>
            <a:off x="5407025" y="2971800"/>
            <a:ext cx="871538" cy="536575"/>
            <a:chOff x="3041" y="1872"/>
            <a:chExt cx="549" cy="338"/>
          </a:xfrm>
        </p:grpSpPr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3257" y="2016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8" name="Text Box 84"/>
            <p:cNvSpPr txBox="1">
              <a:spLocks noChangeArrowheads="1"/>
            </p:cNvSpPr>
            <p:nvPr/>
          </p:nvSpPr>
          <p:spPr bwMode="auto">
            <a:xfrm>
              <a:off x="3041" y="1872"/>
              <a:ext cx="2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3762" name="Text Box 98"/>
            <p:cNvSpPr txBox="1">
              <a:spLocks noChangeArrowheads="1"/>
            </p:cNvSpPr>
            <p:nvPr/>
          </p:nvSpPr>
          <p:spPr bwMode="auto">
            <a:xfrm>
              <a:off x="3384" y="1939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</p:grpSp>
      <p:grpSp>
        <p:nvGrpSpPr>
          <p:cNvPr id="113813" name="Group 149"/>
          <p:cNvGrpSpPr>
            <a:grpSpLocks/>
          </p:cNvGrpSpPr>
          <p:nvPr/>
        </p:nvGrpSpPr>
        <p:grpSpPr bwMode="auto">
          <a:xfrm>
            <a:off x="6076953" y="2316163"/>
            <a:ext cx="909638" cy="506412"/>
            <a:chOff x="3324" y="1488"/>
            <a:chExt cx="573" cy="319"/>
          </a:xfrm>
        </p:grpSpPr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564" y="158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324" y="1488"/>
              <a:ext cx="2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691" y="1536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113818" name="Group 154"/>
          <p:cNvGrpSpPr>
            <a:grpSpLocks/>
          </p:cNvGrpSpPr>
          <p:nvPr/>
        </p:nvGrpSpPr>
        <p:grpSpPr bwMode="auto">
          <a:xfrm>
            <a:off x="5418138" y="3962400"/>
            <a:ext cx="990600" cy="503238"/>
            <a:chOff x="3048" y="2467"/>
            <a:chExt cx="624" cy="317"/>
          </a:xfrm>
        </p:grpSpPr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3257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3048" y="2515"/>
              <a:ext cx="2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113764" name="Text Box 100"/>
            <p:cNvSpPr txBox="1">
              <a:spLocks noChangeArrowheads="1"/>
            </p:cNvSpPr>
            <p:nvPr/>
          </p:nvSpPr>
          <p:spPr bwMode="auto">
            <a:xfrm>
              <a:off x="3372" y="2467"/>
              <a:ext cx="3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13815" name="Group 151"/>
          <p:cNvGrpSpPr>
            <a:grpSpLocks/>
          </p:cNvGrpSpPr>
          <p:nvPr/>
        </p:nvGrpSpPr>
        <p:grpSpPr bwMode="auto">
          <a:xfrm>
            <a:off x="6931025" y="3154363"/>
            <a:ext cx="958850" cy="430212"/>
            <a:chOff x="3672" y="1939"/>
            <a:chExt cx="604" cy="271"/>
          </a:xfrm>
        </p:grpSpPr>
        <p:sp>
          <p:nvSpPr>
            <p:cNvPr id="113751" name="Oval 87"/>
            <p:cNvSpPr>
              <a:spLocks noChangeArrowheads="1"/>
            </p:cNvSpPr>
            <p:nvPr/>
          </p:nvSpPr>
          <p:spPr bwMode="auto">
            <a:xfrm>
              <a:off x="3864" y="2016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672" y="1939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3980" y="1939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13816" name="Group 152"/>
          <p:cNvGrpSpPr>
            <a:grpSpLocks/>
          </p:cNvGrpSpPr>
          <p:nvPr/>
        </p:nvGrpSpPr>
        <p:grpSpPr bwMode="auto">
          <a:xfrm>
            <a:off x="6931025" y="4052888"/>
            <a:ext cx="927100" cy="430212"/>
            <a:chOff x="3672" y="2467"/>
            <a:chExt cx="584" cy="271"/>
          </a:xfrm>
        </p:grpSpPr>
        <p:sp>
          <p:nvSpPr>
            <p:cNvPr id="113753" name="Oval 89"/>
            <p:cNvSpPr>
              <a:spLocks noChangeArrowheads="1"/>
            </p:cNvSpPr>
            <p:nvPr/>
          </p:nvSpPr>
          <p:spPr bwMode="auto">
            <a:xfrm>
              <a:off x="3864" y="254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672" y="2467"/>
              <a:ext cx="2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960" y="2467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</p:grpSp>
      <p:grpSp>
        <p:nvGrpSpPr>
          <p:cNvPr id="113817" name="Group 153"/>
          <p:cNvGrpSpPr>
            <a:grpSpLocks/>
          </p:cNvGrpSpPr>
          <p:nvPr/>
        </p:nvGrpSpPr>
        <p:grpSpPr bwMode="auto">
          <a:xfrm>
            <a:off x="6904041" y="4937125"/>
            <a:ext cx="954088" cy="476250"/>
            <a:chOff x="3655" y="3014"/>
            <a:chExt cx="601" cy="300"/>
          </a:xfrm>
        </p:grpSpPr>
        <p:sp>
          <p:nvSpPr>
            <p:cNvPr id="113755" name="Oval 91"/>
            <p:cNvSpPr>
              <a:spLocks noChangeArrowheads="1"/>
            </p:cNvSpPr>
            <p:nvPr/>
          </p:nvSpPr>
          <p:spPr bwMode="auto">
            <a:xfrm>
              <a:off x="3864" y="3091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3655" y="3043"/>
              <a:ext cx="1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i="1">
                  <a:solidFill>
                    <a:srgbClr val="3333FF"/>
                  </a:solidFill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960" y="3014"/>
              <a:ext cx="2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</p:grpSp>
      <p:cxnSp>
        <p:nvCxnSpPr>
          <p:cNvPr id="113780" name="AutoShape 116"/>
          <p:cNvCxnSpPr>
            <a:cxnSpLocks noChangeShapeType="1"/>
            <a:stCxn id="113743" idx="2"/>
            <a:endCxn id="113741" idx="2"/>
          </p:cNvCxnSpPr>
          <p:nvPr/>
        </p:nvCxnSpPr>
        <p:spPr bwMode="auto">
          <a:xfrm rot="10800000" flipH="1">
            <a:off x="2640013" y="5249863"/>
            <a:ext cx="1587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1" name="AutoShape 117"/>
          <p:cNvCxnSpPr>
            <a:cxnSpLocks noChangeShapeType="1"/>
            <a:stCxn id="113741" idx="2"/>
            <a:endCxn id="113735" idx="2"/>
          </p:cNvCxnSpPr>
          <p:nvPr/>
        </p:nvCxnSpPr>
        <p:spPr bwMode="auto">
          <a:xfrm rot="10800000" flipH="1">
            <a:off x="2640013" y="3314700"/>
            <a:ext cx="1587" cy="19351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2" name="AutoShape 118"/>
          <p:cNvCxnSpPr>
            <a:cxnSpLocks noChangeShapeType="1"/>
            <a:stCxn id="113735" idx="6"/>
            <a:endCxn id="113741" idx="6"/>
          </p:cNvCxnSpPr>
          <p:nvPr/>
        </p:nvCxnSpPr>
        <p:spPr bwMode="auto">
          <a:xfrm>
            <a:off x="2868613" y="3314700"/>
            <a:ext cx="1587" cy="19351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4" name="AutoShape 120"/>
          <p:cNvCxnSpPr>
            <a:cxnSpLocks noChangeShapeType="1"/>
            <a:stCxn id="113743" idx="4"/>
            <a:endCxn id="113730" idx="1"/>
          </p:cNvCxnSpPr>
          <p:nvPr/>
        </p:nvCxnSpPr>
        <p:spPr bwMode="auto">
          <a:xfrm rot="5400000" flipH="1" flipV="1">
            <a:off x="1319213" y="2763838"/>
            <a:ext cx="5026025" cy="2155825"/>
          </a:xfrm>
          <a:prstGeom prst="curvedConnector5">
            <a:avLst>
              <a:gd name="adj1" fmla="val -4546"/>
              <a:gd name="adj2" fmla="val -51769"/>
              <a:gd name="adj3" fmla="val 10521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6" name="AutoShape 122"/>
          <p:cNvCxnSpPr>
            <a:cxnSpLocks noChangeShapeType="1"/>
            <a:stCxn id="113730" idx="0"/>
            <a:endCxn id="113751" idx="0"/>
          </p:cNvCxnSpPr>
          <p:nvPr/>
        </p:nvCxnSpPr>
        <p:spPr bwMode="auto">
          <a:xfrm rot="5400000" flipV="1">
            <a:off x="5180013" y="1106487"/>
            <a:ext cx="1981200" cy="2359025"/>
          </a:xfrm>
          <a:prstGeom prst="curvedConnector3">
            <a:avLst>
              <a:gd name="adj1" fmla="val -1153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87" name="AutoShape 123"/>
          <p:cNvCxnSpPr>
            <a:cxnSpLocks noChangeShapeType="1"/>
            <a:stCxn id="113749" idx="2"/>
            <a:endCxn id="113747" idx="2"/>
          </p:cNvCxnSpPr>
          <p:nvPr/>
        </p:nvCxnSpPr>
        <p:spPr bwMode="auto">
          <a:xfrm rot="10800000" flipH="1">
            <a:off x="5749925" y="3314700"/>
            <a:ext cx="1588" cy="88423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0" name="AutoShape 126"/>
          <p:cNvCxnSpPr>
            <a:cxnSpLocks noChangeShapeType="1"/>
            <a:stCxn id="113735" idx="4"/>
            <a:endCxn id="113737" idx="0"/>
          </p:cNvCxnSpPr>
          <p:nvPr/>
        </p:nvCxnSpPr>
        <p:spPr bwMode="auto">
          <a:xfrm>
            <a:off x="2754313" y="3429000"/>
            <a:ext cx="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1" name="AutoShape 127"/>
          <p:cNvCxnSpPr>
            <a:cxnSpLocks noChangeShapeType="1"/>
            <a:stCxn id="113737" idx="4"/>
            <a:endCxn id="113741" idx="0"/>
          </p:cNvCxnSpPr>
          <p:nvPr/>
        </p:nvCxnSpPr>
        <p:spPr bwMode="auto">
          <a:xfrm>
            <a:off x="2754313" y="43735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2" name="AutoShape 128"/>
          <p:cNvCxnSpPr>
            <a:cxnSpLocks noChangeShapeType="1"/>
            <a:stCxn id="113741" idx="4"/>
            <a:endCxn id="113743" idx="0"/>
          </p:cNvCxnSpPr>
          <p:nvPr/>
        </p:nvCxnSpPr>
        <p:spPr bwMode="auto">
          <a:xfrm>
            <a:off x="2754313" y="536416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3" name="AutoShape 129"/>
          <p:cNvCxnSpPr>
            <a:cxnSpLocks noChangeShapeType="1"/>
            <a:stCxn id="113749" idx="3"/>
            <a:endCxn id="113743" idx="7"/>
          </p:cNvCxnSpPr>
          <p:nvPr/>
        </p:nvCxnSpPr>
        <p:spPr bwMode="auto">
          <a:xfrm flipH="1">
            <a:off x="2835275" y="4279900"/>
            <a:ext cx="2947988" cy="187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5" name="AutoShape 131"/>
          <p:cNvCxnSpPr>
            <a:cxnSpLocks noChangeShapeType="1"/>
            <a:stCxn id="113731" idx="4"/>
            <a:endCxn id="113733" idx="0"/>
          </p:cNvCxnSpPr>
          <p:nvPr/>
        </p:nvCxnSpPr>
        <p:spPr bwMode="auto">
          <a:xfrm>
            <a:off x="3543300" y="2636838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6" name="AutoShape 132"/>
          <p:cNvCxnSpPr>
            <a:cxnSpLocks noChangeShapeType="1"/>
            <a:stCxn id="113731" idx="4"/>
            <a:endCxn id="113735" idx="0"/>
          </p:cNvCxnSpPr>
          <p:nvPr/>
        </p:nvCxnSpPr>
        <p:spPr bwMode="auto">
          <a:xfrm flipH="1">
            <a:off x="2754313" y="2636838"/>
            <a:ext cx="788987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7" name="AutoShape 133"/>
          <p:cNvCxnSpPr>
            <a:cxnSpLocks noChangeShapeType="1"/>
            <a:stCxn id="113730" idx="3"/>
            <a:endCxn id="113731" idx="0"/>
          </p:cNvCxnSpPr>
          <p:nvPr/>
        </p:nvCxnSpPr>
        <p:spPr bwMode="auto">
          <a:xfrm flipH="1">
            <a:off x="3543300" y="1490663"/>
            <a:ext cx="13668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8" name="AutoShape 134"/>
          <p:cNvCxnSpPr>
            <a:cxnSpLocks noChangeShapeType="1"/>
            <a:stCxn id="113730" idx="5"/>
            <a:endCxn id="113745" idx="0"/>
          </p:cNvCxnSpPr>
          <p:nvPr/>
        </p:nvCxnSpPr>
        <p:spPr bwMode="auto">
          <a:xfrm>
            <a:off x="5072063" y="1490663"/>
            <a:ext cx="1500187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799" name="AutoShape 135"/>
          <p:cNvCxnSpPr>
            <a:cxnSpLocks noChangeShapeType="1"/>
            <a:stCxn id="113745" idx="5"/>
            <a:endCxn id="113751" idx="0"/>
          </p:cNvCxnSpPr>
          <p:nvPr/>
        </p:nvCxnSpPr>
        <p:spPr bwMode="auto">
          <a:xfrm>
            <a:off x="6653213" y="2663825"/>
            <a:ext cx="6969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0" name="AutoShape 136"/>
          <p:cNvCxnSpPr>
            <a:cxnSpLocks noChangeShapeType="1"/>
            <a:stCxn id="113745" idx="3"/>
            <a:endCxn id="113747" idx="0"/>
          </p:cNvCxnSpPr>
          <p:nvPr/>
        </p:nvCxnSpPr>
        <p:spPr bwMode="auto">
          <a:xfrm flipH="1">
            <a:off x="5864225" y="2663825"/>
            <a:ext cx="6270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1" name="AutoShape 137"/>
          <p:cNvCxnSpPr>
            <a:cxnSpLocks noChangeShapeType="1"/>
            <a:stCxn id="113747" idx="4"/>
            <a:endCxn id="113749" idx="0"/>
          </p:cNvCxnSpPr>
          <p:nvPr/>
        </p:nvCxnSpPr>
        <p:spPr bwMode="auto">
          <a:xfrm>
            <a:off x="5864225" y="3429000"/>
            <a:ext cx="0" cy="6556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2" name="AutoShape 138"/>
          <p:cNvCxnSpPr>
            <a:cxnSpLocks noChangeShapeType="1"/>
            <a:stCxn id="113751" idx="4"/>
            <a:endCxn id="113753" idx="0"/>
          </p:cNvCxnSpPr>
          <p:nvPr/>
        </p:nvCxnSpPr>
        <p:spPr bwMode="auto">
          <a:xfrm>
            <a:off x="7350125" y="3505200"/>
            <a:ext cx="0" cy="669925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3" name="AutoShape 139"/>
          <p:cNvCxnSpPr>
            <a:cxnSpLocks noChangeShapeType="1"/>
            <a:stCxn id="113753" idx="4"/>
            <a:endCxn id="113755" idx="0"/>
          </p:cNvCxnSpPr>
          <p:nvPr/>
        </p:nvCxnSpPr>
        <p:spPr bwMode="auto">
          <a:xfrm>
            <a:off x="7350125" y="4403725"/>
            <a:ext cx="0" cy="655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4" name="AutoShape 140"/>
          <p:cNvCxnSpPr>
            <a:cxnSpLocks noChangeShapeType="1"/>
            <a:stCxn id="113755" idx="1"/>
            <a:endCxn id="113749" idx="4"/>
          </p:cNvCxnSpPr>
          <p:nvPr/>
        </p:nvCxnSpPr>
        <p:spPr bwMode="auto">
          <a:xfrm flipH="1" flipV="1">
            <a:off x="5864225" y="4313238"/>
            <a:ext cx="1404938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5" name="AutoShape 141"/>
          <p:cNvCxnSpPr>
            <a:cxnSpLocks noChangeShapeType="1"/>
            <a:stCxn id="113745" idx="4"/>
            <a:endCxn id="113753" idx="0"/>
          </p:cNvCxnSpPr>
          <p:nvPr/>
        </p:nvCxnSpPr>
        <p:spPr bwMode="auto">
          <a:xfrm>
            <a:off x="6572250" y="2697163"/>
            <a:ext cx="777875" cy="1477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806" name="AutoShape 142"/>
          <p:cNvCxnSpPr>
            <a:cxnSpLocks noChangeShapeType="1"/>
            <a:stCxn id="113733" idx="4"/>
            <a:endCxn id="113741" idx="6"/>
          </p:cNvCxnSpPr>
          <p:nvPr/>
        </p:nvCxnSpPr>
        <p:spPr bwMode="auto">
          <a:xfrm flipH="1">
            <a:off x="2868613" y="3398838"/>
            <a:ext cx="1474787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948264" y="5301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[</a:t>
            </a:r>
            <a:r>
              <a:rPr lang="en-US" dirty="0" smtClean="0">
                <a:solidFill>
                  <a:srgbClr val="006600"/>
                </a:solidFill>
              </a:rPr>
              <a:t>12], </a:t>
            </a:r>
            <a:r>
              <a:rPr lang="en-US" dirty="0" err="1" smtClean="0"/>
              <a:t>idom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2320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[8]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8264" y="2492896"/>
            <a:ext cx="393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12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11234</TotalTime>
  <Words>1361</Words>
  <Application>Microsoft Office PowerPoint</Application>
  <PresentationFormat>On-screen Show (4:3)</PresentationFormat>
  <Paragraphs>862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An Example</vt:lpstr>
      <vt:lpstr>After Depth-first numbering</vt:lpstr>
      <vt:lpstr>Step 2.1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2.2</vt:lpstr>
      <vt:lpstr>PowerPoint Presentation</vt:lpstr>
      <vt:lpstr>PowerPoint Presentation</vt:lpstr>
      <vt:lpstr>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wongwf</dc:creator>
  <cp:lastModifiedBy>wongwf</cp:lastModifiedBy>
  <cp:revision>25</cp:revision>
  <dcterms:created xsi:type="dcterms:W3CDTF">2014-02-18T09:02:20Z</dcterms:created>
  <dcterms:modified xsi:type="dcterms:W3CDTF">2016-01-29T09:18:32Z</dcterms:modified>
</cp:coreProperties>
</file>