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3FA"/>
    <a:srgbClr val="EFF5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90" y="5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6C69-AEBD-4651-82D5-436437EC4B69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F252-724D-47EE-808D-85E4FA55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46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6C69-AEBD-4651-82D5-436437EC4B69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F252-724D-47EE-808D-85E4FA55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77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6C69-AEBD-4651-82D5-436437EC4B69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F252-724D-47EE-808D-85E4FA55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09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6C69-AEBD-4651-82D5-436437EC4B69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F252-724D-47EE-808D-85E4FA55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046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6C69-AEBD-4651-82D5-436437EC4B69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F252-724D-47EE-808D-85E4FA55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47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6C69-AEBD-4651-82D5-436437EC4B69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F252-724D-47EE-808D-85E4FA55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28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6C69-AEBD-4651-82D5-436437EC4B69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F252-724D-47EE-808D-85E4FA55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8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6C69-AEBD-4651-82D5-436437EC4B69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F252-724D-47EE-808D-85E4FA55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51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6C69-AEBD-4651-82D5-436437EC4B69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F252-724D-47EE-808D-85E4FA55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36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6C69-AEBD-4651-82D5-436437EC4B69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F252-724D-47EE-808D-85E4FA55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89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6C69-AEBD-4651-82D5-436437EC4B69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F252-724D-47EE-808D-85E4FA55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3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A6C69-AEBD-4651-82D5-436437EC4B69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9F252-724D-47EE-808D-85E4FA55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76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{{</a:t>
            </a:r>
            <a:r>
              <a:rPr lang="en-US" dirty="0" err="1" smtClean="0"/>
              <a:t>model.title</a:t>
            </a:r>
            <a:r>
              <a:rPr lang="en-US" dirty="0" smtClean="0"/>
              <a:t>}}</a:t>
            </a:r>
            <a:endParaRPr lang="en-US" dirty="0"/>
          </a:p>
        </p:txBody>
      </p:sp>
      <p:pic>
        <p:nvPicPr>
          <p:cNvPr id="6" name="Content Placeholder 5" descr="{{model.image}}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238" y="2096532"/>
            <a:ext cx="3809524" cy="3809524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{{</a:t>
            </a:r>
            <a:r>
              <a:rPr lang="en-US" dirty="0" err="1" smtClean="0"/>
              <a:t>model.description</a:t>
            </a:r>
            <a:r>
              <a:rPr lang="en-US" dirty="0" smtClean="0"/>
              <a:t>}}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086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{{</a:t>
            </a:r>
            <a:r>
              <a:rPr lang="en-US" dirty="0" err="1" smtClean="0"/>
              <a:t>model.title</a:t>
            </a:r>
            <a:r>
              <a:rPr lang="en-US" dirty="0" smtClean="0"/>
              <a:t>}}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{{(</a:t>
            </a:r>
            <a:r>
              <a:rPr lang="en-US" dirty="0" err="1" smtClean="0"/>
              <a:t>model.items</a:t>
            </a:r>
            <a:r>
              <a:rPr lang="en-US" dirty="0" smtClean="0"/>
              <a:t>).</a:t>
            </a:r>
            <a:r>
              <a:rPr lang="en-US" smtClean="0"/>
              <a:t>value1}}, {{items_item.value2}} – {{</a:t>
            </a:r>
            <a:r>
              <a:rPr lang="en-US" dirty="0" err="1" smtClean="0"/>
              <a:t>items_item.date?string</a:t>
            </a:r>
            <a:r>
              <a:rPr lang="en-US" dirty="0" smtClean="0"/>
              <a:t>(”</a:t>
            </a:r>
            <a:r>
              <a:rPr lang="en-US" dirty="0" err="1" smtClean="0"/>
              <a:t>dd</a:t>
            </a:r>
            <a:r>
              <a:rPr lang="en-US" dirty="0" smtClean="0"/>
              <a:t> MMMM </a:t>
            </a:r>
            <a:r>
              <a:rPr lang="en-US" dirty="0" err="1" smtClean="0"/>
              <a:t>yyyy</a:t>
            </a:r>
            <a:r>
              <a:rPr lang="en-US" dirty="0" smtClean="0"/>
              <a:t>”)}}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927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{{</a:t>
            </a:r>
            <a:r>
              <a:rPr lang="en-US" dirty="0" err="1" smtClean="0"/>
              <a:t>model.title</a:t>
            </a:r>
            <a:r>
              <a:rPr lang="en-US" dirty="0" smtClean="0"/>
              <a:t>}}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8703850"/>
              </p:ext>
            </p:extLst>
          </p:nvPr>
        </p:nvGraphicFramePr>
        <p:xfrm>
          <a:off x="838200" y="1825625"/>
          <a:ext cx="105156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Value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{{(</a:t>
                      </a:r>
                      <a:r>
                        <a:rPr lang="en-US" dirty="0" err="1" smtClean="0"/>
                        <a:t>model.items</a:t>
                      </a:r>
                      <a:r>
                        <a:rPr lang="en-US" dirty="0" smtClean="0"/>
                        <a:t>).value1}}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{{items_item.value2}}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</a:t>
                      </a:r>
                      <a:r>
                        <a:rPr lang="en-US" dirty="0" err="1" smtClean="0"/>
                        <a:t>items_item.date?string</a:t>
                      </a:r>
                      <a:r>
                        <a:rPr lang="en-US" dirty="0" smtClean="0"/>
                        <a:t>(“</a:t>
                      </a:r>
                      <a:r>
                        <a:rPr lang="en-US" dirty="0" err="1" smtClean="0"/>
                        <a:t>dd</a:t>
                      </a:r>
                      <a:r>
                        <a:rPr lang="en-US" dirty="0" smtClean="0"/>
                        <a:t> MMMM </a:t>
                      </a:r>
                      <a:r>
                        <a:rPr lang="en-US" dirty="0" err="1" smtClean="0"/>
                        <a:t>yyyy</a:t>
                      </a:r>
                      <a:r>
                        <a:rPr lang="en-US" dirty="0" smtClean="0"/>
                        <a:t>”)}}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3687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{{</a:t>
            </a:r>
            <a:r>
              <a:rPr lang="en-US" dirty="0" err="1" smtClean="0"/>
              <a:t>model.title</a:t>
            </a:r>
            <a:r>
              <a:rPr lang="en-US" dirty="0" smtClean="0"/>
              <a:t>}}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{{#list </a:t>
            </a:r>
            <a:r>
              <a:rPr lang="en-US" dirty="0" err="1" smtClean="0"/>
              <a:t>model.items</a:t>
            </a:r>
            <a:r>
              <a:rPr lang="en-US" dirty="0" smtClean="0"/>
              <a:t> as it}}</a:t>
            </a:r>
          </a:p>
          <a:p>
            <a:pPr marL="0" indent="0">
              <a:buNone/>
            </a:pPr>
            <a:r>
              <a:rPr lang="en-US" b="1" dirty="0" smtClean="0"/>
              <a:t>{{it.value1}} – {{it.value2}}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	{{</a:t>
            </a:r>
            <a:r>
              <a:rPr lang="en-US" dirty="0" err="1" smtClean="0"/>
              <a:t>it.date?string</a:t>
            </a:r>
            <a:r>
              <a:rPr lang="en-US" dirty="0" smtClean="0"/>
              <a:t>(“</a:t>
            </a:r>
            <a:r>
              <a:rPr lang="en-US" dirty="0" err="1" smtClean="0"/>
              <a:t>dd</a:t>
            </a:r>
            <a:r>
              <a:rPr lang="en-US" dirty="0" smtClean="0"/>
              <a:t> MMMM </a:t>
            </a:r>
            <a:r>
              <a:rPr lang="en-US" dirty="0" err="1" smtClean="0"/>
              <a:t>yyyy</a:t>
            </a:r>
            <a:r>
              <a:rPr lang="en-US" dirty="0" smtClean="0"/>
              <a:t>”)}}{{#end list}}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302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64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{{model.title}}</vt:lpstr>
      <vt:lpstr>{{model.title}}</vt:lpstr>
      <vt:lpstr>{{model.title}}</vt:lpstr>
      <vt:lpstr>{{model.title}}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Smith</dc:creator>
  <cp:lastModifiedBy>John Smith</cp:lastModifiedBy>
  <cp:revision>12</cp:revision>
  <dcterms:created xsi:type="dcterms:W3CDTF">2015-01-26T05:36:56Z</dcterms:created>
  <dcterms:modified xsi:type="dcterms:W3CDTF">2015-01-26T21:06:17Z</dcterms:modified>
</cp:coreProperties>
</file>