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558-BBA6-42CB-9270-4FA59357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E7E7C-0C23-4620-9C92-E13DB37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5141-8380-43DE-9EF0-95E8836E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0E56-0B7A-4811-8406-0178FEA3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D8FB-C2C9-4C01-8D10-6B7D1242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833-B23B-4A1F-BB06-870C8076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66280-D24E-420F-BE6D-0332C2CD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4F15-AAF5-44DA-B7F7-7B6D609B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8C37-DFD8-4A36-82E9-F16908B0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4025-207D-4229-977B-DBD60269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47180-847C-4D0C-BB3D-558EF10C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35C0E-628F-4457-A9DC-E7073A26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5C1C-E266-450B-B9AD-566AD0C6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6387-1937-447B-834C-50EB2C50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C805-DE9F-4B6B-89E3-75218CD8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7111-6FD0-4574-9678-B6B4E90E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7B81-9C85-49AA-973A-EF9BA24A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10BB-E3F4-40CB-87FF-DD0B57EE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D7D3-82E3-4550-86C8-55AFF628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2A37-761B-4FC5-99B5-A4263986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8AAF-48AC-4A63-8C94-87A73BFE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B6C6-B5D1-4C78-A657-64BF45A1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5A56-AA65-44B5-A2C3-E68D42E5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8C2F-A8C7-4641-B035-D0FD99E1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0024-E1A5-4C80-89A8-6D4E5E9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6E82-9CCF-49D4-88B0-5B13DE99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6248-4923-4FB9-AA50-7332251E6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AE81F-C6F5-45B3-8DE8-4A79676B3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8C2E-520A-4F51-A96A-5E3691E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7559-713E-4D6F-A6BD-189DC21A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DEC2-E4C3-43BB-A39D-0ABA3D7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A8E-E33C-48C7-BFD4-4A0F7643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A988-1FA1-43CE-A3CD-FB3287A3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A18F-2D80-44FE-AE45-79A3822E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F48B4-85A9-439E-B96B-F0610FB89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C99C7-1918-4258-97FE-0E59AF6D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FFCAE-0D88-453E-A3E8-EE081ED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2F337-C9AE-489E-9E3C-775DBCA9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81782-4173-4D25-9945-E02788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F5AD-C6F8-4708-8035-621B7205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FB462-32AE-4BD2-AED5-DDC932E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D5DBA-73C8-4A43-BC56-5223770F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12513-AB2D-4505-8C20-1587345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10AAE-0951-465A-8A18-ED2CC197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95657-1A6E-42F9-8C93-239C3F1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2133-0A18-4718-88BE-B1DF9248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5EE9-772B-4615-805E-13AB018D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928D-9D7A-406A-8D17-14BF884F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E729-6CA4-47F8-A709-C32E9088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B4A9-10A2-4C32-A8A6-35ED60BA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5ED6-FA7C-409F-98ED-E3A25AE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8E2F-5A5B-4EF8-84A7-C13112B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757D-05E2-4819-A33B-6A33FD7F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4A27D-F99D-4282-A579-6A2F99C0F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036A7-913E-4750-951D-BCA80405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7BB4B-0574-4FA8-AA08-66281771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BB9DB-59AF-4FCA-83AC-5887B99F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ED06-57BF-42DA-BB21-6B05AA2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036D3-9D9A-4D9D-A9F9-AF90127F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33F-17D0-4A89-B06D-7B94E1FB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C848-991A-4B61-997C-CF27D8985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4C27-2211-4144-9351-5EBF72628AB1}" type="datetimeFigureOut">
              <a:rPr lang="en-US" smtClean="0"/>
              <a:t>03/12/2018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B2A8-E586-4578-8EB5-5DB17760F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7ED0-C25D-48EE-8F92-BAEE874E5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E885-4610-4BDE-BE64-2C817201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5A2EE-908A-4A8B-9AD2-ACE32044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02" y="0"/>
            <a:ext cx="9336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B8AF9-BA27-4D2F-B8BF-B19FBFA1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11" y="0"/>
            <a:ext cx="9239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319062-8FE3-476D-BEDC-4BD88589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06" y="0"/>
            <a:ext cx="924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08E8A-C412-4252-AF84-F7879789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86" y="0"/>
            <a:ext cx="9226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0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985E4-D535-436B-B627-0460F928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24" y="0"/>
            <a:ext cx="9293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E05548-FC95-46B6-B1CB-00840CB5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66687"/>
            <a:ext cx="87153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2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26AD7E-8040-4C56-8BB4-1D3391CF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47637"/>
            <a:ext cx="86201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Ignacio Ramirez Antillon</cp:lastModifiedBy>
  <cp:revision>1</cp:revision>
  <dcterms:created xsi:type="dcterms:W3CDTF">2018-03-12T19:32:55Z</dcterms:created>
  <dcterms:modified xsi:type="dcterms:W3CDTF">2018-03-12T19:33:59Z</dcterms:modified>
</cp:coreProperties>
</file>