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6" r:id="rId3"/>
    <p:sldId id="277" r:id="rId4"/>
    <p:sldId id="257" r:id="rId5"/>
    <p:sldId id="259" r:id="rId6"/>
    <p:sldId id="279" r:id="rId7"/>
    <p:sldId id="280" r:id="rId8"/>
    <p:sldId id="281" r:id="rId9"/>
    <p:sldId id="291" r:id="rId10"/>
    <p:sldId id="282" r:id="rId11"/>
    <p:sldId id="283" r:id="rId12"/>
    <p:sldId id="284" r:id="rId13"/>
    <p:sldId id="285" r:id="rId14"/>
    <p:sldId id="286" r:id="rId15"/>
    <p:sldId id="287" r:id="rId16"/>
    <p:sldId id="289" r:id="rId17"/>
    <p:sldId id="290" r:id="rId18"/>
    <p:sldId id="288" r:id="rId19"/>
    <p:sldId id="2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96" y="-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EC437E-033E-4CF6-A519-18BB88510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874FC1F-36E9-46D3-BB0A-D26EEF184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BBD9682-D737-4A2D-99FC-060E4FB5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0D68F82-7F68-4506-AF7F-D5B10AC1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259B295-CA3F-45D0-8151-0E8C1C68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2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031C76-523A-4319-83EB-67FD083B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22B48EC-EA6D-4288-A935-BD83243A9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4861E2A-E792-433F-8CB2-FB1DAC9B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FAD5233-C4DB-4238-A558-2D6E92A8F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D31A5E-529C-4046-901E-931839F1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4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A4935AF-139D-4A57-916B-C69604F7C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ADF651-FF8E-4732-8BD8-C6758B421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375882-DC32-4D7D-9652-C38D3095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615F1F-8F64-4967-AF1C-6AB4C511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0AA118-002A-498E-A0B4-FF3A1436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7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9CF90B-8905-42BB-B327-CB853BE7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C36D6B-5207-43B1-B39E-A19B465F9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E05090-467D-47B4-9A4C-2F8A6A54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5B493FC-DCBA-4128-9D07-37FE1B49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F3C31CE-6D1F-40A3-BDEE-BD86820C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4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475C66-0881-45C2-BB00-26E33D4A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807CFCB-5E63-43BF-BBF1-2663E0DDD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84DEA26-4F83-48A9-B041-418229C5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9C985C2-1C23-432A-9675-08C7ED05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A5AD4EE-E857-4A00-8CEF-3C8E56B1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1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F2DC78-88C2-44E7-A7B1-D5D4012B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051240-DFCE-4201-B058-F969F0F08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43C75CA-E6C5-411F-88C7-C6C200581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AA3EC9F-5447-42AB-9F44-7631D451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41DF102-368A-4433-8C16-B8E74438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E53F755-2F2B-4315-8156-83A23CF6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8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C9490B-5762-431D-A0D2-66B84178E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4FD780-1CEE-4E6D-95D6-F744A3899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CD86E8C-A525-42E9-BA24-789FA8A7F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BC6A4B0-2666-4543-B014-079CA538F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3EBBDA5-43F0-42B5-B4EC-22A459480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C2B148D-D3B4-4DF1-8913-7E5E34A1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75FD030-7DE2-492D-9E36-B389BFEE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A58F07F-724D-4155-8601-ABFABEF5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9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40BD16-88B9-474E-A71C-815D5F7C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E487E72-7C39-4DBC-B164-E0B7FDB2D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1C535FC-08DC-48A4-9A63-067A94ED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9612FD3-7A7D-4F62-AAB9-F599B3B5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FA53C5B-754D-461E-BBB0-C94B824B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F8F9ACF-5EAD-40AC-9313-C84B8D63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1190328-C41F-4084-80D1-F4F33019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5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713CA6-27C0-48AD-8307-07849B67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6400E9-B5B0-4477-AEC9-F1782AAD2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E188477-5A47-4D3C-B964-EE336E9B3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85D0D82-940A-4668-AB84-522B93EF6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C2818A5-BBB6-4790-8C32-445709F1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53C7D3F-8E76-4009-A2F9-7A21F53E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4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0B46EC-5DCD-4AF0-8780-001A94F32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D4685F1-C6FB-478E-81EA-776731635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97EB37C-E31B-4406-A58C-9DC102015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3BBBB59-B6A0-46A8-B64E-DF9A5635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5EB5DAE-E7D0-4FEF-A0F1-71957446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B2D5A38-BBAC-4A76-A5D7-180D101F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6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1234FA7-9CD0-472E-9081-BA767739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F8502DB-B602-401B-9160-BD2B61604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621A574-DA33-4088-971C-0763FA6A5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0335F-4626-4A8A-A3FA-117BB1B534B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4364E2-AB3C-479D-ACA5-CBA46C5B4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762BB4F-E1C2-4117-BD01-817103B2D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18" Type="http://schemas.openxmlformats.org/officeDocument/2006/relationships/image" Target="../media/image53.png"/><Relationship Id="rId21" Type="http://schemas.openxmlformats.org/officeDocument/2006/relationships/image" Target="../media/image420.png"/><Relationship Id="rId7" Type="http://schemas.openxmlformats.org/officeDocument/2006/relationships/image" Target="../media/image470.png"/><Relationship Id="rId17" Type="http://schemas.openxmlformats.org/officeDocument/2006/relationships/image" Target="../media/image52.png"/><Relationship Id="rId2" Type="http://schemas.openxmlformats.org/officeDocument/2006/relationships/image" Target="../media/image43.png"/><Relationship Id="rId16" Type="http://schemas.openxmlformats.org/officeDocument/2006/relationships/image" Target="../media/image73.png"/><Relationship Id="rId20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11" Type="http://schemas.openxmlformats.org/officeDocument/2006/relationships/image" Target="../media/image51.png"/><Relationship Id="rId5" Type="http://schemas.openxmlformats.org/officeDocument/2006/relationships/image" Target="../media/image450.png"/><Relationship Id="rId10" Type="http://schemas.openxmlformats.org/officeDocument/2006/relationships/image" Target="../media/image500.png"/><Relationship Id="rId19" Type="http://schemas.openxmlformats.org/officeDocument/2006/relationships/image" Target="../media/image44.png"/><Relationship Id="rId4" Type="http://schemas.openxmlformats.org/officeDocument/2006/relationships/image" Target="../media/image610.png"/><Relationship Id="rId9" Type="http://schemas.openxmlformats.org/officeDocument/2006/relationships/image" Target="../media/image4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450.png"/><Relationship Id="rId26" Type="http://schemas.openxmlformats.org/officeDocument/2006/relationships/image" Target="../media/image69.png"/><Relationship Id="rId3" Type="http://schemas.openxmlformats.org/officeDocument/2006/relationships/image" Target="../media/image55.png"/><Relationship Id="rId21" Type="http://schemas.openxmlformats.org/officeDocument/2006/relationships/image" Target="../media/image480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71.png"/><Relationship Id="rId25" Type="http://schemas.openxmlformats.org/officeDocument/2006/relationships/image" Target="../media/image420.png"/><Relationship Id="rId33" Type="http://schemas.openxmlformats.org/officeDocument/2006/relationships/image" Target="../media/image77.png"/><Relationship Id="rId2" Type="http://schemas.openxmlformats.org/officeDocument/2006/relationships/image" Target="../media/image54.png"/><Relationship Id="rId16" Type="http://schemas.openxmlformats.org/officeDocument/2006/relationships/image" Target="../media/image43.png"/><Relationship Id="rId20" Type="http://schemas.openxmlformats.org/officeDocument/2006/relationships/image" Target="../media/image68.png"/><Relationship Id="rId29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24" Type="http://schemas.openxmlformats.org/officeDocument/2006/relationships/image" Target="../media/image410.png"/><Relationship Id="rId32" Type="http://schemas.openxmlformats.org/officeDocument/2006/relationships/image" Target="../media/image76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23" Type="http://schemas.openxmlformats.org/officeDocument/2006/relationships/image" Target="../media/image44.png"/><Relationship Id="rId28" Type="http://schemas.openxmlformats.org/officeDocument/2006/relationships/image" Target="../media/image71.png"/><Relationship Id="rId10" Type="http://schemas.openxmlformats.org/officeDocument/2006/relationships/image" Target="../media/image62.png"/><Relationship Id="rId19" Type="http://schemas.openxmlformats.org/officeDocument/2006/relationships/image" Target="../media/image460.png"/><Relationship Id="rId31" Type="http://schemas.openxmlformats.org/officeDocument/2006/relationships/image" Target="../media/image75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Relationship Id="rId22" Type="http://schemas.openxmlformats.org/officeDocument/2006/relationships/image" Target="../media/image490.png"/><Relationship Id="rId27" Type="http://schemas.openxmlformats.org/officeDocument/2006/relationships/image" Target="../media/image70.png"/><Relationship Id="rId30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1.png"/><Relationship Id="rId13" Type="http://schemas.openxmlformats.org/officeDocument/2006/relationships/image" Target="../media/image490.png"/><Relationship Id="rId18" Type="http://schemas.openxmlformats.org/officeDocument/2006/relationships/image" Target="../media/image770.png"/><Relationship Id="rId3" Type="http://schemas.openxmlformats.org/officeDocument/2006/relationships/image" Target="../media/image55.png"/><Relationship Id="rId21" Type="http://schemas.openxmlformats.org/officeDocument/2006/relationships/image" Target="../media/image82.png"/><Relationship Id="rId7" Type="http://schemas.openxmlformats.org/officeDocument/2006/relationships/image" Target="../media/image60.png"/><Relationship Id="rId12" Type="http://schemas.openxmlformats.org/officeDocument/2006/relationships/image" Target="../media/image480.png"/><Relationship Id="rId17" Type="http://schemas.openxmlformats.org/officeDocument/2006/relationships/image" Target="../media/image760.png"/><Relationship Id="rId2" Type="http://schemas.openxmlformats.org/officeDocument/2006/relationships/image" Target="../media/image54.png"/><Relationship Id="rId16" Type="http://schemas.openxmlformats.org/officeDocument/2006/relationships/image" Target="../media/image750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8.png"/><Relationship Id="rId5" Type="http://schemas.openxmlformats.org/officeDocument/2006/relationships/image" Target="../media/image58.png"/><Relationship Id="rId15" Type="http://schemas.openxmlformats.org/officeDocument/2006/relationships/image" Target="../media/image740.png"/><Relationship Id="rId23" Type="http://schemas.openxmlformats.org/officeDocument/2006/relationships/image" Target="../media/image84.png"/><Relationship Id="rId10" Type="http://schemas.openxmlformats.org/officeDocument/2006/relationships/image" Target="../media/image460.png"/><Relationship Id="rId19" Type="http://schemas.openxmlformats.org/officeDocument/2006/relationships/image" Target="../media/image78.png"/><Relationship Id="rId4" Type="http://schemas.openxmlformats.org/officeDocument/2006/relationships/image" Target="../media/image56.png"/><Relationship Id="rId9" Type="http://schemas.openxmlformats.org/officeDocument/2006/relationships/image" Target="../media/image450.png"/><Relationship Id="rId14" Type="http://schemas.openxmlformats.org/officeDocument/2006/relationships/image" Target="../media/image410.png"/><Relationship Id="rId22" Type="http://schemas.openxmlformats.org/officeDocument/2006/relationships/image" Target="../media/image8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89.png"/><Relationship Id="rId18" Type="http://schemas.openxmlformats.org/officeDocument/2006/relationships/image" Target="../media/image93.png"/><Relationship Id="rId3" Type="http://schemas.openxmlformats.org/officeDocument/2006/relationships/image" Target="../media/image590.png"/><Relationship Id="rId7" Type="http://schemas.openxmlformats.org/officeDocument/2006/relationships/image" Target="../media/image450.png"/><Relationship Id="rId12" Type="http://schemas.openxmlformats.org/officeDocument/2006/relationships/image" Target="../media/image88.png"/><Relationship Id="rId17" Type="http://schemas.openxmlformats.org/officeDocument/2006/relationships/image" Target="../media/image92.png"/><Relationship Id="rId2" Type="http://schemas.openxmlformats.org/officeDocument/2006/relationships/image" Target="../media/image580.pn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500.png"/><Relationship Id="rId5" Type="http://schemas.openxmlformats.org/officeDocument/2006/relationships/image" Target="../media/image620.png"/><Relationship Id="rId15" Type="http://schemas.openxmlformats.org/officeDocument/2006/relationships/image" Target="../media/image90.png"/><Relationship Id="rId10" Type="http://schemas.openxmlformats.org/officeDocument/2006/relationships/image" Target="../media/image87.png"/><Relationship Id="rId19" Type="http://schemas.openxmlformats.org/officeDocument/2006/relationships/image" Target="../media/image94.png"/><Relationship Id="rId4" Type="http://schemas.openxmlformats.org/officeDocument/2006/relationships/image" Target="../media/image610.png"/><Relationship Id="rId9" Type="http://schemas.openxmlformats.org/officeDocument/2006/relationships/image" Target="../media/image86.png"/><Relationship Id="rId14" Type="http://schemas.openxmlformats.org/officeDocument/2006/relationships/image" Target="../media/image4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0.png"/><Relationship Id="rId13" Type="http://schemas.openxmlformats.org/officeDocument/2006/relationships/image" Target="../media/image1270.png"/><Relationship Id="rId18" Type="http://schemas.openxmlformats.org/officeDocument/2006/relationships/image" Target="../media/image1300.png"/><Relationship Id="rId3" Type="http://schemas.openxmlformats.org/officeDocument/2006/relationships/image" Target="../media/image1170.png"/><Relationship Id="rId21" Type="http://schemas.openxmlformats.org/officeDocument/2006/relationships/image" Target="../media/image99.png"/><Relationship Id="rId7" Type="http://schemas.openxmlformats.org/officeDocument/2006/relationships/image" Target="../media/image96.png"/><Relationship Id="rId12" Type="http://schemas.openxmlformats.org/officeDocument/2006/relationships/image" Target="../media/image137.png"/><Relationship Id="rId2" Type="http://schemas.openxmlformats.org/officeDocument/2006/relationships/image" Target="../media/image1160.png"/><Relationship Id="rId16" Type="http://schemas.openxmlformats.org/officeDocument/2006/relationships/image" Target="../media/image600.png"/><Relationship Id="rId20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36.png"/><Relationship Id="rId5" Type="http://schemas.openxmlformats.org/officeDocument/2006/relationships/image" Target="../media/image135.png"/><Relationship Id="rId10" Type="http://schemas.openxmlformats.org/officeDocument/2006/relationships/image" Target="../media/image1240.png"/><Relationship Id="rId19" Type="http://schemas.openxmlformats.org/officeDocument/2006/relationships/image" Target="../media/image97.png"/><Relationship Id="rId4" Type="http://schemas.openxmlformats.org/officeDocument/2006/relationships/image" Target="../media/image134.png"/><Relationship Id="rId9" Type="http://schemas.openxmlformats.org/officeDocument/2006/relationships/image" Target="../media/image1230.png"/><Relationship Id="rId14" Type="http://schemas.openxmlformats.org/officeDocument/2006/relationships/image" Target="../media/image1280.png"/><Relationship Id="rId22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0.png"/><Relationship Id="rId13" Type="http://schemas.openxmlformats.org/officeDocument/2006/relationships/image" Target="../media/image105.png"/><Relationship Id="rId18" Type="http://schemas.openxmlformats.org/officeDocument/2006/relationships/image" Target="../media/image97.png"/><Relationship Id="rId3" Type="http://schemas.openxmlformats.org/officeDocument/2006/relationships/image" Target="../media/image101.png"/><Relationship Id="rId21" Type="http://schemas.openxmlformats.org/officeDocument/2006/relationships/image" Target="../media/image109.png"/><Relationship Id="rId7" Type="http://schemas.openxmlformats.org/officeDocument/2006/relationships/image" Target="../media/image103.png"/><Relationship Id="rId12" Type="http://schemas.openxmlformats.org/officeDocument/2006/relationships/image" Target="../media/image490.png"/><Relationship Id="rId17" Type="http://schemas.openxmlformats.org/officeDocument/2006/relationships/image" Target="../media/image108.png"/><Relationship Id="rId2" Type="http://schemas.openxmlformats.org/officeDocument/2006/relationships/image" Target="../media/image54.png"/><Relationship Id="rId16" Type="http://schemas.openxmlformats.org/officeDocument/2006/relationships/image" Target="../media/image107.png"/><Relationship Id="rId20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0.png"/><Relationship Id="rId11" Type="http://schemas.openxmlformats.org/officeDocument/2006/relationships/image" Target="../media/image86.png"/><Relationship Id="rId24" Type="http://schemas.openxmlformats.org/officeDocument/2006/relationships/image" Target="../media/image112.png"/><Relationship Id="rId5" Type="http://schemas.openxmlformats.org/officeDocument/2006/relationships/image" Target="../media/image58.png"/><Relationship Id="rId15" Type="http://schemas.openxmlformats.org/officeDocument/2006/relationships/image" Target="../media/image61.png"/><Relationship Id="rId23" Type="http://schemas.openxmlformats.org/officeDocument/2006/relationships/image" Target="../media/image111.png"/><Relationship Id="rId10" Type="http://schemas.openxmlformats.org/officeDocument/2006/relationships/image" Target="../media/image85.png"/><Relationship Id="rId19" Type="http://schemas.openxmlformats.org/officeDocument/2006/relationships/image" Target="../media/image98.png"/><Relationship Id="rId4" Type="http://schemas.openxmlformats.org/officeDocument/2006/relationships/image" Target="../media/image102.png"/><Relationship Id="rId9" Type="http://schemas.openxmlformats.org/officeDocument/2006/relationships/image" Target="../media/image104.png"/><Relationship Id="rId14" Type="http://schemas.openxmlformats.org/officeDocument/2006/relationships/image" Target="../media/image106.png"/><Relationship Id="rId22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118.png"/><Relationship Id="rId10" Type="http://schemas.openxmlformats.org/officeDocument/2006/relationships/image" Target="../media/image123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128.png"/><Relationship Id="rId3" Type="http://schemas.openxmlformats.org/officeDocument/2006/relationships/image" Target="../media/image590.png"/><Relationship Id="rId7" Type="http://schemas.openxmlformats.org/officeDocument/2006/relationships/image" Target="../media/image450.png"/><Relationship Id="rId12" Type="http://schemas.openxmlformats.org/officeDocument/2006/relationships/image" Target="../media/image88.png"/><Relationship Id="rId17" Type="http://schemas.openxmlformats.org/officeDocument/2006/relationships/image" Target="../media/image130.png"/><Relationship Id="rId2" Type="http://schemas.openxmlformats.org/officeDocument/2006/relationships/image" Target="../media/image580.png"/><Relationship Id="rId16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500.png"/><Relationship Id="rId5" Type="http://schemas.openxmlformats.org/officeDocument/2006/relationships/image" Target="../media/image620.png"/><Relationship Id="rId15" Type="http://schemas.openxmlformats.org/officeDocument/2006/relationships/image" Target="../media/image420.png"/><Relationship Id="rId10" Type="http://schemas.openxmlformats.org/officeDocument/2006/relationships/image" Target="../media/image87.png"/><Relationship Id="rId4" Type="http://schemas.openxmlformats.org/officeDocument/2006/relationships/image" Target="../media/image610.png"/><Relationship Id="rId9" Type="http://schemas.openxmlformats.org/officeDocument/2006/relationships/image" Target="../media/image127.png"/><Relationship Id="rId14" Type="http://schemas.openxmlformats.org/officeDocument/2006/relationships/image" Target="../media/image4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0.png"/><Relationship Id="rId13" Type="http://schemas.openxmlformats.org/officeDocument/2006/relationships/image" Target="../media/image1270.png"/><Relationship Id="rId18" Type="http://schemas.openxmlformats.org/officeDocument/2006/relationships/image" Target="../media/image100.png"/><Relationship Id="rId3" Type="http://schemas.openxmlformats.org/officeDocument/2006/relationships/image" Target="../media/image1170.png"/><Relationship Id="rId7" Type="http://schemas.openxmlformats.org/officeDocument/2006/relationships/image" Target="../media/image96.png"/><Relationship Id="rId12" Type="http://schemas.openxmlformats.org/officeDocument/2006/relationships/image" Target="../media/image137.png"/><Relationship Id="rId17" Type="http://schemas.openxmlformats.org/officeDocument/2006/relationships/image" Target="../media/image113.png"/><Relationship Id="rId2" Type="http://schemas.openxmlformats.org/officeDocument/2006/relationships/image" Target="../media/image1160.png"/><Relationship Id="rId16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36.png"/><Relationship Id="rId5" Type="http://schemas.openxmlformats.org/officeDocument/2006/relationships/image" Target="../media/image135.png"/><Relationship Id="rId10" Type="http://schemas.openxmlformats.org/officeDocument/2006/relationships/image" Target="../media/image1240.png"/><Relationship Id="rId19" Type="http://schemas.openxmlformats.org/officeDocument/2006/relationships/image" Target="../media/image114.png"/><Relationship Id="rId4" Type="http://schemas.openxmlformats.org/officeDocument/2006/relationships/image" Target="../media/image134.png"/><Relationship Id="rId9" Type="http://schemas.openxmlformats.org/officeDocument/2006/relationships/image" Target="../media/image1230.png"/><Relationship Id="rId14" Type="http://schemas.openxmlformats.org/officeDocument/2006/relationships/image" Target="../media/image128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6.png"/><Relationship Id="rId18" Type="http://schemas.openxmlformats.org/officeDocument/2006/relationships/image" Target="../media/image151.png"/><Relationship Id="rId3" Type="http://schemas.openxmlformats.org/officeDocument/2006/relationships/image" Target="../media/image132.png"/><Relationship Id="rId7" Type="http://schemas.openxmlformats.org/officeDocument/2006/relationships/image" Target="../media/image140.png"/><Relationship Id="rId12" Type="http://schemas.openxmlformats.org/officeDocument/2006/relationships/image" Target="../media/image145.png"/><Relationship Id="rId17" Type="http://schemas.openxmlformats.org/officeDocument/2006/relationships/image" Target="../media/image150.png"/><Relationship Id="rId2" Type="http://schemas.openxmlformats.org/officeDocument/2006/relationships/image" Target="../media/image131.png"/><Relationship Id="rId16" Type="http://schemas.openxmlformats.org/officeDocument/2006/relationships/image" Target="../media/image149.png"/><Relationship Id="rId20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1" Type="http://schemas.openxmlformats.org/officeDocument/2006/relationships/image" Target="../media/image144.png"/><Relationship Id="rId5" Type="http://schemas.openxmlformats.org/officeDocument/2006/relationships/image" Target="../media/image138.png"/><Relationship Id="rId15" Type="http://schemas.openxmlformats.org/officeDocument/2006/relationships/image" Target="../media/image148.png"/><Relationship Id="rId10" Type="http://schemas.openxmlformats.org/officeDocument/2006/relationships/image" Target="../media/image143.png"/><Relationship Id="rId19" Type="http://schemas.openxmlformats.org/officeDocument/2006/relationships/image" Target="../media/image152.png"/><Relationship Id="rId4" Type="http://schemas.openxmlformats.org/officeDocument/2006/relationships/image" Target="../media/image133.png"/><Relationship Id="rId9" Type="http://schemas.openxmlformats.org/officeDocument/2006/relationships/image" Target="../media/image142.png"/><Relationship Id="rId14" Type="http://schemas.openxmlformats.org/officeDocument/2006/relationships/image" Target="../media/image1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10.png"/><Relationship Id="rId4" Type="http://schemas.openxmlformats.org/officeDocument/2006/relationships/image" Target="../media/image3.png"/><Relationship Id="rId9" Type="http://schemas.openxmlformats.org/officeDocument/2006/relationships/image" Target="../media/image8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10.png"/><Relationship Id="rId4" Type="http://schemas.openxmlformats.org/officeDocument/2006/relationships/image" Target="../media/image3.png"/><Relationship Id="rId9" Type="http://schemas.openxmlformats.org/officeDocument/2006/relationships/image" Target="../media/image810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39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38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40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0.png"/><Relationship Id="rId26" Type="http://schemas.openxmlformats.org/officeDocument/2006/relationships/image" Target="../media/image420.png"/><Relationship Id="rId3" Type="http://schemas.openxmlformats.org/officeDocument/2006/relationships/image" Target="../media/image590.png"/><Relationship Id="rId12" Type="http://schemas.openxmlformats.org/officeDocument/2006/relationships/image" Target="../media/image690.png"/><Relationship Id="rId25" Type="http://schemas.openxmlformats.org/officeDocument/2006/relationships/image" Target="../media/image410.png"/><Relationship Id="rId2" Type="http://schemas.openxmlformats.org/officeDocument/2006/relationships/image" Target="../media/image580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680.png"/><Relationship Id="rId24" Type="http://schemas.openxmlformats.org/officeDocument/2006/relationships/image" Target="../media/image81.png"/><Relationship Id="rId5" Type="http://schemas.openxmlformats.org/officeDocument/2006/relationships/image" Target="../media/image620.png"/><Relationship Id="rId15" Type="http://schemas.openxmlformats.org/officeDocument/2006/relationships/image" Target="../media/image720.png"/><Relationship Id="rId23" Type="http://schemas.openxmlformats.org/officeDocument/2006/relationships/image" Target="../media/image80.png"/><Relationship Id="rId10" Type="http://schemas.openxmlformats.org/officeDocument/2006/relationships/image" Target="../media/image670.png"/><Relationship Id="rId4" Type="http://schemas.openxmlformats.org/officeDocument/2006/relationships/image" Target="../media/image610.png"/><Relationship Id="rId9" Type="http://schemas.openxmlformats.org/officeDocument/2006/relationships/image" Target="../media/image660.png"/><Relationship Id="rId14" Type="http://schemas.openxmlformats.org/officeDocument/2006/relationships/image" Target="../media/image710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0.png"/><Relationship Id="rId26" Type="http://schemas.openxmlformats.org/officeDocument/2006/relationships/image" Target="../media/image420.png"/><Relationship Id="rId3" Type="http://schemas.openxmlformats.org/officeDocument/2006/relationships/image" Target="../media/image590.png"/><Relationship Id="rId12" Type="http://schemas.openxmlformats.org/officeDocument/2006/relationships/image" Target="../media/image690.png"/><Relationship Id="rId25" Type="http://schemas.openxmlformats.org/officeDocument/2006/relationships/image" Target="../media/image410.png"/><Relationship Id="rId2" Type="http://schemas.openxmlformats.org/officeDocument/2006/relationships/image" Target="../media/image580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80.png"/><Relationship Id="rId24" Type="http://schemas.openxmlformats.org/officeDocument/2006/relationships/image" Target="../media/image81.png"/><Relationship Id="rId15" Type="http://schemas.openxmlformats.org/officeDocument/2006/relationships/image" Target="../media/image720.png"/><Relationship Id="rId23" Type="http://schemas.openxmlformats.org/officeDocument/2006/relationships/image" Target="../media/image80.png"/><Relationship Id="rId10" Type="http://schemas.openxmlformats.org/officeDocument/2006/relationships/image" Target="../media/image670.png"/><Relationship Id="rId4" Type="http://schemas.openxmlformats.org/officeDocument/2006/relationships/image" Target="../media/image610.png"/><Relationship Id="rId9" Type="http://schemas.openxmlformats.org/officeDocument/2006/relationships/image" Target="../media/image660.png"/><Relationship Id="rId14" Type="http://schemas.openxmlformats.org/officeDocument/2006/relationships/image" Target="../media/image710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0.png"/><Relationship Id="rId26" Type="http://schemas.openxmlformats.org/officeDocument/2006/relationships/image" Target="../media/image420.png"/><Relationship Id="rId3" Type="http://schemas.openxmlformats.org/officeDocument/2006/relationships/image" Target="../media/image590.png"/><Relationship Id="rId12" Type="http://schemas.openxmlformats.org/officeDocument/2006/relationships/image" Target="../media/image690.png"/><Relationship Id="rId25" Type="http://schemas.openxmlformats.org/officeDocument/2006/relationships/image" Target="../media/image410.png"/><Relationship Id="rId2" Type="http://schemas.openxmlformats.org/officeDocument/2006/relationships/image" Target="../media/image580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80.png"/><Relationship Id="rId24" Type="http://schemas.openxmlformats.org/officeDocument/2006/relationships/image" Target="../media/image81.png"/><Relationship Id="rId15" Type="http://schemas.openxmlformats.org/officeDocument/2006/relationships/image" Target="../media/image720.png"/><Relationship Id="rId23" Type="http://schemas.openxmlformats.org/officeDocument/2006/relationships/image" Target="../media/image80.png"/><Relationship Id="rId10" Type="http://schemas.openxmlformats.org/officeDocument/2006/relationships/image" Target="../media/image670.png"/><Relationship Id="rId4" Type="http://schemas.openxmlformats.org/officeDocument/2006/relationships/image" Target="../media/image610.png"/><Relationship Id="rId9" Type="http://schemas.openxmlformats.org/officeDocument/2006/relationships/image" Target="../media/image660.png"/><Relationship Id="rId14" Type="http://schemas.openxmlformats.org/officeDocument/2006/relationships/image" Target="../media/image71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0.png"/><Relationship Id="rId26" Type="http://schemas.openxmlformats.org/officeDocument/2006/relationships/image" Target="../media/image410.png"/><Relationship Id="rId12" Type="http://schemas.openxmlformats.org/officeDocument/2006/relationships/image" Target="../media/image690.png"/><Relationship Id="rId25" Type="http://schemas.openxmlformats.org/officeDocument/2006/relationships/image" Target="../media/image44.png"/><Relationship Id="rId2" Type="http://schemas.openxmlformats.org/officeDocument/2006/relationships/image" Target="../media/image43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80.png"/><Relationship Id="rId24" Type="http://schemas.openxmlformats.org/officeDocument/2006/relationships/image" Target="../media/image81.png"/><Relationship Id="rId15" Type="http://schemas.openxmlformats.org/officeDocument/2006/relationships/image" Target="../media/image720.png"/><Relationship Id="rId23" Type="http://schemas.openxmlformats.org/officeDocument/2006/relationships/image" Target="../media/image80.png"/><Relationship Id="rId10" Type="http://schemas.openxmlformats.org/officeDocument/2006/relationships/image" Target="../media/image670.png"/><Relationship Id="rId4" Type="http://schemas.openxmlformats.org/officeDocument/2006/relationships/image" Target="../media/image610.png"/><Relationship Id="rId9" Type="http://schemas.openxmlformats.org/officeDocument/2006/relationships/image" Target="../media/image660.png"/><Relationship Id="rId14" Type="http://schemas.openxmlformats.org/officeDocument/2006/relationships/image" Target="../media/image710.png"/><Relationship Id="rId27" Type="http://schemas.openxmlformats.org/officeDocument/2006/relationships/image" Target="../media/image4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26" Type="http://schemas.openxmlformats.org/officeDocument/2006/relationships/image" Target="../media/image410.png"/><Relationship Id="rId7" Type="http://schemas.openxmlformats.org/officeDocument/2006/relationships/image" Target="../media/image47.png"/><Relationship Id="rId25" Type="http://schemas.openxmlformats.org/officeDocument/2006/relationships/image" Target="../media/image44.png"/><Relationship Id="rId2" Type="http://schemas.openxmlformats.org/officeDocument/2006/relationships/image" Target="../media/image43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24" Type="http://schemas.openxmlformats.org/officeDocument/2006/relationships/image" Target="../media/image81.png"/><Relationship Id="rId5" Type="http://schemas.openxmlformats.org/officeDocument/2006/relationships/image" Target="../media/image45.png"/><Relationship Id="rId23" Type="http://schemas.openxmlformats.org/officeDocument/2006/relationships/image" Target="../media/image80.png"/><Relationship Id="rId10" Type="http://schemas.openxmlformats.org/officeDocument/2006/relationships/image" Target="../media/image50.png"/><Relationship Id="rId4" Type="http://schemas.openxmlformats.org/officeDocument/2006/relationships/image" Target="../media/image610.png"/><Relationship Id="rId9" Type="http://schemas.openxmlformats.org/officeDocument/2006/relationships/image" Target="../media/image49.png"/><Relationship Id="rId27" Type="http://schemas.openxmlformats.org/officeDocument/2006/relationships/image" Target="../media/image4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2EA1A8-84AE-490C-A954-576D2AF4371A}"/>
              </a:ext>
            </a:extLst>
          </p:cNvPr>
          <p:cNvSpPr txBox="1"/>
          <p:nvPr/>
        </p:nvSpPr>
        <p:spPr>
          <a:xfrm>
            <a:off x="801512" y="496711"/>
            <a:ext cx="356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pequeña</a:t>
            </a:r>
            <a:r>
              <a:rPr lang="en-US" dirty="0" smtClean="0"/>
              <a:t> </a:t>
            </a:r>
            <a:r>
              <a:rPr lang="en-US" dirty="0" err="1" smtClean="0"/>
              <a:t>señal</a:t>
            </a:r>
            <a:r>
              <a:rPr lang="en-US" dirty="0" smtClean="0"/>
              <a:t> del </a:t>
            </a:r>
            <a:r>
              <a:rPr lang="en-US" dirty="0" err="1" smtClean="0"/>
              <a:t>diodo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64F52CF-E5E1-4314-BB4F-2533BAE69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454256" y="1708127"/>
            <a:ext cx="1264514" cy="27096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55721E27-6787-4891-A07D-205941EC256A}"/>
              </a:ext>
            </a:extLst>
          </p:cNvPr>
          <p:cNvCxnSpPr/>
          <p:nvPr/>
        </p:nvCxnSpPr>
        <p:spPr>
          <a:xfrm>
            <a:off x="2357010" y="1563533"/>
            <a:ext cx="0" cy="34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704B88AF-1868-4776-AF71-8E7C47BA66D2}"/>
                  </a:ext>
                </a:extLst>
              </p:cNvPr>
              <p:cNvSpPr txBox="1"/>
              <p:nvPr/>
            </p:nvSpPr>
            <p:spPr>
              <a:xfrm>
                <a:off x="1382508" y="1596083"/>
                <a:ext cx="2670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4B88AF-1868-4776-AF71-8E7C47BA6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508" y="1596083"/>
                <a:ext cx="267060" cy="246221"/>
              </a:xfrm>
              <a:prstGeom prst="rect">
                <a:avLst/>
              </a:prstGeom>
              <a:blipFill>
                <a:blip r:embed="rId3"/>
                <a:stretch>
                  <a:fillRect l="-18182" r="-4545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c 8">
            <a:extLst>
              <a:ext uri="{FF2B5EF4-FFF2-40B4-BE49-F238E27FC236}">
                <a16:creationId xmlns="" xmlns:a16="http://schemas.microsoft.com/office/drawing/2014/main" id="{31CFB833-4F3B-4DB4-A129-B2DF49C93685}"/>
              </a:ext>
            </a:extLst>
          </p:cNvPr>
          <p:cNvSpPr/>
          <p:nvPr/>
        </p:nvSpPr>
        <p:spPr>
          <a:xfrm rot="13967157">
            <a:off x="1776125" y="1552544"/>
            <a:ext cx="505762" cy="439645"/>
          </a:xfrm>
          <a:prstGeom prst="arc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3F9A42D-A976-4E38-9827-88ECD2A1528E}"/>
              </a:ext>
            </a:extLst>
          </p:cNvPr>
          <p:cNvSpPr txBox="1"/>
          <p:nvPr/>
        </p:nvSpPr>
        <p:spPr>
          <a:xfrm>
            <a:off x="1598133" y="138064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66F2335-EE95-4339-B676-4D41FC250186}"/>
              </a:ext>
            </a:extLst>
          </p:cNvPr>
          <p:cNvSpPr txBox="1"/>
          <p:nvPr/>
        </p:nvSpPr>
        <p:spPr>
          <a:xfrm>
            <a:off x="1627204" y="174801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1887F092-77F0-4E26-92D5-30D13C56A2B8}"/>
                  </a:ext>
                </a:extLst>
              </p:cNvPr>
              <p:cNvSpPr txBox="1"/>
              <p:nvPr/>
            </p:nvSpPr>
            <p:spPr>
              <a:xfrm>
                <a:off x="2571613" y="1453736"/>
                <a:ext cx="987771" cy="3877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/>
                        </a:rPr>
                        <m:t>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887F092-77F0-4E26-92D5-30D13C56A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613" y="1453736"/>
                <a:ext cx="987771" cy="38779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46424DB2-6ED6-4E7D-B413-55B19400B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70" y="2766000"/>
            <a:ext cx="3144396" cy="33543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8F30EE7B-7750-45F4-8721-2605E22312F6}"/>
                  </a:ext>
                </a:extLst>
              </p:cNvPr>
              <p:cNvSpPr txBox="1"/>
              <p:nvPr/>
            </p:nvSpPr>
            <p:spPr>
              <a:xfrm>
                <a:off x="8420369" y="496711"/>
                <a:ext cx="2625975" cy="4453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𝑘𝑇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𝑚𝑉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@ 300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(25℃)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30EE7B-7750-45F4-8721-2605E2231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369" y="496711"/>
                <a:ext cx="2625975" cy="445315"/>
              </a:xfrm>
              <a:prstGeom prst="rect">
                <a:avLst/>
              </a:prstGeom>
              <a:blipFill rotWithShape="1">
                <a:blip r:embed="rId6"/>
                <a:stretch>
                  <a:fillRect l="-928" r="-1856" b="-1216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0B0664D0-F815-431F-8174-F80FFAAEA96C}"/>
                  </a:ext>
                </a:extLst>
              </p:cNvPr>
              <p:cNvSpPr txBox="1"/>
              <p:nvPr/>
            </p:nvSpPr>
            <p:spPr>
              <a:xfrm>
                <a:off x="7728385" y="1113347"/>
                <a:ext cx="21958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=1.38064852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−23</m:t>
                          </m:r>
                        </m:sup>
                      </m:sSup>
                      <m:f>
                        <m:fPr>
                          <m:type m:val="lin"/>
                          <m:ctrlPr>
                            <a:rPr lang="en-US" sz="1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0664D0-F815-431F-8174-F80FFAAEA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385" y="1113347"/>
                <a:ext cx="2195858" cy="215444"/>
              </a:xfrm>
              <a:prstGeom prst="rect">
                <a:avLst/>
              </a:prstGeom>
              <a:blipFill>
                <a:blip r:embed="rId7"/>
                <a:stretch>
                  <a:fillRect l="-1667" t="-157143" r="-17778" b="-24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C391764E-99D4-41E0-810F-7C8739A1867B}"/>
              </a:ext>
            </a:extLst>
          </p:cNvPr>
          <p:cNvSpPr/>
          <p:nvPr/>
        </p:nvSpPr>
        <p:spPr>
          <a:xfrm>
            <a:off x="10057283" y="1431349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Carga</a:t>
            </a:r>
            <a:r>
              <a:rPr lang="en-US" sz="12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Electr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ón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CC6995EA-1E60-449D-A60E-DF9686625A9B}"/>
                  </a:ext>
                </a:extLst>
              </p:cNvPr>
              <p:cNvSpPr txBox="1"/>
              <p:nvPr/>
            </p:nvSpPr>
            <p:spPr>
              <a:xfrm>
                <a:off x="7728385" y="1474090"/>
                <a:ext cx="20049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 dirty="0">
                    <a:ea typeface="Cambria Math" panose="02040503050406030204" pitchFamily="18" charset="0"/>
                  </a:rPr>
                  <a:t>q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 602176565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14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−19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6995EA-1E60-449D-A60E-DF9686625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385" y="1474090"/>
                <a:ext cx="2004972" cy="215444"/>
              </a:xfrm>
              <a:prstGeom prst="rect">
                <a:avLst/>
              </a:prstGeom>
              <a:blipFill>
                <a:blip r:embed="rId8"/>
                <a:stretch>
                  <a:fillRect l="-5471" t="-22857" r="-1520" b="-5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A76C7138-4493-4090-966E-953B0BCCD2C3}"/>
              </a:ext>
            </a:extLst>
          </p:cNvPr>
          <p:cNvSpPr/>
          <p:nvPr/>
        </p:nvSpPr>
        <p:spPr>
          <a:xfrm>
            <a:off x="10086354" y="1067649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Cte</a:t>
            </a:r>
            <a:r>
              <a:rPr lang="en-US" sz="12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Boltzmann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48E56B8F-ACD5-4872-9205-A9ABC79F863E}"/>
              </a:ext>
            </a:extLst>
          </p:cNvPr>
          <p:cNvSpPr txBox="1"/>
          <p:nvPr/>
        </p:nvSpPr>
        <p:spPr>
          <a:xfrm>
            <a:off x="1821160" y="1010848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 (</a:t>
            </a:r>
            <a:r>
              <a:rPr lang="es-CR" sz="1400" dirty="0"/>
              <a:t>ánodo</a:t>
            </a:r>
            <a:r>
              <a:rPr lang="en-US" sz="1400" dirty="0"/>
              <a:t>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58057B9D-1D26-46DC-BEB0-CD834DEF4095}"/>
              </a:ext>
            </a:extLst>
          </p:cNvPr>
          <p:cNvSpPr txBox="1"/>
          <p:nvPr/>
        </p:nvSpPr>
        <p:spPr>
          <a:xfrm>
            <a:off x="1791600" y="2152795"/>
            <a:ext cx="95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(C</a:t>
            </a:r>
            <a:r>
              <a:rPr lang="es-CR" sz="1400" dirty="0" err="1"/>
              <a:t>átodo</a:t>
            </a:r>
            <a:r>
              <a:rPr lang="en-US" sz="1400" dirty="0"/>
              <a:t>)</a:t>
            </a:r>
          </a:p>
        </p:txBody>
      </p:sp>
      <p:grpSp>
        <p:nvGrpSpPr>
          <p:cNvPr id="15" name="14 Grupo"/>
          <p:cNvGrpSpPr/>
          <p:nvPr/>
        </p:nvGrpSpPr>
        <p:grpSpPr>
          <a:xfrm>
            <a:off x="4569572" y="3989841"/>
            <a:ext cx="6246511" cy="1885237"/>
            <a:chOff x="4569572" y="3989841"/>
            <a:chExt cx="6246511" cy="1885237"/>
          </a:xfrm>
        </p:grpSpPr>
        <p:cxnSp>
          <p:nvCxnSpPr>
            <p:cNvPr id="47" name="Straight Connector 176">
              <a:extLst>
                <a:ext uri="{FF2B5EF4-FFF2-40B4-BE49-F238E27FC236}">
                  <a16:creationId xmlns="" xmlns:a16="http://schemas.microsoft.com/office/drawing/2014/main" id="{4B978F73-98AB-4E27-A86B-7B719CDA1B4D}"/>
                </a:ext>
              </a:extLst>
            </p:cNvPr>
            <p:cNvCxnSpPr>
              <a:cxnSpLocks/>
            </p:cNvCxnSpPr>
            <p:nvPr/>
          </p:nvCxnSpPr>
          <p:spPr>
            <a:xfrm>
              <a:off x="8244074" y="4896674"/>
              <a:ext cx="0" cy="313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98">
              <a:extLst>
                <a:ext uri="{FF2B5EF4-FFF2-40B4-BE49-F238E27FC236}">
                  <a16:creationId xmlns="" xmlns:a16="http://schemas.microsoft.com/office/drawing/2014/main" id="{98199567-84B7-4904-912D-6DF688769EC8}"/>
                </a:ext>
              </a:extLst>
            </p:cNvPr>
            <p:cNvCxnSpPr>
              <a:cxnSpLocks/>
            </p:cNvCxnSpPr>
            <p:nvPr/>
          </p:nvCxnSpPr>
          <p:spPr>
            <a:xfrm>
              <a:off x="8242057" y="4253719"/>
              <a:ext cx="12469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48 Grupo"/>
            <p:cNvGrpSpPr/>
            <p:nvPr/>
          </p:nvGrpSpPr>
          <p:grpSpPr>
            <a:xfrm>
              <a:off x="8082132" y="4257415"/>
              <a:ext cx="462007" cy="1617663"/>
              <a:chOff x="6953250" y="3254614"/>
              <a:chExt cx="462007" cy="1617663"/>
            </a:xfrm>
          </p:grpSpPr>
          <p:cxnSp>
            <p:nvCxnSpPr>
              <p:cNvPr id="95" name="94 Conector recto"/>
              <p:cNvCxnSpPr/>
              <p:nvPr/>
            </p:nvCxnSpPr>
            <p:spPr>
              <a:xfrm>
                <a:off x="6953250" y="4275086"/>
                <a:ext cx="3238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95 Conector recto"/>
              <p:cNvCxnSpPr/>
              <p:nvPr/>
            </p:nvCxnSpPr>
            <p:spPr>
              <a:xfrm>
                <a:off x="7007225" y="4352991"/>
                <a:ext cx="2159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96 Conector recto"/>
              <p:cNvCxnSpPr/>
              <p:nvPr/>
            </p:nvCxnSpPr>
            <p:spPr>
              <a:xfrm>
                <a:off x="6953250" y="4432506"/>
                <a:ext cx="3238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97 Conector recto"/>
              <p:cNvCxnSpPr/>
              <p:nvPr/>
            </p:nvCxnSpPr>
            <p:spPr>
              <a:xfrm>
                <a:off x="7007225" y="4510411"/>
                <a:ext cx="2159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5175" y="3254614"/>
                <a:ext cx="0" cy="10236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5175" y="4511534"/>
                <a:ext cx="0" cy="3607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100 CuadroTexto"/>
              <p:cNvSpPr txBox="1"/>
              <p:nvPr/>
            </p:nvSpPr>
            <p:spPr>
              <a:xfrm>
                <a:off x="7115175" y="395503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dirty="0" smtClean="0"/>
                  <a:t>+</a:t>
                </a:r>
                <a:endParaRPr lang="es-CR" dirty="0"/>
              </a:p>
            </p:txBody>
          </p:sp>
          <p:sp>
            <p:nvSpPr>
              <p:cNvPr id="102" name="101 CuadroTexto"/>
              <p:cNvSpPr txBox="1"/>
              <p:nvPr/>
            </p:nvSpPr>
            <p:spPr>
              <a:xfrm>
                <a:off x="7149501" y="4390186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dirty="0"/>
                  <a:t>-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3">
                  <a:extLst>
                    <a:ext uri="{FF2B5EF4-FFF2-40B4-BE49-F238E27FC236}">
                      <a16:creationId xmlns="" xmlns:a16="http://schemas.microsoft.com/office/drawing/2014/main" id="{DF7B317B-CDFC-4DC3-93C4-784EDABFFF7A}"/>
                    </a:ext>
                  </a:extLst>
                </p:cNvPr>
                <p:cNvSpPr txBox="1"/>
                <p:nvPr/>
              </p:nvSpPr>
              <p:spPr>
                <a:xfrm>
                  <a:off x="8528162" y="5300654"/>
                  <a:ext cx="25494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200" i="1">
                            <a:latin typeface="Cambria Math"/>
                          </a:rPr>
                          <m:t>4</m:t>
                        </m:r>
                        <m:r>
                          <a:rPr lang="es-CR" sz="1200" b="0" i="1" smtClean="0">
                            <a:latin typeface="Cambria Math"/>
                          </a:rPr>
                          <m:t> </m:t>
                        </m:r>
                        <m:r>
                          <a:rPr lang="es-CR" sz="1200" b="0" i="1" smtClean="0">
                            <a:latin typeface="Cambria Math"/>
                          </a:rPr>
                          <m:t>𝑉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0" name="TextBox 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DF7B317B-CDFC-4DC3-93C4-784EDABFFF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8162" y="5300654"/>
                  <a:ext cx="254942" cy="184666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4286" r="-14286" b="-3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2" name="Group 94">
              <a:extLst>
                <a:ext uri="{FF2B5EF4-FFF2-40B4-BE49-F238E27FC236}">
                  <a16:creationId xmlns="" xmlns:a16="http://schemas.microsoft.com/office/drawing/2014/main" id="{0966BAAB-165E-43D9-B473-79727363905C}"/>
                </a:ext>
              </a:extLst>
            </p:cNvPr>
            <p:cNvGrpSpPr/>
            <p:nvPr/>
          </p:nvGrpSpPr>
          <p:grpSpPr>
            <a:xfrm rot="10800000">
              <a:off x="9470865" y="4221307"/>
              <a:ext cx="401063" cy="68222"/>
              <a:chOff x="7529811" y="3713163"/>
              <a:chExt cx="640072" cy="158750"/>
            </a:xfrm>
          </p:grpSpPr>
          <p:cxnSp>
            <p:nvCxnSpPr>
              <p:cNvPr id="79" name="Straight Connector 95">
                <a:extLst>
                  <a:ext uri="{FF2B5EF4-FFF2-40B4-BE49-F238E27FC236}">
                    <a16:creationId xmlns="" xmlns:a16="http://schemas.microsoft.com/office/drawing/2014/main" id="{A8B48AC6-0F14-4174-8A53-38697F442703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96">
                <a:extLst>
                  <a:ext uri="{FF2B5EF4-FFF2-40B4-BE49-F238E27FC236}">
                    <a16:creationId xmlns="" xmlns:a16="http://schemas.microsoft.com/office/drawing/2014/main" id="{DF81AB11-0B81-4D84-BBA0-99D6DA96431D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97">
                <a:extLst>
                  <a:ext uri="{FF2B5EF4-FFF2-40B4-BE49-F238E27FC236}">
                    <a16:creationId xmlns="" xmlns:a16="http://schemas.microsoft.com/office/drawing/2014/main" id="{EDC3B24D-C1DE-4440-B0F8-A5BE2E127F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98">
                <a:extLst>
                  <a:ext uri="{FF2B5EF4-FFF2-40B4-BE49-F238E27FC236}">
                    <a16:creationId xmlns="" xmlns:a16="http://schemas.microsoft.com/office/drawing/2014/main" id="{026155F8-B203-471B-99BB-DBA401E06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99">
                <a:extLst>
                  <a:ext uri="{FF2B5EF4-FFF2-40B4-BE49-F238E27FC236}">
                    <a16:creationId xmlns="" xmlns:a16="http://schemas.microsoft.com/office/drawing/2014/main" id="{0214E684-0248-43A8-9DE4-01EF86B1EB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100">
                <a:extLst>
                  <a:ext uri="{FF2B5EF4-FFF2-40B4-BE49-F238E27FC236}">
                    <a16:creationId xmlns="" xmlns:a16="http://schemas.microsoft.com/office/drawing/2014/main" id="{A2843C5C-6ACB-447B-992D-E0930A93A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101">
                <a:extLst>
                  <a:ext uri="{FF2B5EF4-FFF2-40B4-BE49-F238E27FC236}">
                    <a16:creationId xmlns="" xmlns:a16="http://schemas.microsoft.com/office/drawing/2014/main" id="{00B9BE10-19ED-412F-A9B6-D430822CBA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102">
                <a:extLst>
                  <a:ext uri="{FF2B5EF4-FFF2-40B4-BE49-F238E27FC236}">
                    <a16:creationId xmlns="" xmlns:a16="http://schemas.microsoft.com/office/drawing/2014/main" id="{715BF1D2-D17D-49AD-AA7B-1BFAD9A18C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103">
                <a:extLst>
                  <a:ext uri="{FF2B5EF4-FFF2-40B4-BE49-F238E27FC236}">
                    <a16:creationId xmlns="" xmlns:a16="http://schemas.microsoft.com/office/drawing/2014/main" id="{FA65DB70-F9DD-4587-B97E-851E4E8E78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3">
                  <a:extLst>
                    <a:ext uri="{FF2B5EF4-FFF2-40B4-BE49-F238E27FC236}">
                      <a16:creationId xmlns="" xmlns:a16="http://schemas.microsoft.com/office/drawing/2014/main" id="{DF7B317B-CDFC-4DC3-93C4-784EDABFFF7A}"/>
                    </a:ext>
                  </a:extLst>
                </p:cNvPr>
                <p:cNvSpPr txBox="1"/>
                <p:nvPr/>
              </p:nvSpPr>
              <p:spPr>
                <a:xfrm>
                  <a:off x="9548457" y="3989841"/>
                  <a:ext cx="42800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200" b="0" i="1" smtClean="0">
                            <a:latin typeface="Cambria Math"/>
                          </a:rPr>
                          <m:t>837 </m:t>
                        </m:r>
                        <m:r>
                          <m:rPr>
                            <m:sty m:val="p"/>
                          </m:rPr>
                          <a:rPr lang="el-G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5" name="TextBox 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DF7B317B-CDFC-4DC3-93C4-784EDABFFF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457" y="3989841"/>
                  <a:ext cx="428002" cy="18466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7042" r="-9859" b="-3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56 Grupo"/>
            <p:cNvGrpSpPr/>
            <p:nvPr/>
          </p:nvGrpSpPr>
          <p:grpSpPr>
            <a:xfrm>
              <a:off x="10556936" y="4713292"/>
              <a:ext cx="259147" cy="613871"/>
              <a:chOff x="7941552" y="4832370"/>
              <a:chExt cx="259147" cy="613871"/>
            </a:xfrm>
          </p:grpSpPr>
          <p:cxnSp>
            <p:nvCxnSpPr>
              <p:cNvPr id="62" name="61 Conector recto"/>
              <p:cNvCxnSpPr/>
              <p:nvPr/>
            </p:nvCxnSpPr>
            <p:spPr>
              <a:xfrm>
                <a:off x="8072281" y="4832370"/>
                <a:ext cx="508" cy="61387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62 Triángulo isósceles"/>
              <p:cNvSpPr/>
              <p:nvPr/>
            </p:nvSpPr>
            <p:spPr>
              <a:xfrm flipV="1">
                <a:off x="7952558" y="5064922"/>
                <a:ext cx="237134" cy="170136"/>
              </a:xfrm>
              <a:prstGeom prst="triangl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cxnSp>
            <p:nvCxnSpPr>
              <p:cNvPr id="76" name="75 Conector recto"/>
              <p:cNvCxnSpPr/>
              <p:nvPr/>
            </p:nvCxnSpPr>
            <p:spPr>
              <a:xfrm flipH="1">
                <a:off x="7941552" y="5222517"/>
                <a:ext cx="25914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Connector 198">
              <a:extLst>
                <a:ext uri="{FF2B5EF4-FFF2-40B4-BE49-F238E27FC236}">
                  <a16:creationId xmlns="" xmlns:a16="http://schemas.microsoft.com/office/drawing/2014/main" id="{98199567-84B7-4904-912D-6DF688769EC8}"/>
                </a:ext>
              </a:extLst>
            </p:cNvPr>
            <p:cNvCxnSpPr>
              <a:cxnSpLocks/>
            </p:cNvCxnSpPr>
            <p:nvPr/>
          </p:nvCxnSpPr>
          <p:spPr>
            <a:xfrm>
              <a:off x="8242057" y="5875078"/>
              <a:ext cx="24504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198">
              <a:extLst>
                <a:ext uri="{FF2B5EF4-FFF2-40B4-BE49-F238E27FC236}">
                  <a16:creationId xmlns="" xmlns:a16="http://schemas.microsoft.com/office/drawing/2014/main" id="{98199567-84B7-4904-912D-6DF688769EC8}"/>
                </a:ext>
              </a:extLst>
            </p:cNvPr>
            <p:cNvCxnSpPr>
              <a:cxnSpLocks/>
            </p:cNvCxnSpPr>
            <p:nvPr/>
          </p:nvCxnSpPr>
          <p:spPr>
            <a:xfrm>
              <a:off x="9868849" y="4250994"/>
              <a:ext cx="82866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175">
              <a:extLst>
                <a:ext uri="{FF2B5EF4-FFF2-40B4-BE49-F238E27FC236}">
                  <a16:creationId xmlns="" xmlns:a16="http://schemas.microsoft.com/office/drawing/2014/main" id="{CF81C55A-C911-4DED-A3F0-AD2F818E02A7}"/>
                </a:ext>
              </a:extLst>
            </p:cNvPr>
            <p:cNvCxnSpPr>
              <a:cxnSpLocks/>
            </p:cNvCxnSpPr>
            <p:nvPr/>
          </p:nvCxnSpPr>
          <p:spPr>
            <a:xfrm>
              <a:off x="10692552" y="4250995"/>
              <a:ext cx="0" cy="5532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175">
              <a:extLst>
                <a:ext uri="{FF2B5EF4-FFF2-40B4-BE49-F238E27FC236}">
                  <a16:creationId xmlns="" xmlns:a16="http://schemas.microsoft.com/office/drawing/2014/main" id="{CF81C55A-C911-4DED-A3F0-AD2F818E02A7}"/>
                </a:ext>
              </a:extLst>
            </p:cNvPr>
            <p:cNvCxnSpPr>
              <a:cxnSpLocks/>
            </p:cNvCxnSpPr>
            <p:nvPr/>
          </p:nvCxnSpPr>
          <p:spPr>
            <a:xfrm>
              <a:off x="10692552" y="5277887"/>
              <a:ext cx="0" cy="5971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102 CuadroTexto"/>
            <p:cNvSpPr txBox="1"/>
            <p:nvPr/>
          </p:nvSpPr>
          <p:spPr>
            <a:xfrm>
              <a:off x="4569572" y="4200940"/>
              <a:ext cx="268330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R" sz="1400" dirty="0" smtClean="0"/>
                <a:t>Analice el circuito y encuentre el valor de la corriente que pasa por el diodo. </a:t>
              </a:r>
              <a:r>
                <a:rPr lang="es-CR" sz="1400" dirty="0"/>
                <a:t> </a:t>
              </a:r>
              <a:r>
                <a:rPr lang="es-CR" sz="1400" dirty="0" smtClean="0"/>
                <a:t>Se trata de un diodo de silicio que se comporta conforme la gráfica adjunta.</a:t>
              </a:r>
              <a:endParaRPr lang="es-CR" sz="1400" dirty="0"/>
            </a:p>
          </p:txBody>
        </p:sp>
      </p:grpSp>
      <p:cxnSp>
        <p:nvCxnSpPr>
          <p:cNvPr id="104" name="103 Conector recto"/>
          <p:cNvCxnSpPr/>
          <p:nvPr/>
        </p:nvCxnSpPr>
        <p:spPr>
          <a:xfrm>
            <a:off x="2087068" y="3945925"/>
            <a:ext cx="1472316" cy="1635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4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801512" y="496711"/>
            <a:ext cx="261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 </a:t>
            </a:r>
            <a:r>
              <a:rPr lang="en-US" dirty="0" err="1"/>
              <a:t>amplificador</a:t>
            </a:r>
            <a:r>
              <a:rPr lang="en-US" dirty="0"/>
              <a:t> </a:t>
            </a:r>
            <a:r>
              <a:rPr lang="en-US" dirty="0" err="1"/>
              <a:t>diferencial</a:t>
            </a:r>
            <a:endParaRPr lang="en-US" dirty="0"/>
          </a:p>
        </p:txBody>
      </p:sp>
      <p:grpSp>
        <p:nvGrpSpPr>
          <p:cNvPr id="114" name="Group 113">
            <a:extLst>
              <a:ext uri="{FF2B5EF4-FFF2-40B4-BE49-F238E27FC236}">
                <a16:creationId xmlns="" xmlns:a16="http://schemas.microsoft.com/office/drawing/2014/main" id="{C8E8B666-D23C-4D87-9E09-120719887026}"/>
              </a:ext>
            </a:extLst>
          </p:cNvPr>
          <p:cNvGrpSpPr/>
          <p:nvPr/>
        </p:nvGrpSpPr>
        <p:grpSpPr>
          <a:xfrm rot="5400000">
            <a:off x="2831579" y="5383667"/>
            <a:ext cx="290336" cy="76507"/>
            <a:chOff x="7529811" y="3713163"/>
            <a:chExt cx="640072" cy="158750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="" xmlns:a16="http://schemas.microsoft.com/office/drawing/2014/main" id="{81A67C0B-AC2B-4256-A338-A6C8B3A73B52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="" xmlns:a16="http://schemas.microsoft.com/office/drawing/2014/main" id="{D443C1F7-36C3-4822-97B2-5E6A84D68F65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="" xmlns:a16="http://schemas.microsoft.com/office/drawing/2014/main" id="{487A6CA7-0613-411B-94E6-6185585B85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="" xmlns:a16="http://schemas.microsoft.com/office/drawing/2014/main" id="{5A4C1100-BC89-4388-9F4B-DCED72B1E478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="" xmlns:a16="http://schemas.microsoft.com/office/drawing/2014/main" id="{D39A3C1F-BF75-47B9-A6CB-00BAA05F6A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="" xmlns:a16="http://schemas.microsoft.com/office/drawing/2014/main" id="{8C7A9135-BD22-45F8-8A41-DAAEA150A464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="" xmlns:a16="http://schemas.microsoft.com/office/drawing/2014/main" id="{154E5243-8D82-4A32-82A7-4DA52C32B7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="" xmlns:a16="http://schemas.microsoft.com/office/drawing/2014/main" id="{A9F8AFA8-0177-4713-BF89-164F7D415283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="" xmlns:a16="http://schemas.microsoft.com/office/drawing/2014/main" id="{7122BBEC-5194-450D-AA50-4E1F371E95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Straight Connector 126">
            <a:extLst>
              <a:ext uri="{FF2B5EF4-FFF2-40B4-BE49-F238E27FC236}">
                <a16:creationId xmlns="" xmlns:a16="http://schemas.microsoft.com/office/drawing/2014/main" id="{D1234EB9-33CC-4D4A-8229-4D66EB5E755F}"/>
              </a:ext>
            </a:extLst>
          </p:cNvPr>
          <p:cNvCxnSpPr>
            <a:cxnSpLocks/>
          </p:cNvCxnSpPr>
          <p:nvPr/>
        </p:nvCxnSpPr>
        <p:spPr>
          <a:xfrm>
            <a:off x="2975224" y="4718780"/>
            <a:ext cx="0" cy="557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="" xmlns:a16="http://schemas.microsoft.com/office/drawing/2014/main" id="{450BBC13-97D4-42E1-8AF7-8EBD02336AD9}"/>
              </a:ext>
            </a:extLst>
          </p:cNvPr>
          <p:cNvGrpSpPr/>
          <p:nvPr/>
        </p:nvGrpSpPr>
        <p:grpSpPr>
          <a:xfrm>
            <a:off x="5526265" y="4159979"/>
            <a:ext cx="418618" cy="1079500"/>
            <a:chOff x="3276600" y="2936875"/>
            <a:chExt cx="418618" cy="1079500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="" xmlns:a16="http://schemas.microsoft.com/office/drawing/2014/main" id="{EF308F2F-8600-46AB-86D6-EDF4CDA19CE9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279913"/>
              <a:ext cx="0" cy="412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="" xmlns:a16="http://schemas.microsoft.com/office/drawing/2014/main" id="{6297008D-F382-4992-ABCB-076EE313354E}"/>
                </a:ext>
              </a:extLst>
            </p:cNvPr>
            <p:cNvCxnSpPr/>
            <p:nvPr/>
          </p:nvCxnSpPr>
          <p:spPr>
            <a:xfrm flipH="1">
              <a:off x="3518452" y="3279913"/>
              <a:ext cx="167723" cy="82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="" xmlns:a16="http://schemas.microsoft.com/office/drawing/2014/main" id="{A4597B0F-D05F-4E9D-84A9-3D1AAC0A12CF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622675"/>
              <a:ext cx="176766" cy="696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="" xmlns:a16="http://schemas.microsoft.com/office/drawing/2014/main" id="{761C4632-DC5A-4E25-B214-88D9E345BB04}"/>
                </a:ext>
              </a:extLst>
            </p:cNvPr>
            <p:cNvCxnSpPr/>
            <p:nvPr/>
          </p:nvCxnSpPr>
          <p:spPr>
            <a:xfrm flipV="1">
              <a:off x="3686175" y="2936875"/>
              <a:ext cx="0" cy="343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="" xmlns:a16="http://schemas.microsoft.com/office/drawing/2014/main" id="{56EE2DFB-F72C-4BA0-B0AB-837EFE7CA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8144" y="3692525"/>
              <a:ext cx="3175" cy="3238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="" xmlns:a16="http://schemas.microsoft.com/office/drawing/2014/main" id="{305C6263-B8E3-486B-8567-A5EF52F928B0}"/>
                </a:ext>
              </a:extLst>
            </p:cNvPr>
            <p:cNvCxnSpPr/>
            <p:nvPr/>
          </p:nvCxnSpPr>
          <p:spPr>
            <a:xfrm flipH="1">
              <a:off x="3276600" y="3495676"/>
              <a:ext cx="2418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="" xmlns:a16="http://schemas.microsoft.com/office/drawing/2014/main" id="{D8D775AA-505E-4D39-AF1F-3B88F05CF36F}"/>
              </a:ext>
            </a:extLst>
          </p:cNvPr>
          <p:cNvGrpSpPr/>
          <p:nvPr/>
        </p:nvGrpSpPr>
        <p:grpSpPr>
          <a:xfrm rot="5400000">
            <a:off x="5793229" y="5333425"/>
            <a:ext cx="290336" cy="76507"/>
            <a:chOff x="7529811" y="3713163"/>
            <a:chExt cx="640072" cy="158750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="" xmlns:a16="http://schemas.microsoft.com/office/drawing/2014/main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="" xmlns:a16="http://schemas.microsoft.com/office/drawing/2014/main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="" xmlns:a16="http://schemas.microsoft.com/office/drawing/2014/main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="" xmlns:a16="http://schemas.microsoft.com/office/drawing/2014/main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="" xmlns:a16="http://schemas.microsoft.com/office/drawing/2014/main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="" xmlns:a16="http://schemas.microsoft.com/office/drawing/2014/main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="" xmlns:a16="http://schemas.microsoft.com/office/drawing/2014/main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="" xmlns:a16="http://schemas.microsoft.com/office/drawing/2014/main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="" xmlns:a16="http://schemas.microsoft.com/office/drawing/2014/main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Straight Connector 155">
            <a:extLst>
              <a:ext uri="{FF2B5EF4-FFF2-40B4-BE49-F238E27FC236}">
                <a16:creationId xmlns="" xmlns:a16="http://schemas.microsoft.com/office/drawing/2014/main" id="{D5505D13-002F-4D66-ABC2-F9DC2F0563C4}"/>
              </a:ext>
            </a:extLst>
          </p:cNvPr>
          <p:cNvCxnSpPr>
            <a:cxnSpLocks/>
          </p:cNvCxnSpPr>
          <p:nvPr/>
        </p:nvCxnSpPr>
        <p:spPr>
          <a:xfrm>
            <a:off x="2971785" y="4718781"/>
            <a:ext cx="26198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="" xmlns:a16="http://schemas.microsoft.com/office/drawing/2014/main" id="{DA58ED68-50CC-40DC-BC8A-0D8A43C08FBD}"/>
              </a:ext>
            </a:extLst>
          </p:cNvPr>
          <p:cNvCxnSpPr>
            <a:cxnSpLocks/>
          </p:cNvCxnSpPr>
          <p:nvPr/>
        </p:nvCxnSpPr>
        <p:spPr>
          <a:xfrm>
            <a:off x="2976817" y="5773948"/>
            <a:ext cx="29572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="" xmlns:a16="http://schemas.microsoft.com/office/drawing/2014/main" id="{F3D8806A-B464-4BB6-867A-0189563C8E75}"/>
              </a:ext>
            </a:extLst>
          </p:cNvPr>
          <p:cNvCxnSpPr>
            <a:cxnSpLocks/>
          </p:cNvCxnSpPr>
          <p:nvPr/>
        </p:nvCxnSpPr>
        <p:spPr>
          <a:xfrm>
            <a:off x="2971785" y="5542443"/>
            <a:ext cx="0" cy="2302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="" xmlns:a16="http://schemas.microsoft.com/office/drawing/2014/main" id="{0B8E685F-64CF-4253-8455-192706FCEE79}"/>
              </a:ext>
            </a:extLst>
          </p:cNvPr>
          <p:cNvCxnSpPr>
            <a:cxnSpLocks/>
          </p:cNvCxnSpPr>
          <p:nvPr/>
        </p:nvCxnSpPr>
        <p:spPr>
          <a:xfrm>
            <a:off x="5933435" y="5516847"/>
            <a:ext cx="0" cy="255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>
            <a:extLst>
              <a:ext uri="{FF2B5EF4-FFF2-40B4-BE49-F238E27FC236}">
                <a16:creationId xmlns="" xmlns:a16="http://schemas.microsoft.com/office/drawing/2014/main" id="{0646D11C-040D-43CA-8143-1B110D2FB131}"/>
              </a:ext>
            </a:extLst>
          </p:cNvPr>
          <p:cNvGrpSpPr/>
          <p:nvPr/>
        </p:nvGrpSpPr>
        <p:grpSpPr>
          <a:xfrm rot="10800000">
            <a:off x="4492754" y="5779475"/>
            <a:ext cx="55282" cy="119978"/>
            <a:chOff x="7132321" y="4612913"/>
            <a:chExt cx="119270" cy="287888"/>
          </a:xfrm>
        </p:grpSpPr>
        <p:sp>
          <p:nvSpPr>
            <p:cNvPr id="184" name="Oval 183">
              <a:extLst>
                <a:ext uri="{FF2B5EF4-FFF2-40B4-BE49-F238E27FC236}">
                  <a16:creationId xmlns="" xmlns:a16="http://schemas.microsoft.com/office/drawing/2014/main" id="{038CE74B-5D90-4260-B438-B2E53135497E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="" xmlns:a16="http://schemas.microsoft.com/office/drawing/2014/main" id="{18A7A913-B80E-4203-8407-27D440ADA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="" xmlns:a16="http://schemas.microsoft.com/office/drawing/2014/main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1853157" y="5310236"/>
                <a:ext cx="9124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𝑇𝐻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‖"/>
                          <m:endChr m:val=""/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157" y="5310236"/>
                <a:ext cx="912494" cy="184666"/>
              </a:xfrm>
              <a:prstGeom prst="rect">
                <a:avLst/>
              </a:prstGeom>
              <a:blipFill rotWithShape="1">
                <a:blip r:embed="rId2"/>
                <a:stretch>
                  <a:fillRect l="-4000" t="-173333" r="-22667" b="-26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6091128" y="5292461"/>
                <a:ext cx="8615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=9.7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128" y="5292461"/>
                <a:ext cx="861518" cy="184666"/>
              </a:xfrm>
              <a:prstGeom prst="rect">
                <a:avLst/>
              </a:prstGeom>
              <a:blipFill>
                <a:blip r:embed="rId4"/>
                <a:stretch>
                  <a:fillRect l="-4225" r="-352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 112">
            <a:extLst>
              <a:ext uri="{FF2B5EF4-FFF2-40B4-BE49-F238E27FC236}">
                <a16:creationId xmlns="" xmlns:a16="http://schemas.microsoft.com/office/drawing/2014/main" id="{A0440181-EBB1-4C21-BAA7-22D1118284F1}"/>
              </a:ext>
            </a:extLst>
          </p:cNvPr>
          <p:cNvGrpSpPr/>
          <p:nvPr/>
        </p:nvGrpSpPr>
        <p:grpSpPr>
          <a:xfrm rot="5400000">
            <a:off x="4965203" y="2745945"/>
            <a:ext cx="290336" cy="76507"/>
            <a:chOff x="7529811" y="3713163"/>
            <a:chExt cx="640072" cy="15875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="" xmlns:a16="http://schemas.microsoft.com/office/drawing/2014/main" id="{87B03DAE-6933-4047-925C-53FACF26F1C2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="" xmlns:a16="http://schemas.microsoft.com/office/drawing/2014/main" id="{BC79E102-E5D0-4850-BFDA-0E9038F4096C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="" xmlns:a16="http://schemas.microsoft.com/office/drawing/2014/main" id="{035DDEB8-7444-4CC1-9F4B-664FD4E040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AF6ECC99-65B8-4406-A39C-903574FF90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="" xmlns:a16="http://schemas.microsoft.com/office/drawing/2014/main" id="{DBF192F0-DE14-4B09-AFAB-7C52E2739E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="" xmlns:a16="http://schemas.microsoft.com/office/drawing/2014/main" id="{AB2EE8C1-424F-4624-8F2D-DB9CAA59DA8C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="" xmlns:a16="http://schemas.microsoft.com/office/drawing/2014/main" id="{290F4C1B-295E-4CE5-B0BC-2B98D82E93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="" xmlns:a16="http://schemas.microsoft.com/office/drawing/2014/main" id="{24FDF9EC-17FE-42D9-928B-AA64B8B76AB2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8D6319A5-4717-4669-B19A-D84F23B282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="" xmlns:a16="http://schemas.microsoft.com/office/drawing/2014/main" id="{6F502715-A5E3-4697-A8C4-A2EEA15B565E}"/>
              </a:ext>
            </a:extLst>
          </p:cNvPr>
          <p:cNvGrpSpPr/>
          <p:nvPr/>
        </p:nvGrpSpPr>
        <p:grpSpPr>
          <a:xfrm>
            <a:off x="3159493" y="2315678"/>
            <a:ext cx="418618" cy="1168817"/>
            <a:chOff x="3276600" y="2847558"/>
            <a:chExt cx="418618" cy="116881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="" xmlns:a16="http://schemas.microsoft.com/office/drawing/2014/main" id="{F2611402-F603-4793-A2E9-56448F4E2399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279913"/>
              <a:ext cx="0" cy="412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="" xmlns:a16="http://schemas.microsoft.com/office/drawing/2014/main" id="{AF00630D-B914-4616-B7E1-AF9AF9DEA552}"/>
                </a:ext>
              </a:extLst>
            </p:cNvPr>
            <p:cNvCxnSpPr/>
            <p:nvPr/>
          </p:nvCxnSpPr>
          <p:spPr>
            <a:xfrm flipH="1">
              <a:off x="3518452" y="3279913"/>
              <a:ext cx="167723" cy="82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="" xmlns:a16="http://schemas.microsoft.com/office/drawing/2014/main" id="{A9E54CB2-F178-4C9F-9876-E117333761BF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622675"/>
              <a:ext cx="176766" cy="696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="" xmlns:a16="http://schemas.microsoft.com/office/drawing/2014/main" id="{61583D6F-DFEB-4E69-BE96-BBD18C2085BD}"/>
                </a:ext>
              </a:extLst>
            </p:cNvPr>
            <p:cNvCxnSpPr/>
            <p:nvPr/>
          </p:nvCxnSpPr>
          <p:spPr>
            <a:xfrm flipV="1">
              <a:off x="3686175" y="2847558"/>
              <a:ext cx="0" cy="4323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="" xmlns:a16="http://schemas.microsoft.com/office/drawing/2014/main" id="{392E83FA-FB87-4DD4-A5F1-DDA1A3DFB1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8144" y="3692525"/>
              <a:ext cx="3175" cy="3238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="" xmlns:a16="http://schemas.microsoft.com/office/drawing/2014/main" id="{261F1A56-7424-443D-8B30-1B219780870B}"/>
                </a:ext>
              </a:extLst>
            </p:cNvPr>
            <p:cNvCxnSpPr/>
            <p:nvPr/>
          </p:nvCxnSpPr>
          <p:spPr>
            <a:xfrm flipH="1">
              <a:off x="3276600" y="3495676"/>
              <a:ext cx="2418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="" xmlns:a16="http://schemas.microsoft.com/office/drawing/2014/main" id="{ACE7A879-4254-4B1E-AFCE-A4C6EFF814BD}"/>
              </a:ext>
            </a:extLst>
          </p:cNvPr>
          <p:cNvGrpSpPr/>
          <p:nvPr/>
        </p:nvGrpSpPr>
        <p:grpSpPr>
          <a:xfrm flipH="1">
            <a:off x="8359285" y="2370961"/>
            <a:ext cx="421717" cy="1108493"/>
            <a:chOff x="3276600" y="2907882"/>
            <a:chExt cx="418618" cy="1108493"/>
          </a:xfrm>
        </p:grpSpPr>
        <p:cxnSp>
          <p:nvCxnSpPr>
            <p:cNvPr id="89" name="Straight Connector 88">
              <a:extLst>
                <a:ext uri="{FF2B5EF4-FFF2-40B4-BE49-F238E27FC236}">
                  <a16:creationId xmlns="" xmlns:a16="http://schemas.microsoft.com/office/drawing/2014/main" id="{0A3A0A11-89D2-449E-8EB5-95AF0EFCA86F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279913"/>
              <a:ext cx="0" cy="412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="" xmlns:a16="http://schemas.microsoft.com/office/drawing/2014/main" id="{EC1F577F-BD17-43FE-9EF8-C028AA591318}"/>
                </a:ext>
              </a:extLst>
            </p:cNvPr>
            <p:cNvCxnSpPr/>
            <p:nvPr/>
          </p:nvCxnSpPr>
          <p:spPr>
            <a:xfrm flipH="1">
              <a:off x="3518452" y="3279913"/>
              <a:ext cx="167723" cy="82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="" xmlns:a16="http://schemas.microsoft.com/office/drawing/2014/main" id="{AD7E1D1A-E4CF-4B59-AF1F-2415BBA9E85B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622675"/>
              <a:ext cx="176766" cy="696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="" xmlns:a16="http://schemas.microsoft.com/office/drawing/2014/main" id="{D7EA7117-BBC6-49CE-AA7E-C8C6EC88AE13}"/>
                </a:ext>
              </a:extLst>
            </p:cNvPr>
            <p:cNvCxnSpPr/>
            <p:nvPr/>
          </p:nvCxnSpPr>
          <p:spPr>
            <a:xfrm flipH="1" flipV="1">
              <a:off x="3686175" y="2907882"/>
              <a:ext cx="0" cy="3720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="" xmlns:a16="http://schemas.microsoft.com/office/drawing/2014/main" id="{6CC1E556-6F8D-4263-B6B4-5ABBCEF605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8144" y="3692525"/>
              <a:ext cx="3175" cy="3238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="" xmlns:a16="http://schemas.microsoft.com/office/drawing/2014/main" id="{CBE0F432-A8F2-4DD5-B882-2953D118A489}"/>
                </a:ext>
              </a:extLst>
            </p:cNvPr>
            <p:cNvCxnSpPr/>
            <p:nvPr/>
          </p:nvCxnSpPr>
          <p:spPr>
            <a:xfrm flipH="1">
              <a:off x="3276600" y="3495676"/>
              <a:ext cx="2418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0966BAAB-165E-43D9-B473-79727363905C}"/>
              </a:ext>
            </a:extLst>
          </p:cNvPr>
          <p:cNvGrpSpPr/>
          <p:nvPr/>
        </p:nvGrpSpPr>
        <p:grpSpPr>
          <a:xfrm rot="5400000">
            <a:off x="6453363" y="2738154"/>
            <a:ext cx="290336" cy="76507"/>
            <a:chOff x="7529811" y="3713163"/>
            <a:chExt cx="640072" cy="158750"/>
          </a:xfrm>
        </p:grpSpPr>
        <p:cxnSp>
          <p:nvCxnSpPr>
            <p:cNvPr id="96" name="Straight Connector 95">
              <a:extLst>
                <a:ext uri="{FF2B5EF4-FFF2-40B4-BE49-F238E27FC236}">
                  <a16:creationId xmlns="" xmlns:a16="http://schemas.microsoft.com/office/drawing/2014/main" id="{A8B48AC6-0F14-4174-8A53-38697F442703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="" xmlns:a16="http://schemas.microsoft.com/office/drawing/2014/main" id="{DF81AB11-0B81-4D84-BBA0-99D6DA96431D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="" xmlns:a16="http://schemas.microsoft.com/office/drawing/2014/main" id="{EDC3B24D-C1DE-4440-B0F8-A5BE2E127F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="" xmlns:a16="http://schemas.microsoft.com/office/drawing/2014/main" id="{026155F8-B203-471B-99BB-DBA401E0641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="" xmlns:a16="http://schemas.microsoft.com/office/drawing/2014/main" id="{0214E684-0248-43A8-9DE4-01EF86B1EB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="" xmlns:a16="http://schemas.microsoft.com/office/drawing/2014/main" id="{A2843C5C-6ACB-447B-992D-E0930A93AB4E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="" xmlns:a16="http://schemas.microsoft.com/office/drawing/2014/main" id="{00B9BE10-19ED-412F-A9B6-D430822CBA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="" xmlns:a16="http://schemas.microsoft.com/office/drawing/2014/main" id="{715BF1D2-D17D-49AD-AA7B-1BFAD9A18C84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="" xmlns:a16="http://schemas.microsoft.com/office/drawing/2014/main" id="{FA65DB70-F9DD-4587-B97E-851E4E8E78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>
            <a:extLst>
              <a:ext uri="{FF2B5EF4-FFF2-40B4-BE49-F238E27FC236}">
                <a16:creationId xmlns="" xmlns:a16="http://schemas.microsoft.com/office/drawing/2014/main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3569069" y="3480942"/>
            <a:ext cx="48091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="" xmlns:a16="http://schemas.microsoft.com/office/drawing/2014/main" id="{BD5200AA-37F2-4113-996F-B900F4806B81}"/>
              </a:ext>
            </a:extLst>
          </p:cNvPr>
          <p:cNvCxnSpPr>
            <a:cxnSpLocks/>
          </p:cNvCxnSpPr>
          <p:nvPr/>
        </p:nvCxnSpPr>
        <p:spPr>
          <a:xfrm>
            <a:off x="3578111" y="2330011"/>
            <a:ext cx="19217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DF7B317B-CDFC-4DC3-93C4-784EDABFFF7A}"/>
                  </a:ext>
                </a:extLst>
              </p:cNvPr>
              <p:cNvSpPr txBox="1"/>
              <p:nvPr/>
            </p:nvSpPr>
            <p:spPr>
              <a:xfrm>
                <a:off x="5196747" y="2722098"/>
                <a:ext cx="4504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F7B317B-CDFC-4DC3-93C4-784EDABFF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747" y="2722098"/>
                <a:ext cx="450444" cy="184666"/>
              </a:xfrm>
              <a:prstGeom prst="rect">
                <a:avLst/>
              </a:prstGeom>
              <a:blipFill rotWithShape="1">
                <a:blip r:embed="rId5"/>
                <a:stretch>
                  <a:fillRect l="-6757" r="-9459" b="-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="" xmlns:a16="http://schemas.microsoft.com/office/drawing/2014/main" id="{4274BF3B-3B74-446B-9B2B-A1E0FB8B3BD2}"/>
                  </a:ext>
                </a:extLst>
              </p:cNvPr>
              <p:cNvSpPr txBox="1"/>
              <p:nvPr/>
            </p:nvSpPr>
            <p:spPr>
              <a:xfrm>
                <a:off x="6077586" y="2774523"/>
                <a:ext cx="4504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274BF3B-3B74-446B-9B2B-A1E0FB8B3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586" y="2774523"/>
                <a:ext cx="450444" cy="184666"/>
              </a:xfrm>
              <a:prstGeom prst="rect">
                <a:avLst/>
              </a:prstGeom>
              <a:blipFill rotWithShape="1">
                <a:blip r:embed="rId6"/>
                <a:stretch>
                  <a:fillRect l="-8108" r="-8108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Oval 161">
            <a:extLst>
              <a:ext uri="{FF2B5EF4-FFF2-40B4-BE49-F238E27FC236}">
                <a16:creationId xmlns="" xmlns:a16="http://schemas.microsoft.com/office/drawing/2014/main" id="{F38DE8C0-CBC1-4F0D-9253-137116BE8F78}"/>
              </a:ext>
            </a:extLst>
          </p:cNvPr>
          <p:cNvSpPr/>
          <p:nvPr/>
        </p:nvSpPr>
        <p:spPr>
          <a:xfrm rot="5400000">
            <a:off x="5501325" y="2318319"/>
            <a:ext cx="55282" cy="500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="" xmlns:a16="http://schemas.microsoft.com/office/drawing/2014/main" id="{20758E98-D9A8-4CC9-AC77-C633B6E692E4}"/>
              </a:ext>
            </a:extLst>
          </p:cNvPr>
          <p:cNvGrpSpPr/>
          <p:nvPr/>
        </p:nvGrpSpPr>
        <p:grpSpPr>
          <a:xfrm rot="16200000">
            <a:off x="6190815" y="2296380"/>
            <a:ext cx="55282" cy="119978"/>
            <a:chOff x="7132321" y="4612913"/>
            <a:chExt cx="119270" cy="287888"/>
          </a:xfrm>
        </p:grpSpPr>
        <p:sp>
          <p:nvSpPr>
            <p:cNvPr id="165" name="Oval 164">
              <a:extLst>
                <a:ext uri="{FF2B5EF4-FFF2-40B4-BE49-F238E27FC236}">
                  <a16:creationId xmlns="" xmlns:a16="http://schemas.microsoft.com/office/drawing/2014/main" id="{762976E6-73F9-42F4-B8D4-B6181448B5F6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="" xmlns:a16="http://schemas.microsoft.com/office/drawing/2014/main" id="{F8CA3C85-A02D-4D5E-A017-FEAF38224C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0" name="Straight Connector 169">
            <a:extLst>
              <a:ext uri="{FF2B5EF4-FFF2-40B4-BE49-F238E27FC236}">
                <a16:creationId xmlns="" xmlns:a16="http://schemas.microsoft.com/office/drawing/2014/main" id="{875D2166-5F2C-407F-A77E-417959C954B4}"/>
              </a:ext>
            </a:extLst>
          </p:cNvPr>
          <p:cNvCxnSpPr>
            <a:cxnSpLocks/>
          </p:cNvCxnSpPr>
          <p:nvPr/>
        </p:nvCxnSpPr>
        <p:spPr>
          <a:xfrm>
            <a:off x="6231834" y="2356369"/>
            <a:ext cx="21463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F6D9CEE9-575E-45F9-8453-D00AB6837C47}"/>
              </a:ext>
            </a:extLst>
          </p:cNvPr>
          <p:cNvGrpSpPr/>
          <p:nvPr/>
        </p:nvGrpSpPr>
        <p:grpSpPr>
          <a:xfrm>
            <a:off x="2583752" y="2959189"/>
            <a:ext cx="280048" cy="955439"/>
            <a:chOff x="6952646" y="2910492"/>
            <a:chExt cx="280048" cy="955439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797473A1-7676-43DF-AA79-0A21DAACE7D1}"/>
                </a:ext>
              </a:extLst>
            </p:cNvPr>
            <p:cNvSpPr/>
            <p:nvPr/>
          </p:nvSpPr>
          <p:spPr>
            <a:xfrm>
              <a:off x="6952646" y="3228973"/>
              <a:ext cx="262831" cy="323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D5EAD0BF-3A02-47C3-822E-688550D50530}"/>
                </a:ext>
              </a:extLst>
            </p:cNvPr>
            <p:cNvSpPr txBox="1"/>
            <p:nvPr/>
          </p:nvSpPr>
          <p:spPr>
            <a:xfrm>
              <a:off x="6958260" y="315752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+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="" xmlns:a16="http://schemas.microsoft.com/office/drawing/2014/main" id="{59F76C5B-ACE0-45A1-917C-675DAFC4D402}"/>
                </a:ext>
              </a:extLst>
            </p:cNvPr>
            <p:cNvSpPr txBox="1"/>
            <p:nvPr/>
          </p:nvSpPr>
          <p:spPr>
            <a:xfrm>
              <a:off x="6980220" y="3323693"/>
              <a:ext cx="2391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</a:t>
              </a:r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="" xmlns:a16="http://schemas.microsoft.com/office/drawing/2014/main" id="{CF81C55A-C911-4DED-A3F0-AD2F818E02A7}"/>
                </a:ext>
              </a:extLst>
            </p:cNvPr>
            <p:cNvCxnSpPr>
              <a:cxnSpLocks/>
            </p:cNvCxnSpPr>
            <p:nvPr/>
          </p:nvCxnSpPr>
          <p:spPr>
            <a:xfrm>
              <a:off x="7073166" y="2910492"/>
              <a:ext cx="0" cy="313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="" xmlns:a16="http://schemas.microsoft.com/office/drawing/2014/main" id="{4B978F73-98AB-4E27-A86B-7B719CDA1B4D}"/>
                </a:ext>
              </a:extLst>
            </p:cNvPr>
            <p:cNvCxnSpPr>
              <a:cxnSpLocks/>
            </p:cNvCxnSpPr>
            <p:nvPr/>
          </p:nvCxnSpPr>
          <p:spPr>
            <a:xfrm>
              <a:off x="7084061" y="3552819"/>
              <a:ext cx="0" cy="313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="" xmlns:a16="http://schemas.microsoft.com/office/drawing/2014/main" id="{1BAE246E-BE16-4D65-96A7-334B8F118608}"/>
              </a:ext>
            </a:extLst>
          </p:cNvPr>
          <p:cNvGrpSpPr/>
          <p:nvPr/>
        </p:nvGrpSpPr>
        <p:grpSpPr>
          <a:xfrm>
            <a:off x="9028088" y="2958755"/>
            <a:ext cx="280048" cy="955439"/>
            <a:chOff x="6952646" y="2910492"/>
            <a:chExt cx="280048" cy="955439"/>
          </a:xfrm>
        </p:grpSpPr>
        <p:sp>
          <p:nvSpPr>
            <p:cNvPr id="181" name="Oval 180">
              <a:extLst>
                <a:ext uri="{FF2B5EF4-FFF2-40B4-BE49-F238E27FC236}">
                  <a16:creationId xmlns="" xmlns:a16="http://schemas.microsoft.com/office/drawing/2014/main" id="{0CAF7A6D-3F0B-4F55-8B20-31CEF8E4702C}"/>
                </a:ext>
              </a:extLst>
            </p:cNvPr>
            <p:cNvSpPr/>
            <p:nvPr/>
          </p:nvSpPr>
          <p:spPr>
            <a:xfrm>
              <a:off x="6952646" y="3228973"/>
              <a:ext cx="262831" cy="323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="" xmlns:a16="http://schemas.microsoft.com/office/drawing/2014/main" id="{9AAA16E3-4630-43BC-8230-17E90C73228B}"/>
                </a:ext>
              </a:extLst>
            </p:cNvPr>
            <p:cNvSpPr txBox="1"/>
            <p:nvPr/>
          </p:nvSpPr>
          <p:spPr>
            <a:xfrm>
              <a:off x="6958260" y="315752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+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="" xmlns:a16="http://schemas.microsoft.com/office/drawing/2014/main" id="{691830C3-B9DA-43D3-A47F-9B7300BADC5E}"/>
                </a:ext>
              </a:extLst>
            </p:cNvPr>
            <p:cNvSpPr txBox="1"/>
            <p:nvPr/>
          </p:nvSpPr>
          <p:spPr>
            <a:xfrm>
              <a:off x="6980220" y="3323693"/>
              <a:ext cx="2391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</a:t>
              </a: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="" xmlns:a16="http://schemas.microsoft.com/office/drawing/2014/main" id="{C180AF74-30E0-4B35-8364-23EAD111440C}"/>
                </a:ext>
              </a:extLst>
            </p:cNvPr>
            <p:cNvCxnSpPr>
              <a:cxnSpLocks/>
            </p:cNvCxnSpPr>
            <p:nvPr/>
          </p:nvCxnSpPr>
          <p:spPr>
            <a:xfrm>
              <a:off x="7073166" y="2910492"/>
              <a:ext cx="0" cy="313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="" xmlns:a16="http://schemas.microsoft.com/office/drawing/2014/main" id="{CA42A300-6799-4160-9ACA-534E4A12B8EF}"/>
                </a:ext>
              </a:extLst>
            </p:cNvPr>
            <p:cNvCxnSpPr>
              <a:cxnSpLocks/>
            </p:cNvCxnSpPr>
            <p:nvPr/>
          </p:nvCxnSpPr>
          <p:spPr>
            <a:xfrm>
              <a:off x="7084061" y="3552819"/>
              <a:ext cx="0" cy="313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9" name="Straight Connector 198">
            <a:extLst>
              <a:ext uri="{FF2B5EF4-FFF2-40B4-BE49-F238E27FC236}">
                <a16:creationId xmlns="" xmlns:a16="http://schemas.microsoft.com/office/drawing/2014/main" id="{98199567-84B7-4904-912D-6DF688769EC8}"/>
              </a:ext>
            </a:extLst>
          </p:cNvPr>
          <p:cNvCxnSpPr>
            <a:cxnSpLocks/>
          </p:cNvCxnSpPr>
          <p:nvPr/>
        </p:nvCxnSpPr>
        <p:spPr>
          <a:xfrm>
            <a:off x="2704272" y="2959189"/>
            <a:ext cx="4552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="" xmlns:a16="http://schemas.microsoft.com/office/drawing/2014/main" id="{799D4AAD-FE21-4B69-9949-2FA95280EE3E}"/>
              </a:ext>
            </a:extLst>
          </p:cNvPr>
          <p:cNvCxnSpPr>
            <a:cxnSpLocks/>
          </p:cNvCxnSpPr>
          <p:nvPr/>
        </p:nvCxnSpPr>
        <p:spPr>
          <a:xfrm>
            <a:off x="8715698" y="2958755"/>
            <a:ext cx="4552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2563479" y="3806982"/>
            <a:ext cx="292187" cy="249891"/>
            <a:chOff x="6176852" y="2698817"/>
            <a:chExt cx="292187" cy="249891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>
            <a:extLst>
              <a:ext uri="{FF2B5EF4-FFF2-40B4-BE49-F238E27FC236}">
                <a16:creationId xmlns="" xmlns:a16="http://schemas.microsoft.com/office/drawing/2014/main" id="{CCCE8640-C5F6-485D-824E-A9F1914276DF}"/>
              </a:ext>
            </a:extLst>
          </p:cNvPr>
          <p:cNvGrpSpPr/>
          <p:nvPr/>
        </p:nvGrpSpPr>
        <p:grpSpPr>
          <a:xfrm>
            <a:off x="9015258" y="3816567"/>
            <a:ext cx="292187" cy="249891"/>
            <a:chOff x="6176852" y="2698817"/>
            <a:chExt cx="292187" cy="249891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="" xmlns:a16="http://schemas.microsoft.com/office/drawing/2014/main" id="{80A60484-5322-4FA1-A623-C079E7F5CDC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="" xmlns:a16="http://schemas.microsoft.com/office/drawing/2014/main" id="{52C9ECFF-4B33-4555-A815-B63BF960D5C9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="" xmlns:a16="http://schemas.microsoft.com/office/drawing/2014/main" id="{31D614C4-7A3F-48DF-9A93-CEDDEEC197D6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="" xmlns:a16="http://schemas.microsoft.com/office/drawing/2014/main" id="{319939E4-201C-4851-B4B7-2C5D2E2CBF42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="" xmlns:a16="http://schemas.microsoft.com/office/drawing/2014/main" id="{CFA50FA5-9EC9-4877-B3A4-EE12AA4D6F94}"/>
                  </a:ext>
                </a:extLst>
              </p:cNvPr>
              <p:cNvSpPr txBox="1"/>
              <p:nvPr/>
            </p:nvSpPr>
            <p:spPr>
              <a:xfrm>
                <a:off x="2376100" y="3355386"/>
                <a:ext cx="18569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FA50FA5-9EC9-4877-B3A4-EE12AA4D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100" y="3355386"/>
                <a:ext cx="185692" cy="184666"/>
              </a:xfrm>
              <a:prstGeom prst="rect">
                <a:avLst/>
              </a:prstGeom>
              <a:blipFill rotWithShape="1">
                <a:blip r:embed="rId7"/>
                <a:stretch>
                  <a:fillRect l="-13333" r="-6667" b="-967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="" xmlns:a16="http://schemas.microsoft.com/office/drawing/2014/main" id="{EAD23AF1-93EC-4C8B-8A93-51D161528547}"/>
                  </a:ext>
                </a:extLst>
              </p:cNvPr>
              <p:cNvSpPr txBox="1"/>
              <p:nvPr/>
            </p:nvSpPr>
            <p:spPr>
              <a:xfrm>
                <a:off x="9330096" y="3341178"/>
                <a:ext cx="18928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D23AF1-93EC-4C8B-8A93-51D1615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096" y="3341178"/>
                <a:ext cx="189283" cy="184666"/>
              </a:xfrm>
              <a:prstGeom prst="rect">
                <a:avLst/>
              </a:prstGeom>
              <a:blipFill rotWithShape="1">
                <a:blip r:embed="rId8"/>
                <a:stretch>
                  <a:fillRect l="-12903" r="-6452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5874048" y="2517494"/>
                <a:ext cx="1841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048" y="2517494"/>
                <a:ext cx="184153" cy="184666"/>
              </a:xfrm>
              <a:prstGeom prst="rect">
                <a:avLst/>
              </a:prstGeom>
              <a:blipFill rotWithShape="1">
                <a:blip r:embed="rId9"/>
                <a:stretch>
                  <a:fillRect l="-13333" r="-6667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6B98212-2F7B-488B-BA6D-B9FACF759B9A}"/>
              </a:ext>
            </a:extLst>
          </p:cNvPr>
          <p:cNvSpPr txBox="1"/>
          <p:nvPr/>
        </p:nvSpPr>
        <p:spPr>
          <a:xfrm>
            <a:off x="5623594" y="224604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="" xmlns:a16="http://schemas.microsoft.com/office/drawing/2014/main" id="{2B8F6841-AA5B-4294-B2A2-6628B96E4EAD}"/>
              </a:ext>
            </a:extLst>
          </p:cNvPr>
          <p:cNvSpPr txBox="1"/>
          <p:nvPr/>
        </p:nvSpPr>
        <p:spPr>
          <a:xfrm>
            <a:off x="5984650" y="2227633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="" xmlns:a16="http://schemas.microsoft.com/office/drawing/2014/main" id="{9B88280C-9D7D-4041-AAA8-88312DD57C26}"/>
                  </a:ext>
                </a:extLst>
              </p:cNvPr>
              <p:cNvSpPr txBox="1"/>
              <p:nvPr/>
            </p:nvSpPr>
            <p:spPr>
              <a:xfrm>
                <a:off x="8110454" y="2880726"/>
                <a:ext cx="20672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B88280C-9D7D-4041-AAA8-88312DD57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454" y="2880726"/>
                <a:ext cx="206723" cy="184666"/>
              </a:xfrm>
              <a:prstGeom prst="rect">
                <a:avLst/>
              </a:prstGeom>
              <a:blipFill rotWithShape="1">
                <a:blip r:embed="rId10"/>
                <a:stretch>
                  <a:fillRect l="-20588" r="-5882" b="-2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="" xmlns:a16="http://schemas.microsoft.com/office/drawing/2014/main" id="{7FAAF424-A97C-4058-B157-9C5AC7F0F121}"/>
                  </a:ext>
                </a:extLst>
              </p:cNvPr>
              <p:cNvSpPr txBox="1"/>
              <p:nvPr/>
            </p:nvSpPr>
            <p:spPr>
              <a:xfrm>
                <a:off x="3654045" y="2881160"/>
                <a:ext cx="20313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FAAF424-A97C-4058-B157-9C5AC7F0F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045" y="2881160"/>
                <a:ext cx="203133" cy="184666"/>
              </a:xfrm>
              <a:prstGeom prst="rect">
                <a:avLst/>
              </a:prstGeom>
              <a:blipFill rotWithShape="1">
                <a:blip r:embed="rId11"/>
                <a:stretch>
                  <a:fillRect l="-20588" r="-2941" b="-2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="" xmlns:a16="http://schemas.microsoft.com/office/drawing/2014/main" id="{48FD20B0-13E7-4CFE-B1DD-855B67DAC775}"/>
                  </a:ext>
                </a:extLst>
              </p:cNvPr>
              <p:cNvSpPr txBox="1"/>
              <p:nvPr/>
            </p:nvSpPr>
            <p:spPr>
              <a:xfrm>
                <a:off x="6057759" y="4765377"/>
                <a:ext cx="20672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48FD20B0-13E7-4CFE-B1DD-855B67DAC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759" y="4765377"/>
                <a:ext cx="206723" cy="184666"/>
              </a:xfrm>
              <a:prstGeom prst="rect">
                <a:avLst/>
              </a:prstGeom>
              <a:blipFill>
                <a:blip r:embed="rId16"/>
                <a:stretch>
                  <a:fillRect l="-23529" r="-294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9" name="Straight Connector 218">
            <a:extLst>
              <a:ext uri="{FF2B5EF4-FFF2-40B4-BE49-F238E27FC236}">
                <a16:creationId xmlns="" xmlns:a16="http://schemas.microsoft.com/office/drawing/2014/main" id="{AFD6D1B1-A03E-4C7F-8532-B790465BAA41}"/>
              </a:ext>
            </a:extLst>
          </p:cNvPr>
          <p:cNvCxnSpPr>
            <a:cxnSpLocks/>
          </p:cNvCxnSpPr>
          <p:nvPr/>
        </p:nvCxnSpPr>
        <p:spPr>
          <a:xfrm>
            <a:off x="5929215" y="3480942"/>
            <a:ext cx="0" cy="7085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="" xmlns:a16="http://schemas.microsoft.com/office/drawing/2014/main" id="{0E56F309-4CE7-4B55-970B-058A444EB33C}"/>
                  </a:ext>
                </a:extLst>
              </p:cNvPr>
              <p:cNvSpPr txBox="1"/>
              <p:nvPr/>
            </p:nvSpPr>
            <p:spPr>
              <a:xfrm>
                <a:off x="2823112" y="2633596"/>
                <a:ext cx="23301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C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E56F309-4CE7-4B55-970B-058A444EB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112" y="2633596"/>
                <a:ext cx="233013" cy="184666"/>
              </a:xfrm>
              <a:prstGeom prst="rect">
                <a:avLst/>
              </a:prstGeom>
              <a:blipFill rotWithShape="1">
                <a:blip r:embed="rId17"/>
                <a:stretch>
                  <a:fillRect l="-13158" r="-5263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="" xmlns:a16="http://schemas.microsoft.com/office/drawing/2014/main" id="{D10C60C3-E061-45B6-873F-1FB92A1F5EA4}"/>
                  </a:ext>
                </a:extLst>
              </p:cNvPr>
              <p:cNvSpPr txBox="1"/>
              <p:nvPr/>
            </p:nvSpPr>
            <p:spPr>
              <a:xfrm>
                <a:off x="8848486" y="2647523"/>
                <a:ext cx="23301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10C60C3-E061-45B6-873F-1FB92A1F5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486" y="2647523"/>
                <a:ext cx="233013" cy="184666"/>
              </a:xfrm>
              <a:prstGeom prst="rect">
                <a:avLst/>
              </a:prstGeom>
              <a:blipFill rotWithShape="1">
                <a:blip r:embed="rId18"/>
                <a:stretch>
                  <a:fillRect l="-15789" r="-2632" b="-967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Straight Arrow Connector 230">
            <a:extLst>
              <a:ext uri="{FF2B5EF4-FFF2-40B4-BE49-F238E27FC236}">
                <a16:creationId xmlns="" xmlns:a16="http://schemas.microsoft.com/office/drawing/2014/main" id="{F88DA212-2809-4CA4-B263-4D374E9F6B00}"/>
              </a:ext>
            </a:extLst>
          </p:cNvPr>
          <p:cNvCxnSpPr>
            <a:cxnSpLocks/>
          </p:cNvCxnSpPr>
          <p:nvPr/>
        </p:nvCxnSpPr>
        <p:spPr>
          <a:xfrm>
            <a:off x="2839957" y="2881160"/>
            <a:ext cx="265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="" xmlns:a16="http://schemas.microsoft.com/office/drawing/2014/main" id="{FA4856DA-8201-42B0-8171-5713D9437C7E}"/>
              </a:ext>
            </a:extLst>
          </p:cNvPr>
          <p:cNvCxnSpPr>
            <a:cxnSpLocks/>
          </p:cNvCxnSpPr>
          <p:nvPr/>
        </p:nvCxnSpPr>
        <p:spPr>
          <a:xfrm flipH="1">
            <a:off x="8781940" y="2880726"/>
            <a:ext cx="299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4374605" y="5911776"/>
            <a:ext cx="292187" cy="249891"/>
            <a:chOff x="6176852" y="2698817"/>
            <a:chExt cx="292187" cy="249891"/>
          </a:xfrm>
        </p:grpSpPr>
        <p:cxnSp>
          <p:nvCxnSpPr>
            <p:cNvPr id="152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6447475" y="2901120"/>
            <a:ext cx="292187" cy="249891"/>
            <a:chOff x="6176852" y="2698817"/>
            <a:chExt cx="292187" cy="249891"/>
          </a:xfrm>
        </p:grpSpPr>
        <p:cxnSp>
          <p:nvCxnSpPr>
            <p:cNvPr id="163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1818276" y="5625427"/>
                <a:ext cx="94737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𝑇𝐻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=97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8" name="TextBox 1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276" y="5625427"/>
                <a:ext cx="947375" cy="184666"/>
              </a:xfrm>
              <a:prstGeom prst="rect">
                <a:avLst/>
              </a:prstGeom>
              <a:blipFill rotWithShape="1">
                <a:blip r:embed="rId19"/>
                <a:stretch>
                  <a:fillRect l="-1282" r="-2564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91">
                <a:extLst>
                  <a:ext uri="{FF2B5EF4-FFF2-40B4-BE49-F238E27FC236}">
                    <a16:creationId xmlns="" xmlns:a16="http://schemas.microsoft.com/office/drawing/2014/main" id="{051AFA95-9EC1-45D3-A004-58907611ABB7}"/>
                  </a:ext>
                </a:extLst>
              </p:cNvPr>
              <p:cNvSpPr txBox="1"/>
              <p:nvPr/>
            </p:nvSpPr>
            <p:spPr>
              <a:xfrm>
                <a:off x="969553" y="977066"/>
                <a:ext cx="4102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200" dirty="0"/>
                  <a:t>=100</a:t>
                </a:r>
              </a:p>
            </p:txBody>
          </p:sp>
        </mc:Choice>
        <mc:Fallback xmlns="">
          <p:sp>
            <p:nvSpPr>
              <p:cNvPr id="180" name="TextBox 19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51AFA95-9EC1-45D3-A004-58907611A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553" y="977066"/>
                <a:ext cx="410241" cy="184666"/>
              </a:xfrm>
              <a:prstGeom prst="rect">
                <a:avLst/>
              </a:prstGeom>
              <a:blipFill rotWithShape="1">
                <a:blip r:embed="rId20"/>
                <a:stretch>
                  <a:fillRect l="-16418" t="-22581" r="-23881" b="-4838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933206" y="1294431"/>
                <a:ext cx="849015" cy="197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𝐶𝑄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R" sz="1200" b="0" i="1" smtClean="0">
                          <a:latin typeface="Cambria Math"/>
                        </a:rPr>
                        <m:t>1 </m:t>
                      </m:r>
                      <m:r>
                        <a:rPr lang="es-CR" sz="1200" b="0" i="1" smtClean="0">
                          <a:latin typeface="Cambria Math"/>
                        </a:rPr>
                        <m:t>𝑚𝐴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2" name="TextBox 1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06" y="1294431"/>
                <a:ext cx="849015" cy="197746"/>
              </a:xfrm>
              <a:prstGeom prst="rect">
                <a:avLst/>
              </a:prstGeom>
              <a:blipFill rotWithShape="1">
                <a:blip r:embed="rId21"/>
                <a:stretch>
                  <a:fillRect l="-3597" r="-5036" b="-2121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6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4959315" y="2898384"/>
            <a:ext cx="292187" cy="249891"/>
            <a:chOff x="6176852" y="2698817"/>
            <a:chExt cx="292187" cy="249891"/>
          </a:xfrm>
        </p:grpSpPr>
        <p:cxnSp>
          <p:nvCxnSpPr>
            <p:cNvPr id="147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Straight Connector 217">
            <a:extLst>
              <a:ext uri="{FF2B5EF4-FFF2-40B4-BE49-F238E27FC236}">
                <a16:creationId xmlns="" xmlns:a16="http://schemas.microsoft.com/office/drawing/2014/main" id="{32A9F23C-E616-428D-9602-B9178CCB10F8}"/>
              </a:ext>
            </a:extLst>
          </p:cNvPr>
          <p:cNvCxnSpPr>
            <a:cxnSpLocks/>
          </p:cNvCxnSpPr>
          <p:nvPr/>
        </p:nvCxnSpPr>
        <p:spPr>
          <a:xfrm>
            <a:off x="5105005" y="2339011"/>
            <a:ext cx="0" cy="300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217">
            <a:extLst>
              <a:ext uri="{FF2B5EF4-FFF2-40B4-BE49-F238E27FC236}">
                <a16:creationId xmlns="" xmlns:a16="http://schemas.microsoft.com/office/drawing/2014/main" id="{32A9F23C-E616-428D-9602-B9178CCB10F8}"/>
              </a:ext>
            </a:extLst>
          </p:cNvPr>
          <p:cNvCxnSpPr>
            <a:cxnSpLocks/>
          </p:cNvCxnSpPr>
          <p:nvPr/>
        </p:nvCxnSpPr>
        <p:spPr>
          <a:xfrm>
            <a:off x="6584433" y="2362142"/>
            <a:ext cx="0" cy="300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90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307 Grupo"/>
          <p:cNvGrpSpPr/>
          <p:nvPr/>
        </p:nvGrpSpPr>
        <p:grpSpPr>
          <a:xfrm flipH="1">
            <a:off x="7305212" y="2258950"/>
            <a:ext cx="1654207" cy="1295627"/>
            <a:chOff x="7382447" y="4582991"/>
            <a:chExt cx="1668720" cy="1295627"/>
          </a:xfrm>
        </p:grpSpPr>
        <p:sp>
          <p:nvSpPr>
            <p:cNvPr id="309" name="308 Rectángulo"/>
            <p:cNvSpPr/>
            <p:nvPr/>
          </p:nvSpPr>
          <p:spPr>
            <a:xfrm>
              <a:off x="7382447" y="4582991"/>
              <a:ext cx="1668720" cy="129562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310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endCxn id="324" idx="0"/>
            </p:cNvCxnSpPr>
            <p:nvPr/>
          </p:nvCxnSpPr>
          <p:spPr>
            <a:xfrm>
              <a:off x="8848436" y="4690860"/>
              <a:ext cx="1" cy="2041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1" name="310 Grupo"/>
            <p:cNvGrpSpPr/>
            <p:nvPr/>
          </p:nvGrpSpPr>
          <p:grpSpPr>
            <a:xfrm>
              <a:off x="8002387" y="4690860"/>
              <a:ext cx="51333" cy="569348"/>
              <a:chOff x="4755833" y="1260500"/>
              <a:chExt cx="76507" cy="846204"/>
            </a:xfrm>
          </p:grpSpPr>
          <p:grpSp>
            <p:nvGrpSpPr>
              <p:cNvPr id="326" name="Group 145">
                <a:extLst>
                  <a:ext uri="{FF2B5EF4-FFF2-40B4-BE49-F238E27FC236}">
                    <a16:creationId xmlns="" xmlns:a16="http://schemas.microsoft.com/office/drawing/2014/main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329" name="Straight Connector 146">
                  <a:extLst>
                    <a:ext uri="{FF2B5EF4-FFF2-40B4-BE49-F238E27FC236}">
                      <a16:creationId xmlns="" xmlns:a16="http://schemas.microsoft.com/office/drawing/2014/main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147">
                  <a:extLst>
                    <a:ext uri="{FF2B5EF4-FFF2-40B4-BE49-F238E27FC236}">
                      <a16:creationId xmlns="" xmlns:a16="http://schemas.microsoft.com/office/drawing/2014/main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148">
                  <a:extLst>
                    <a:ext uri="{FF2B5EF4-FFF2-40B4-BE49-F238E27FC236}">
                      <a16:creationId xmlns="" xmlns:a16="http://schemas.microsoft.com/office/drawing/2014/main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149">
                  <a:extLst>
                    <a:ext uri="{FF2B5EF4-FFF2-40B4-BE49-F238E27FC236}">
                      <a16:creationId xmlns="" xmlns:a16="http://schemas.microsoft.com/office/drawing/2014/main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150">
                  <a:extLst>
                    <a:ext uri="{FF2B5EF4-FFF2-40B4-BE49-F238E27FC236}">
                      <a16:creationId xmlns="" xmlns:a16="http://schemas.microsoft.com/office/drawing/2014/main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151">
                  <a:extLst>
                    <a:ext uri="{FF2B5EF4-FFF2-40B4-BE49-F238E27FC236}">
                      <a16:creationId xmlns="" xmlns:a16="http://schemas.microsoft.com/office/drawing/2014/main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152">
                  <a:extLst>
                    <a:ext uri="{FF2B5EF4-FFF2-40B4-BE49-F238E27FC236}">
                      <a16:creationId xmlns="" xmlns:a16="http://schemas.microsoft.com/office/drawing/2014/main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153">
                  <a:extLst>
                    <a:ext uri="{FF2B5EF4-FFF2-40B4-BE49-F238E27FC236}">
                      <a16:creationId xmlns="" xmlns:a16="http://schemas.microsoft.com/office/drawing/2014/main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154">
                  <a:extLst>
                    <a:ext uri="{FF2B5EF4-FFF2-40B4-BE49-F238E27FC236}">
                      <a16:creationId xmlns="" xmlns:a16="http://schemas.microsoft.com/office/drawing/2014/main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7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2854" cy="2476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2" name="311 Grupo"/>
            <p:cNvGrpSpPr/>
            <p:nvPr/>
          </p:nvGrpSpPr>
          <p:grpSpPr>
            <a:xfrm>
              <a:off x="8744855" y="4895042"/>
              <a:ext cx="207163" cy="347217"/>
              <a:chOff x="2173184" y="3373444"/>
              <a:chExt cx="308759" cy="516058"/>
            </a:xfrm>
          </p:grpSpPr>
          <p:sp>
            <p:nvSpPr>
              <p:cNvPr id="324" name="323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325" name="Straight Arrow Connector 195">
                <a:extLst>
                  <a:ext uri="{FF2B5EF4-FFF2-40B4-BE49-F238E27FC236}">
                    <a16:creationId xmlns="" xmlns:a16="http://schemas.microsoft.com/office/drawing/2014/main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3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stCxn id="324" idx="4"/>
            </p:cNvCxnSpPr>
            <p:nvPr/>
          </p:nvCxnSpPr>
          <p:spPr>
            <a:xfrm>
              <a:off x="8848437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8024724" y="5513834"/>
              <a:ext cx="8237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027562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7712048" y="4679680"/>
              <a:ext cx="31267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411292" y="5513834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8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7687999" y="4791630"/>
                  <a:ext cx="23786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18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7999" y="4791630"/>
                  <a:ext cx="237867" cy="21544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20513" r="-12821" b="-1428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9" name="Straight Arrow Connector 47">
              <a:extLst>
                <a:ext uri="{FF2B5EF4-FFF2-40B4-BE49-F238E27FC236}">
                  <a16:creationId xmlns="" xmlns:a16="http://schemas.microsoft.com/office/drawing/2014/main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0680" y="4744999"/>
              <a:ext cx="1751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8246542" y="5196327"/>
                  <a:ext cx="467917" cy="2326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𝑓𝑒</m:t>
                                </m:r>
                              </m:sub>
                            </m:sSub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0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6542" y="5196327"/>
                  <a:ext cx="467917" cy="23269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158" r="-9211" b="-2631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1" name="Straight Arrow Connector 45">
              <a:extLst>
                <a:ext uri="{FF2B5EF4-FFF2-40B4-BE49-F238E27FC236}">
                  <a16:creationId xmlns="" xmlns:a16="http://schemas.microsoft.com/office/drawing/2014/main" id="{EE3785CE-6279-4CAF-8DCD-000CDE9B6455}"/>
                </a:ext>
              </a:extLst>
            </p:cNvPr>
            <p:cNvCxnSpPr>
              <a:cxnSpLocks/>
            </p:cNvCxnSpPr>
            <p:nvPr/>
          </p:nvCxnSpPr>
          <p:spPr>
            <a:xfrm>
              <a:off x="8480500" y="5621692"/>
              <a:ext cx="0" cy="179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8118062" y="5557128"/>
                  <a:ext cx="24682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2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8062" y="5557128"/>
                  <a:ext cx="246829" cy="21544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0000" r="-5000" b="-11111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7635815" y="5044764"/>
                  <a:ext cx="34223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𝑖𝑒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3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5815" y="5044764"/>
                  <a:ext cx="342236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4286" r="-1786" b="-1388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18 Grupo"/>
          <p:cNvGrpSpPr/>
          <p:nvPr/>
        </p:nvGrpSpPr>
        <p:grpSpPr>
          <a:xfrm>
            <a:off x="2803717" y="2273762"/>
            <a:ext cx="1650542" cy="1295627"/>
            <a:chOff x="7377546" y="4582991"/>
            <a:chExt cx="1650542" cy="1295627"/>
          </a:xfrm>
        </p:grpSpPr>
        <p:sp>
          <p:nvSpPr>
            <p:cNvPr id="262" name="261 Rectángulo"/>
            <p:cNvSpPr/>
            <p:nvPr/>
          </p:nvSpPr>
          <p:spPr>
            <a:xfrm>
              <a:off x="7377546" y="4582991"/>
              <a:ext cx="1650542" cy="129562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264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endCxn id="282" idx="0"/>
            </p:cNvCxnSpPr>
            <p:nvPr/>
          </p:nvCxnSpPr>
          <p:spPr>
            <a:xfrm>
              <a:off x="8848437" y="4637956"/>
              <a:ext cx="0" cy="2570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5" name="264 Grupo"/>
            <p:cNvGrpSpPr/>
            <p:nvPr/>
          </p:nvGrpSpPr>
          <p:grpSpPr>
            <a:xfrm>
              <a:off x="8002387" y="4690860"/>
              <a:ext cx="51333" cy="569348"/>
              <a:chOff x="4755833" y="1260500"/>
              <a:chExt cx="76507" cy="846204"/>
            </a:xfrm>
          </p:grpSpPr>
          <p:grpSp>
            <p:nvGrpSpPr>
              <p:cNvPr id="296" name="Group 145">
                <a:extLst>
                  <a:ext uri="{FF2B5EF4-FFF2-40B4-BE49-F238E27FC236}">
                    <a16:creationId xmlns="" xmlns:a16="http://schemas.microsoft.com/office/drawing/2014/main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299" name="Straight Connector 146">
                  <a:extLst>
                    <a:ext uri="{FF2B5EF4-FFF2-40B4-BE49-F238E27FC236}">
                      <a16:creationId xmlns="" xmlns:a16="http://schemas.microsoft.com/office/drawing/2014/main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147">
                  <a:extLst>
                    <a:ext uri="{FF2B5EF4-FFF2-40B4-BE49-F238E27FC236}">
                      <a16:creationId xmlns="" xmlns:a16="http://schemas.microsoft.com/office/drawing/2014/main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148">
                  <a:extLst>
                    <a:ext uri="{FF2B5EF4-FFF2-40B4-BE49-F238E27FC236}">
                      <a16:creationId xmlns="" xmlns:a16="http://schemas.microsoft.com/office/drawing/2014/main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149">
                  <a:extLst>
                    <a:ext uri="{FF2B5EF4-FFF2-40B4-BE49-F238E27FC236}">
                      <a16:creationId xmlns="" xmlns:a16="http://schemas.microsoft.com/office/drawing/2014/main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150">
                  <a:extLst>
                    <a:ext uri="{FF2B5EF4-FFF2-40B4-BE49-F238E27FC236}">
                      <a16:creationId xmlns="" xmlns:a16="http://schemas.microsoft.com/office/drawing/2014/main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151">
                  <a:extLst>
                    <a:ext uri="{FF2B5EF4-FFF2-40B4-BE49-F238E27FC236}">
                      <a16:creationId xmlns="" xmlns:a16="http://schemas.microsoft.com/office/drawing/2014/main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152">
                  <a:extLst>
                    <a:ext uri="{FF2B5EF4-FFF2-40B4-BE49-F238E27FC236}">
                      <a16:creationId xmlns="" xmlns:a16="http://schemas.microsoft.com/office/drawing/2014/main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153">
                  <a:extLst>
                    <a:ext uri="{FF2B5EF4-FFF2-40B4-BE49-F238E27FC236}">
                      <a16:creationId xmlns="" xmlns:a16="http://schemas.microsoft.com/office/drawing/2014/main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154">
                  <a:extLst>
                    <a:ext uri="{FF2B5EF4-FFF2-40B4-BE49-F238E27FC236}">
                      <a16:creationId xmlns="" xmlns:a16="http://schemas.microsoft.com/office/drawing/2014/main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7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2854" cy="2476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8" name="267 Grupo"/>
            <p:cNvGrpSpPr/>
            <p:nvPr/>
          </p:nvGrpSpPr>
          <p:grpSpPr>
            <a:xfrm>
              <a:off x="8744855" y="4895042"/>
              <a:ext cx="207163" cy="347217"/>
              <a:chOff x="2173184" y="3373444"/>
              <a:chExt cx="308759" cy="516058"/>
            </a:xfrm>
          </p:grpSpPr>
          <p:sp>
            <p:nvSpPr>
              <p:cNvPr id="282" name="281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283" name="Straight Arrow Connector 195">
                <a:extLst>
                  <a:ext uri="{FF2B5EF4-FFF2-40B4-BE49-F238E27FC236}">
                    <a16:creationId xmlns="" xmlns:a16="http://schemas.microsoft.com/office/drawing/2014/main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9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stCxn id="282" idx="4"/>
            </p:cNvCxnSpPr>
            <p:nvPr/>
          </p:nvCxnSpPr>
          <p:spPr>
            <a:xfrm>
              <a:off x="8848437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8024724" y="5513834"/>
              <a:ext cx="8237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027562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7712048" y="4679680"/>
              <a:ext cx="31267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411292" y="5513834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7668360" y="4791630"/>
                  <a:ext cx="25750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5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360" y="4791630"/>
                  <a:ext cx="257506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9048" r="-4762" b="-1388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6" name="Straight Arrow Connector 47">
              <a:extLst>
                <a:ext uri="{FF2B5EF4-FFF2-40B4-BE49-F238E27FC236}">
                  <a16:creationId xmlns="" xmlns:a16="http://schemas.microsoft.com/office/drawing/2014/main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0680" y="4744999"/>
              <a:ext cx="1751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8287430" y="5215993"/>
                  <a:ext cx="506549" cy="2326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𝑓𝑒</m:t>
                                </m:r>
                              </m:sub>
                            </m:sSub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7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7430" y="5215993"/>
                  <a:ext cx="506549" cy="23269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7229" r="-3614" b="-23684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8" name="Straight Arrow Connector 45">
              <a:extLst>
                <a:ext uri="{FF2B5EF4-FFF2-40B4-BE49-F238E27FC236}">
                  <a16:creationId xmlns="" xmlns:a16="http://schemas.microsoft.com/office/drawing/2014/main" id="{EE3785CE-6279-4CAF-8DCD-000CDE9B6455}"/>
                </a:ext>
              </a:extLst>
            </p:cNvPr>
            <p:cNvCxnSpPr>
              <a:cxnSpLocks/>
            </p:cNvCxnSpPr>
            <p:nvPr/>
          </p:nvCxnSpPr>
          <p:spPr>
            <a:xfrm>
              <a:off x="8480500" y="5553002"/>
              <a:ext cx="0" cy="179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7377546" y="5547312"/>
                  <a:ext cx="24468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9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7546" y="5547312"/>
                  <a:ext cx="244682" cy="21544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0000" r="-5000" b="-11111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7627483" y="5075651"/>
                  <a:ext cx="3392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𝑖𝑒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0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7483" y="5075651"/>
                  <a:ext cx="339260" cy="21544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4286" r="-1786" b="-1428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8 Grupo"/>
          <p:cNvGrpSpPr/>
          <p:nvPr/>
        </p:nvGrpSpPr>
        <p:grpSpPr>
          <a:xfrm>
            <a:off x="3785395" y="4083411"/>
            <a:ext cx="2289417" cy="1295627"/>
            <a:chOff x="8750334" y="4518837"/>
            <a:chExt cx="2289417" cy="1295627"/>
          </a:xfrm>
        </p:grpSpPr>
        <p:sp>
          <p:nvSpPr>
            <p:cNvPr id="3" name="2 Rectángulo"/>
            <p:cNvSpPr/>
            <p:nvPr/>
          </p:nvSpPr>
          <p:spPr>
            <a:xfrm>
              <a:off x="8750334" y="4518837"/>
              <a:ext cx="2289417" cy="129562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2" name="1 Grupo"/>
            <p:cNvGrpSpPr/>
            <p:nvPr/>
          </p:nvGrpSpPr>
          <p:grpSpPr>
            <a:xfrm>
              <a:off x="8795788" y="4615527"/>
              <a:ext cx="2194760" cy="1123261"/>
              <a:chOff x="9052274" y="4736561"/>
              <a:chExt cx="3271112" cy="1669466"/>
            </a:xfrm>
          </p:grpSpPr>
          <p:cxnSp>
            <p:nvCxnSpPr>
              <p:cNvPr id="158" name="Straight Connector 168">
                <a:extLst>
                  <a:ext uri="{FF2B5EF4-FFF2-40B4-BE49-F238E27FC236}">
                    <a16:creationId xmlns="" xmlns:a16="http://schemas.microsoft.com/office/drawing/2014/main" id="{915787FD-D08F-4560-A1AF-C31A37DF315F}"/>
                  </a:ext>
                </a:extLst>
              </p:cNvPr>
              <p:cNvCxnSpPr>
                <a:cxnSpLocks/>
                <a:endCxn id="243" idx="0"/>
              </p:cNvCxnSpPr>
              <p:nvPr/>
            </p:nvCxnSpPr>
            <p:spPr>
              <a:xfrm>
                <a:off x="10822867" y="4753178"/>
                <a:ext cx="1" cy="3034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1" name="170 Grupo"/>
              <p:cNvGrpSpPr/>
              <p:nvPr/>
            </p:nvGrpSpPr>
            <p:grpSpPr>
              <a:xfrm>
                <a:off x="9561900" y="4753178"/>
                <a:ext cx="76507" cy="846204"/>
                <a:chOff x="4755833" y="1260500"/>
                <a:chExt cx="76507" cy="846204"/>
              </a:xfrm>
            </p:grpSpPr>
            <p:grpSp>
              <p:nvGrpSpPr>
                <p:cNvPr id="172" name="Group 145">
                  <a:extLst>
                    <a:ext uri="{FF2B5EF4-FFF2-40B4-BE49-F238E27FC236}">
                      <a16:creationId xmlns="" xmlns:a16="http://schemas.microsoft.com/office/drawing/2014/main" id="{D4DFEF69-D5EF-4D17-986D-88F0AB672E55}"/>
                    </a:ext>
                  </a:extLst>
                </p:cNvPr>
                <p:cNvGrpSpPr/>
                <p:nvPr/>
              </p:nvGrpSpPr>
              <p:grpSpPr>
                <a:xfrm rot="5400000">
                  <a:off x="4648919" y="1700258"/>
                  <a:ext cx="290336" cy="76507"/>
                  <a:chOff x="7529811" y="3713163"/>
                  <a:chExt cx="640072" cy="158750"/>
                </a:xfrm>
              </p:grpSpPr>
              <p:cxnSp>
                <p:nvCxnSpPr>
                  <p:cNvPr id="192" name="Straight Connector 146">
                    <a:extLst>
                      <a:ext uri="{FF2B5EF4-FFF2-40B4-BE49-F238E27FC236}">
                        <a16:creationId xmlns="" xmlns:a16="http://schemas.microsoft.com/office/drawing/2014/main" id="{72EC81D9-7C63-4999-8E63-2D498181718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529811" y="3802833"/>
                    <a:ext cx="10866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47">
                    <a:extLst>
                      <a:ext uri="{FF2B5EF4-FFF2-40B4-BE49-F238E27FC236}">
                        <a16:creationId xmlns="" xmlns:a16="http://schemas.microsoft.com/office/drawing/2014/main" id="{A896A59C-9FB8-4DE1-9B19-278F1BB2713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061221" y="3798142"/>
                    <a:ext cx="10866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48">
                    <a:extLst>
                      <a:ext uri="{FF2B5EF4-FFF2-40B4-BE49-F238E27FC236}">
                        <a16:creationId xmlns="" xmlns:a16="http://schemas.microsoft.com/office/drawing/2014/main" id="{4FDF832B-F649-4A46-BBF5-158C163F64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635036" y="3723207"/>
                    <a:ext cx="50052" cy="7790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149">
                    <a:extLst>
                      <a:ext uri="{FF2B5EF4-FFF2-40B4-BE49-F238E27FC236}">
                        <a16:creationId xmlns="" xmlns:a16="http://schemas.microsoft.com/office/drawing/2014/main" id="{E7BA4693-9F92-4B5D-8015-3C562B0D0E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85088" y="3713163"/>
                    <a:ext cx="58609" cy="14945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150">
                    <a:extLst>
                      <a:ext uri="{FF2B5EF4-FFF2-40B4-BE49-F238E27FC236}">
                        <a16:creationId xmlns="" xmlns:a16="http://schemas.microsoft.com/office/drawing/2014/main" id="{F341326D-8B53-4754-B1A4-B32A04741E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740650" y="3717057"/>
                    <a:ext cx="89851" cy="14215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151">
                    <a:extLst>
                      <a:ext uri="{FF2B5EF4-FFF2-40B4-BE49-F238E27FC236}">
                        <a16:creationId xmlns="" xmlns:a16="http://schemas.microsoft.com/office/drawing/2014/main" id="{DFBE96E3-277E-4309-86A7-520C17B663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27107" y="3723207"/>
                    <a:ext cx="58001" cy="14556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152">
                    <a:extLst>
                      <a:ext uri="{FF2B5EF4-FFF2-40B4-BE49-F238E27FC236}">
                        <a16:creationId xmlns="" xmlns:a16="http://schemas.microsoft.com/office/drawing/2014/main" id="{9A54FBC8-7DC1-4509-95A8-0C4C6639E2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878763" y="3723207"/>
                    <a:ext cx="93151" cy="14553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Straight Connector 153">
                    <a:extLst>
                      <a:ext uri="{FF2B5EF4-FFF2-40B4-BE49-F238E27FC236}">
                        <a16:creationId xmlns="" xmlns:a16="http://schemas.microsoft.com/office/drawing/2014/main" id="{336FF2B6-1665-4B2B-921E-3F07085A99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68004" y="3723207"/>
                    <a:ext cx="59984" cy="14870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154">
                    <a:extLst>
                      <a:ext uri="{FF2B5EF4-FFF2-40B4-BE49-F238E27FC236}">
                        <a16:creationId xmlns="" xmlns:a16="http://schemas.microsoft.com/office/drawing/2014/main" id="{89BCA865-BD9C-4BA7-B87E-7BE8CC7D1F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026782" y="3795989"/>
                    <a:ext cx="38535" cy="7474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7" name="Straight Connector 156">
                  <a:extLst>
                    <a:ext uri="{FF2B5EF4-FFF2-40B4-BE49-F238E27FC236}">
                      <a16:creationId xmlns="" xmlns:a16="http://schemas.microsoft.com/office/drawing/2014/main" id="{854B5447-E45A-49B2-AE15-8B99E8249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3687" y="1260500"/>
                  <a:ext cx="0" cy="3213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56">
                  <a:extLst>
                    <a:ext uri="{FF2B5EF4-FFF2-40B4-BE49-F238E27FC236}">
                      <a16:creationId xmlns="" xmlns:a16="http://schemas.microsoft.com/office/drawing/2014/main" id="{854B5447-E45A-49B2-AE15-8B99E8249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3355" y="1859035"/>
                  <a:ext cx="2854" cy="24766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" name="223 Grupo"/>
              <p:cNvGrpSpPr/>
              <p:nvPr/>
            </p:nvGrpSpPr>
            <p:grpSpPr>
              <a:xfrm>
                <a:off x="11434671" y="4736561"/>
                <a:ext cx="76507" cy="885635"/>
                <a:chOff x="4755833" y="1221069"/>
                <a:chExt cx="76507" cy="885635"/>
              </a:xfrm>
            </p:grpSpPr>
            <p:grpSp>
              <p:nvGrpSpPr>
                <p:cNvPr id="225" name="Group 145">
                  <a:extLst>
                    <a:ext uri="{FF2B5EF4-FFF2-40B4-BE49-F238E27FC236}">
                      <a16:creationId xmlns="" xmlns:a16="http://schemas.microsoft.com/office/drawing/2014/main" id="{D4DFEF69-D5EF-4D17-986D-88F0AB672E55}"/>
                    </a:ext>
                  </a:extLst>
                </p:cNvPr>
                <p:cNvGrpSpPr/>
                <p:nvPr/>
              </p:nvGrpSpPr>
              <p:grpSpPr>
                <a:xfrm rot="5400000">
                  <a:off x="4648919" y="1700258"/>
                  <a:ext cx="290336" cy="76507"/>
                  <a:chOff x="7529811" y="3713163"/>
                  <a:chExt cx="640072" cy="158750"/>
                </a:xfrm>
              </p:grpSpPr>
              <p:cxnSp>
                <p:nvCxnSpPr>
                  <p:cNvPr id="228" name="Straight Connector 146">
                    <a:extLst>
                      <a:ext uri="{FF2B5EF4-FFF2-40B4-BE49-F238E27FC236}">
                        <a16:creationId xmlns="" xmlns:a16="http://schemas.microsoft.com/office/drawing/2014/main" id="{72EC81D9-7C63-4999-8E63-2D498181718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529811" y="3802833"/>
                    <a:ext cx="10866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147">
                    <a:extLst>
                      <a:ext uri="{FF2B5EF4-FFF2-40B4-BE49-F238E27FC236}">
                        <a16:creationId xmlns="" xmlns:a16="http://schemas.microsoft.com/office/drawing/2014/main" id="{A896A59C-9FB8-4DE1-9B19-278F1BB2713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061221" y="3798142"/>
                    <a:ext cx="10866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148">
                    <a:extLst>
                      <a:ext uri="{FF2B5EF4-FFF2-40B4-BE49-F238E27FC236}">
                        <a16:creationId xmlns="" xmlns:a16="http://schemas.microsoft.com/office/drawing/2014/main" id="{4FDF832B-F649-4A46-BBF5-158C163F64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635036" y="3723207"/>
                    <a:ext cx="50052" cy="7790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149">
                    <a:extLst>
                      <a:ext uri="{FF2B5EF4-FFF2-40B4-BE49-F238E27FC236}">
                        <a16:creationId xmlns="" xmlns:a16="http://schemas.microsoft.com/office/drawing/2014/main" id="{E7BA4693-9F92-4B5D-8015-3C562B0D0E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85088" y="3713163"/>
                    <a:ext cx="58609" cy="14945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150">
                    <a:extLst>
                      <a:ext uri="{FF2B5EF4-FFF2-40B4-BE49-F238E27FC236}">
                        <a16:creationId xmlns="" xmlns:a16="http://schemas.microsoft.com/office/drawing/2014/main" id="{F341326D-8B53-4754-B1A4-B32A04741E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740650" y="3717057"/>
                    <a:ext cx="89851" cy="14215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Straight Connector 151">
                    <a:extLst>
                      <a:ext uri="{FF2B5EF4-FFF2-40B4-BE49-F238E27FC236}">
                        <a16:creationId xmlns="" xmlns:a16="http://schemas.microsoft.com/office/drawing/2014/main" id="{DFBE96E3-277E-4309-86A7-520C17B663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27107" y="3723207"/>
                    <a:ext cx="58001" cy="14556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Straight Connector 152">
                    <a:extLst>
                      <a:ext uri="{FF2B5EF4-FFF2-40B4-BE49-F238E27FC236}">
                        <a16:creationId xmlns="" xmlns:a16="http://schemas.microsoft.com/office/drawing/2014/main" id="{9A54FBC8-7DC1-4509-95A8-0C4C6639E2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878763" y="3723207"/>
                    <a:ext cx="93151" cy="14553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Straight Connector 153">
                    <a:extLst>
                      <a:ext uri="{FF2B5EF4-FFF2-40B4-BE49-F238E27FC236}">
                        <a16:creationId xmlns="" xmlns:a16="http://schemas.microsoft.com/office/drawing/2014/main" id="{336FF2B6-1665-4B2B-921E-3F07085A99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68004" y="3723207"/>
                    <a:ext cx="59984" cy="14870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Straight Connector 154">
                    <a:extLst>
                      <a:ext uri="{FF2B5EF4-FFF2-40B4-BE49-F238E27FC236}">
                        <a16:creationId xmlns="" xmlns:a16="http://schemas.microsoft.com/office/drawing/2014/main" id="{89BCA865-BD9C-4BA7-B87E-7BE8CC7D1F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026782" y="3795989"/>
                    <a:ext cx="38535" cy="7474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6" name="Straight Connector 156">
                  <a:extLst>
                    <a:ext uri="{FF2B5EF4-FFF2-40B4-BE49-F238E27FC236}">
                      <a16:creationId xmlns="" xmlns:a16="http://schemas.microsoft.com/office/drawing/2014/main" id="{854B5447-E45A-49B2-AE15-8B99E8249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3687" y="1221069"/>
                  <a:ext cx="0" cy="36074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156">
                  <a:extLst>
                    <a:ext uri="{FF2B5EF4-FFF2-40B4-BE49-F238E27FC236}">
                      <a16:creationId xmlns="" xmlns:a16="http://schemas.microsoft.com/office/drawing/2014/main" id="{854B5447-E45A-49B2-AE15-8B99E8249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3355" y="1859035"/>
                  <a:ext cx="2854" cy="24766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167">
                <a:extLst>
                  <a:ext uri="{FF2B5EF4-FFF2-40B4-BE49-F238E27FC236}">
                    <a16:creationId xmlns="" xmlns:a16="http://schemas.microsoft.com/office/drawing/2014/main" id="{CD4D9E9B-DC0C-40C2-9097-3968377B8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2867" y="4736561"/>
                <a:ext cx="136313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241 Grupo"/>
              <p:cNvGrpSpPr/>
              <p:nvPr/>
            </p:nvGrpSpPr>
            <p:grpSpPr>
              <a:xfrm>
                <a:off x="10668488" y="5056647"/>
                <a:ext cx="308759" cy="516058"/>
                <a:chOff x="2173184" y="3373444"/>
                <a:chExt cx="308759" cy="516058"/>
              </a:xfrm>
            </p:grpSpPr>
            <p:sp>
              <p:nvSpPr>
                <p:cNvPr id="243" name="242 Elipse"/>
                <p:cNvSpPr/>
                <p:nvPr/>
              </p:nvSpPr>
              <p:spPr>
                <a:xfrm>
                  <a:off x="2173184" y="3373444"/>
                  <a:ext cx="308759" cy="51605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 sz="2000"/>
                </a:p>
              </p:txBody>
            </p:sp>
            <p:cxnSp>
              <p:nvCxnSpPr>
                <p:cNvPr id="244" name="Straight Arrow Connector 195">
                  <a:extLst>
                    <a:ext uri="{FF2B5EF4-FFF2-40B4-BE49-F238E27FC236}">
                      <a16:creationId xmlns="" xmlns:a16="http://schemas.microsoft.com/office/drawing/2014/main" id="{4AFBE444-E721-4E06-8F0A-DC05D4FE93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27563" y="3527332"/>
                  <a:ext cx="0" cy="26706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5" name="Straight Connector 168">
                <a:extLst>
                  <a:ext uri="{FF2B5EF4-FFF2-40B4-BE49-F238E27FC236}">
                    <a16:creationId xmlns="" xmlns:a16="http://schemas.microsoft.com/office/drawing/2014/main" id="{915787FD-D08F-4560-A1AF-C31A37DF315F}"/>
                  </a:ext>
                </a:extLst>
              </p:cNvPr>
              <p:cNvCxnSpPr>
                <a:cxnSpLocks/>
                <a:stCxn id="243" idx="4"/>
              </p:cNvCxnSpPr>
              <p:nvPr/>
            </p:nvCxnSpPr>
            <p:spPr>
              <a:xfrm>
                <a:off x="10822868" y="5572705"/>
                <a:ext cx="0" cy="4036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168">
                <a:extLst>
                  <a:ext uri="{FF2B5EF4-FFF2-40B4-BE49-F238E27FC236}">
                    <a16:creationId xmlns="" xmlns:a16="http://schemas.microsoft.com/office/drawing/2014/main" id="{915787FD-D08F-4560-A1AF-C31A37DF31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75163" y="5572705"/>
                <a:ext cx="0" cy="4036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167">
                <a:extLst>
                  <a:ext uri="{FF2B5EF4-FFF2-40B4-BE49-F238E27FC236}">
                    <a16:creationId xmlns="" xmlns:a16="http://schemas.microsoft.com/office/drawing/2014/main" id="{CD4D9E9B-DC0C-40C2-9097-3968377B8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5192" y="5976337"/>
                <a:ext cx="186733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168">
                <a:extLst>
                  <a:ext uri="{FF2B5EF4-FFF2-40B4-BE49-F238E27FC236}">
                    <a16:creationId xmlns="" xmlns:a16="http://schemas.microsoft.com/office/drawing/2014/main" id="{915787FD-D08F-4560-A1AF-C31A37DF31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9422" y="5572705"/>
                <a:ext cx="0" cy="4036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167">
                <a:extLst>
                  <a:ext uri="{FF2B5EF4-FFF2-40B4-BE49-F238E27FC236}">
                    <a16:creationId xmlns="" xmlns:a16="http://schemas.microsoft.com/office/drawing/2014/main" id="{CD4D9E9B-DC0C-40C2-9097-3968377B8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9173" y="4736561"/>
                <a:ext cx="46601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168">
                <a:extLst>
                  <a:ext uri="{FF2B5EF4-FFF2-40B4-BE49-F238E27FC236}">
                    <a16:creationId xmlns="" xmlns:a16="http://schemas.microsoft.com/office/drawing/2014/main" id="{915787FD-D08F-4560-A1AF-C31A37DF31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71340" y="5976337"/>
                <a:ext cx="0" cy="4036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4" name="TextBox 46">
                    <a:extLst>
                      <a:ext uri="{FF2B5EF4-FFF2-40B4-BE49-F238E27FC236}">
                        <a16:creationId xmlns="" xmlns:a16="http://schemas.microsoft.com/office/drawing/2014/main" id="{935E5986-9923-4C9A-86BF-564BDF6B0069}"/>
                      </a:ext>
                    </a:extLst>
                  </p:cNvPr>
                  <p:cNvSpPr txBox="1"/>
                  <p:nvPr/>
                </p:nvSpPr>
                <p:spPr>
                  <a:xfrm>
                    <a:off x="9064060" y="4902949"/>
                    <a:ext cx="383792" cy="3202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s-CR" sz="1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54" name="TextBox 46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935E5986-9923-4C9A-86BF-564BDF6B00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64060" y="4902949"/>
                    <a:ext cx="383792" cy="320207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19048" r="-4762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5" name="Straight Arrow Connector 47">
                <a:extLst>
                  <a:ext uri="{FF2B5EF4-FFF2-40B4-BE49-F238E27FC236}">
                    <a16:creationId xmlns="" xmlns:a16="http://schemas.microsoft.com/office/drawing/2014/main" id="{CC9920A1-4C43-4BD2-9B16-02E0D72688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86752" y="4833642"/>
                <a:ext cx="26109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6" name="TextBox 46">
                    <a:extLst>
                      <a:ext uri="{FF2B5EF4-FFF2-40B4-BE49-F238E27FC236}">
                        <a16:creationId xmlns="" xmlns:a16="http://schemas.microsoft.com/office/drawing/2014/main" id="{935E5986-9923-4C9A-86BF-564BDF6B0069}"/>
                      </a:ext>
                    </a:extLst>
                  </p:cNvPr>
                  <p:cNvSpPr txBox="1"/>
                  <p:nvPr/>
                </p:nvSpPr>
                <p:spPr>
                  <a:xfrm>
                    <a:off x="10044603" y="5599381"/>
                    <a:ext cx="754970" cy="3458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𝑓𝑒</m:t>
                                  </m:r>
                                </m:sub>
                              </m:sSub>
                              <m:r>
                                <a:rPr lang="es-CR" sz="1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s-CR" sz="1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56" name="TextBox 46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935E5986-9923-4C9A-86BF-564BDF6B00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44603" y="5599381"/>
                    <a:ext cx="754970" cy="345843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l="-8434" r="-2410" b="-23684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7" name="Straight Arrow Connector 45">
                <a:extLst>
                  <a:ext uri="{FF2B5EF4-FFF2-40B4-BE49-F238E27FC236}">
                    <a16:creationId xmlns="" xmlns:a16="http://schemas.microsoft.com/office/drawing/2014/main" id="{EE3785CE-6279-4CAF-8DCD-000CDE9B64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44642" y="6085818"/>
                <a:ext cx="40739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8" name="TextBox 46">
                    <a:extLst>
                      <a:ext uri="{FF2B5EF4-FFF2-40B4-BE49-F238E27FC236}">
                        <a16:creationId xmlns="" xmlns:a16="http://schemas.microsoft.com/office/drawing/2014/main" id="{935E5986-9923-4C9A-86BF-564BDF6B0069}"/>
                      </a:ext>
                    </a:extLst>
                  </p:cNvPr>
                  <p:cNvSpPr txBox="1"/>
                  <p:nvPr/>
                </p:nvSpPr>
                <p:spPr>
                  <a:xfrm>
                    <a:off x="10344642" y="6085820"/>
                    <a:ext cx="364679" cy="3202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s-CR" sz="1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58" name="TextBox 46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935E5986-9923-4C9A-86BF-564BDF6B00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44642" y="6085820"/>
                    <a:ext cx="364679" cy="320207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l="-20000" r="-5000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9" name="TextBox 46">
                    <a:extLst>
                      <a:ext uri="{FF2B5EF4-FFF2-40B4-BE49-F238E27FC236}">
                        <a16:creationId xmlns="" xmlns:a16="http://schemas.microsoft.com/office/drawing/2014/main" id="{935E5986-9923-4C9A-86BF-564BDF6B0069}"/>
                      </a:ext>
                    </a:extLst>
                  </p:cNvPr>
                  <p:cNvSpPr txBox="1"/>
                  <p:nvPr/>
                </p:nvSpPr>
                <p:spPr>
                  <a:xfrm>
                    <a:off x="9052274" y="5325998"/>
                    <a:ext cx="505639" cy="3202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𝑖𝑒</m:t>
                              </m:r>
                              <m:r>
                                <a:rPr lang="es-CR" sz="1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59" name="TextBox 46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935E5986-9923-4C9A-86BF-564BDF6B00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2274" y="5325998"/>
                    <a:ext cx="505639" cy="320207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l="-12500" r="-3571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0" name="259 CuadroTexto"/>
                  <p:cNvSpPr txBox="1"/>
                  <p:nvPr/>
                </p:nvSpPr>
                <p:spPr>
                  <a:xfrm>
                    <a:off x="11497123" y="5267121"/>
                    <a:ext cx="826263" cy="7927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s-CR" sz="14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CR" sz="1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𝑜𝑒</m:t>
                                  </m:r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s-CR" sz="1400" dirty="0"/>
                  </a:p>
                </p:txBody>
              </p:sp>
            </mc:Choice>
            <mc:Fallback xmlns="">
              <p:sp>
                <p:nvSpPr>
                  <p:cNvPr id="260" name="259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97123" y="5267121"/>
                    <a:ext cx="826263" cy="792799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TextBox 46">
                    <a:extLst>
                      <a:ext uri="{FF2B5EF4-FFF2-40B4-BE49-F238E27FC236}">
                        <a16:creationId xmlns="" xmlns:a16="http://schemas.microsoft.com/office/drawing/2014/main" id="{935E5986-9923-4C9A-86BF-564BDF6B0069}"/>
                      </a:ext>
                    </a:extLst>
                  </p:cNvPr>
                  <p:cNvSpPr txBox="1"/>
                  <p:nvPr/>
                </p:nvSpPr>
                <p:spPr>
                  <a:xfrm>
                    <a:off x="11821325" y="4849538"/>
                    <a:ext cx="364679" cy="3202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s-CR" sz="1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31" name="TextBox 46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935E5986-9923-4C9A-86BF-564BDF6B00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21325" y="4849538"/>
                    <a:ext cx="364679" cy="320207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l="-17500" r="-75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2" name="Straight Arrow Connector 45">
                <a:extLst>
                  <a:ext uri="{FF2B5EF4-FFF2-40B4-BE49-F238E27FC236}">
                    <a16:creationId xmlns="" xmlns:a16="http://schemas.microsoft.com/office/drawing/2014/main" id="{EE3785CE-6279-4CAF-8DCD-000CDE9B64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672601" y="4849538"/>
                <a:ext cx="40739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801512" y="496711"/>
            <a:ext cx="261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 </a:t>
            </a:r>
            <a:r>
              <a:rPr lang="en-US" dirty="0" err="1"/>
              <a:t>amplificador</a:t>
            </a:r>
            <a:r>
              <a:rPr lang="en-US" dirty="0"/>
              <a:t> </a:t>
            </a:r>
            <a:r>
              <a:rPr lang="en-US" dirty="0" err="1"/>
              <a:t>diferencial</a:t>
            </a:r>
            <a:endParaRPr lang="en-US" dirty="0"/>
          </a:p>
        </p:txBody>
      </p:sp>
      <p:grpSp>
        <p:nvGrpSpPr>
          <p:cNvPr id="114" name="Group 113">
            <a:extLst>
              <a:ext uri="{FF2B5EF4-FFF2-40B4-BE49-F238E27FC236}">
                <a16:creationId xmlns="" xmlns:a16="http://schemas.microsoft.com/office/drawing/2014/main" id="{C8E8B666-D23C-4D87-9E09-120719887026}"/>
              </a:ext>
            </a:extLst>
          </p:cNvPr>
          <p:cNvGrpSpPr/>
          <p:nvPr/>
        </p:nvGrpSpPr>
        <p:grpSpPr>
          <a:xfrm rot="5400000">
            <a:off x="2831579" y="5383667"/>
            <a:ext cx="290336" cy="76507"/>
            <a:chOff x="7529811" y="3713163"/>
            <a:chExt cx="640072" cy="158750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="" xmlns:a16="http://schemas.microsoft.com/office/drawing/2014/main" id="{81A67C0B-AC2B-4256-A338-A6C8B3A73B52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="" xmlns:a16="http://schemas.microsoft.com/office/drawing/2014/main" id="{D443C1F7-36C3-4822-97B2-5E6A84D68F65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="" xmlns:a16="http://schemas.microsoft.com/office/drawing/2014/main" id="{487A6CA7-0613-411B-94E6-6185585B85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="" xmlns:a16="http://schemas.microsoft.com/office/drawing/2014/main" id="{5A4C1100-BC89-4388-9F4B-DCED72B1E478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="" xmlns:a16="http://schemas.microsoft.com/office/drawing/2014/main" id="{D39A3C1F-BF75-47B9-A6CB-00BAA05F6A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="" xmlns:a16="http://schemas.microsoft.com/office/drawing/2014/main" id="{8C7A9135-BD22-45F8-8A41-DAAEA150A464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="" xmlns:a16="http://schemas.microsoft.com/office/drawing/2014/main" id="{154E5243-8D82-4A32-82A7-4DA52C32B7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="" xmlns:a16="http://schemas.microsoft.com/office/drawing/2014/main" id="{A9F8AFA8-0177-4713-BF89-164F7D415283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="" xmlns:a16="http://schemas.microsoft.com/office/drawing/2014/main" id="{7122BBEC-5194-450D-AA50-4E1F371E95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Straight Connector 126">
            <a:extLst>
              <a:ext uri="{FF2B5EF4-FFF2-40B4-BE49-F238E27FC236}">
                <a16:creationId xmlns="" xmlns:a16="http://schemas.microsoft.com/office/drawing/2014/main" id="{D1234EB9-33CC-4D4A-8229-4D66EB5E755F}"/>
              </a:ext>
            </a:extLst>
          </p:cNvPr>
          <p:cNvCxnSpPr>
            <a:cxnSpLocks/>
          </p:cNvCxnSpPr>
          <p:nvPr/>
        </p:nvCxnSpPr>
        <p:spPr>
          <a:xfrm>
            <a:off x="2975224" y="4180100"/>
            <a:ext cx="0" cy="10966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="" xmlns:a16="http://schemas.microsoft.com/office/drawing/2014/main" id="{D8D775AA-505E-4D39-AF1F-3B88F05CF36F}"/>
              </a:ext>
            </a:extLst>
          </p:cNvPr>
          <p:cNvGrpSpPr/>
          <p:nvPr/>
        </p:nvGrpSpPr>
        <p:grpSpPr>
          <a:xfrm rot="5400000">
            <a:off x="4441485" y="5398268"/>
            <a:ext cx="290336" cy="76507"/>
            <a:chOff x="7529811" y="3713163"/>
            <a:chExt cx="640072" cy="158750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="" xmlns:a16="http://schemas.microsoft.com/office/drawing/2014/main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="" xmlns:a16="http://schemas.microsoft.com/office/drawing/2014/main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="" xmlns:a16="http://schemas.microsoft.com/office/drawing/2014/main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="" xmlns:a16="http://schemas.microsoft.com/office/drawing/2014/main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="" xmlns:a16="http://schemas.microsoft.com/office/drawing/2014/main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="" xmlns:a16="http://schemas.microsoft.com/office/drawing/2014/main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="" xmlns:a16="http://schemas.microsoft.com/office/drawing/2014/main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="" xmlns:a16="http://schemas.microsoft.com/office/drawing/2014/main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="" xmlns:a16="http://schemas.microsoft.com/office/drawing/2014/main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Straight Connector 155">
            <a:extLst>
              <a:ext uri="{FF2B5EF4-FFF2-40B4-BE49-F238E27FC236}">
                <a16:creationId xmlns="" xmlns:a16="http://schemas.microsoft.com/office/drawing/2014/main" id="{D5505D13-002F-4D66-ABC2-F9DC2F0563C4}"/>
              </a:ext>
            </a:extLst>
          </p:cNvPr>
          <p:cNvCxnSpPr>
            <a:cxnSpLocks/>
          </p:cNvCxnSpPr>
          <p:nvPr/>
        </p:nvCxnSpPr>
        <p:spPr>
          <a:xfrm>
            <a:off x="2991387" y="4176813"/>
            <a:ext cx="9296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="" xmlns:a16="http://schemas.microsoft.com/office/drawing/2014/main" id="{DA58ED68-50CC-40DC-BC8A-0D8A43C08FBD}"/>
              </a:ext>
            </a:extLst>
          </p:cNvPr>
          <p:cNvCxnSpPr>
            <a:cxnSpLocks/>
          </p:cNvCxnSpPr>
          <p:nvPr/>
        </p:nvCxnSpPr>
        <p:spPr>
          <a:xfrm>
            <a:off x="2976817" y="5773948"/>
            <a:ext cx="16120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="" xmlns:a16="http://schemas.microsoft.com/office/drawing/2014/main" id="{F3D8806A-B464-4BB6-867A-0189563C8E75}"/>
              </a:ext>
            </a:extLst>
          </p:cNvPr>
          <p:cNvCxnSpPr>
            <a:cxnSpLocks/>
          </p:cNvCxnSpPr>
          <p:nvPr/>
        </p:nvCxnSpPr>
        <p:spPr>
          <a:xfrm>
            <a:off x="2971785" y="5542443"/>
            <a:ext cx="0" cy="2302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="" xmlns:a16="http://schemas.microsoft.com/office/drawing/2014/main" id="{0B8E685F-64CF-4253-8455-192706FCEE79}"/>
              </a:ext>
            </a:extLst>
          </p:cNvPr>
          <p:cNvCxnSpPr>
            <a:cxnSpLocks/>
          </p:cNvCxnSpPr>
          <p:nvPr/>
        </p:nvCxnSpPr>
        <p:spPr>
          <a:xfrm>
            <a:off x="4581691" y="5581690"/>
            <a:ext cx="0" cy="255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="" xmlns:a16="http://schemas.microsoft.com/office/drawing/2014/main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1853157" y="5310236"/>
                <a:ext cx="9124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𝑇𝐻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‖"/>
                          <m:endChr m:val=""/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157" y="5310236"/>
                <a:ext cx="912494" cy="184666"/>
              </a:xfrm>
              <a:prstGeom prst="rect">
                <a:avLst/>
              </a:prstGeom>
              <a:blipFill rotWithShape="1">
                <a:blip r:embed="rId16"/>
                <a:stretch>
                  <a:fillRect l="-4000" t="-173333" r="-22667" b="-26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3608026" y="5474526"/>
                <a:ext cx="8615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=9.7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026" y="5474526"/>
                <a:ext cx="861518" cy="184666"/>
              </a:xfrm>
              <a:prstGeom prst="rect">
                <a:avLst/>
              </a:prstGeom>
              <a:blipFill rotWithShape="1">
                <a:blip r:embed="rId17"/>
                <a:stretch>
                  <a:fillRect l="-4255" r="-4255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 112">
            <a:extLst>
              <a:ext uri="{FF2B5EF4-FFF2-40B4-BE49-F238E27FC236}">
                <a16:creationId xmlns="" xmlns:a16="http://schemas.microsoft.com/office/drawing/2014/main" id="{A0440181-EBB1-4C21-BAA7-22D1118284F1}"/>
              </a:ext>
            </a:extLst>
          </p:cNvPr>
          <p:cNvGrpSpPr/>
          <p:nvPr/>
        </p:nvGrpSpPr>
        <p:grpSpPr>
          <a:xfrm rot="5400000">
            <a:off x="4965203" y="2745945"/>
            <a:ext cx="290336" cy="76507"/>
            <a:chOff x="7529811" y="3713163"/>
            <a:chExt cx="640072" cy="15875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="" xmlns:a16="http://schemas.microsoft.com/office/drawing/2014/main" id="{87B03DAE-6933-4047-925C-53FACF26F1C2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="" xmlns:a16="http://schemas.microsoft.com/office/drawing/2014/main" id="{BC79E102-E5D0-4850-BFDA-0E9038F4096C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="" xmlns:a16="http://schemas.microsoft.com/office/drawing/2014/main" id="{035DDEB8-7444-4CC1-9F4B-664FD4E040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AF6ECC99-65B8-4406-A39C-903574FF90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="" xmlns:a16="http://schemas.microsoft.com/office/drawing/2014/main" id="{DBF192F0-DE14-4B09-AFAB-7C52E2739E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="" xmlns:a16="http://schemas.microsoft.com/office/drawing/2014/main" id="{AB2EE8C1-424F-4624-8F2D-DB9CAA59DA8C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="" xmlns:a16="http://schemas.microsoft.com/office/drawing/2014/main" id="{290F4C1B-295E-4CE5-B0BC-2B98D82E93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="" xmlns:a16="http://schemas.microsoft.com/office/drawing/2014/main" id="{24FDF9EC-17FE-42D9-928B-AA64B8B76AB2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8D6319A5-4717-4669-B19A-D84F23B282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0966BAAB-165E-43D9-B473-79727363905C}"/>
              </a:ext>
            </a:extLst>
          </p:cNvPr>
          <p:cNvGrpSpPr/>
          <p:nvPr/>
        </p:nvGrpSpPr>
        <p:grpSpPr>
          <a:xfrm rot="5400000">
            <a:off x="6453363" y="2738154"/>
            <a:ext cx="290336" cy="76507"/>
            <a:chOff x="7529811" y="3713163"/>
            <a:chExt cx="640072" cy="158750"/>
          </a:xfrm>
        </p:grpSpPr>
        <p:cxnSp>
          <p:nvCxnSpPr>
            <p:cNvPr id="96" name="Straight Connector 95">
              <a:extLst>
                <a:ext uri="{FF2B5EF4-FFF2-40B4-BE49-F238E27FC236}">
                  <a16:creationId xmlns="" xmlns:a16="http://schemas.microsoft.com/office/drawing/2014/main" id="{A8B48AC6-0F14-4174-8A53-38697F442703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="" xmlns:a16="http://schemas.microsoft.com/office/drawing/2014/main" id="{DF81AB11-0B81-4D84-BBA0-99D6DA96431D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="" xmlns:a16="http://schemas.microsoft.com/office/drawing/2014/main" id="{EDC3B24D-C1DE-4440-B0F8-A5BE2E127F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="" xmlns:a16="http://schemas.microsoft.com/office/drawing/2014/main" id="{026155F8-B203-471B-99BB-DBA401E0641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="" xmlns:a16="http://schemas.microsoft.com/office/drawing/2014/main" id="{0214E684-0248-43A8-9DE4-01EF86B1EB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="" xmlns:a16="http://schemas.microsoft.com/office/drawing/2014/main" id="{A2843C5C-6ACB-447B-992D-E0930A93AB4E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="" xmlns:a16="http://schemas.microsoft.com/office/drawing/2014/main" id="{00B9BE10-19ED-412F-A9B6-D430822CBA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="" xmlns:a16="http://schemas.microsoft.com/office/drawing/2014/main" id="{715BF1D2-D17D-49AD-AA7B-1BFAD9A18C84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="" xmlns:a16="http://schemas.microsoft.com/office/drawing/2014/main" id="{FA65DB70-F9DD-4587-B97E-851E4E8E78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>
            <a:extLst>
              <a:ext uri="{FF2B5EF4-FFF2-40B4-BE49-F238E27FC236}">
                <a16:creationId xmlns="" xmlns:a16="http://schemas.microsoft.com/office/drawing/2014/main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3838760" y="3480942"/>
            <a:ext cx="41007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="" xmlns:a16="http://schemas.microsoft.com/office/drawing/2014/main" id="{BD5200AA-37F2-4113-996F-B900F4806B81}"/>
              </a:ext>
            </a:extLst>
          </p:cNvPr>
          <p:cNvCxnSpPr>
            <a:cxnSpLocks/>
          </p:cNvCxnSpPr>
          <p:nvPr/>
        </p:nvCxnSpPr>
        <p:spPr>
          <a:xfrm>
            <a:off x="4274607" y="2330011"/>
            <a:ext cx="12252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DF7B317B-CDFC-4DC3-93C4-784EDABFFF7A}"/>
                  </a:ext>
                </a:extLst>
              </p:cNvPr>
              <p:cNvSpPr txBox="1"/>
              <p:nvPr/>
            </p:nvSpPr>
            <p:spPr>
              <a:xfrm>
                <a:off x="5196747" y="2722098"/>
                <a:ext cx="4504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F7B317B-CDFC-4DC3-93C4-784EDABFF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747" y="2722098"/>
                <a:ext cx="450444" cy="184666"/>
              </a:xfrm>
              <a:prstGeom prst="rect">
                <a:avLst/>
              </a:prstGeom>
              <a:blipFill rotWithShape="1">
                <a:blip r:embed="rId18"/>
                <a:stretch>
                  <a:fillRect l="-6757" r="-9459" b="-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="" xmlns:a16="http://schemas.microsoft.com/office/drawing/2014/main" id="{4274BF3B-3B74-446B-9B2B-A1E0FB8B3BD2}"/>
                  </a:ext>
                </a:extLst>
              </p:cNvPr>
              <p:cNvSpPr txBox="1"/>
              <p:nvPr/>
            </p:nvSpPr>
            <p:spPr>
              <a:xfrm>
                <a:off x="6077586" y="2774523"/>
                <a:ext cx="4504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274BF3B-3B74-446B-9B2B-A1E0FB8B3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586" y="2774523"/>
                <a:ext cx="450444" cy="184666"/>
              </a:xfrm>
              <a:prstGeom prst="rect">
                <a:avLst/>
              </a:prstGeom>
              <a:blipFill rotWithShape="1">
                <a:blip r:embed="rId19"/>
                <a:stretch>
                  <a:fillRect l="-8108" r="-8108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Oval 161">
            <a:extLst>
              <a:ext uri="{FF2B5EF4-FFF2-40B4-BE49-F238E27FC236}">
                <a16:creationId xmlns="" xmlns:a16="http://schemas.microsoft.com/office/drawing/2014/main" id="{F38DE8C0-CBC1-4F0D-9253-137116BE8F78}"/>
              </a:ext>
            </a:extLst>
          </p:cNvPr>
          <p:cNvSpPr/>
          <p:nvPr/>
        </p:nvSpPr>
        <p:spPr>
          <a:xfrm rot="5400000">
            <a:off x="5501325" y="2318319"/>
            <a:ext cx="55282" cy="500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="" xmlns:a16="http://schemas.microsoft.com/office/drawing/2014/main" id="{20758E98-D9A8-4CC9-AC77-C633B6E692E4}"/>
              </a:ext>
            </a:extLst>
          </p:cNvPr>
          <p:cNvGrpSpPr/>
          <p:nvPr/>
        </p:nvGrpSpPr>
        <p:grpSpPr>
          <a:xfrm rot="16200000">
            <a:off x="6190815" y="2296380"/>
            <a:ext cx="55282" cy="119978"/>
            <a:chOff x="7132321" y="4612913"/>
            <a:chExt cx="119270" cy="287888"/>
          </a:xfrm>
        </p:grpSpPr>
        <p:sp>
          <p:nvSpPr>
            <p:cNvPr id="165" name="Oval 164">
              <a:extLst>
                <a:ext uri="{FF2B5EF4-FFF2-40B4-BE49-F238E27FC236}">
                  <a16:creationId xmlns="" xmlns:a16="http://schemas.microsoft.com/office/drawing/2014/main" id="{762976E6-73F9-42F4-B8D4-B6181448B5F6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="" xmlns:a16="http://schemas.microsoft.com/office/drawing/2014/main" id="{F8CA3C85-A02D-4D5E-A017-FEAF38224C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0" name="Straight Connector 169">
            <a:extLst>
              <a:ext uri="{FF2B5EF4-FFF2-40B4-BE49-F238E27FC236}">
                <a16:creationId xmlns="" xmlns:a16="http://schemas.microsoft.com/office/drawing/2014/main" id="{875D2166-5F2C-407F-A77E-417959C954B4}"/>
              </a:ext>
            </a:extLst>
          </p:cNvPr>
          <p:cNvCxnSpPr>
            <a:cxnSpLocks/>
          </p:cNvCxnSpPr>
          <p:nvPr/>
        </p:nvCxnSpPr>
        <p:spPr>
          <a:xfrm>
            <a:off x="6231834" y="2356369"/>
            <a:ext cx="12743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F6D9CEE9-575E-45F9-8453-D00AB6837C47}"/>
              </a:ext>
            </a:extLst>
          </p:cNvPr>
          <p:cNvGrpSpPr/>
          <p:nvPr/>
        </p:nvGrpSpPr>
        <p:grpSpPr>
          <a:xfrm>
            <a:off x="2334814" y="2381631"/>
            <a:ext cx="280048" cy="937485"/>
            <a:chOff x="6952646" y="2928446"/>
            <a:chExt cx="280048" cy="937485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797473A1-7676-43DF-AA79-0A21DAACE7D1}"/>
                </a:ext>
              </a:extLst>
            </p:cNvPr>
            <p:cNvSpPr/>
            <p:nvPr/>
          </p:nvSpPr>
          <p:spPr>
            <a:xfrm>
              <a:off x="6952646" y="3228973"/>
              <a:ext cx="262831" cy="323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D5EAD0BF-3A02-47C3-822E-688550D50530}"/>
                </a:ext>
              </a:extLst>
            </p:cNvPr>
            <p:cNvSpPr txBox="1"/>
            <p:nvPr/>
          </p:nvSpPr>
          <p:spPr>
            <a:xfrm>
              <a:off x="6958260" y="315752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+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="" xmlns:a16="http://schemas.microsoft.com/office/drawing/2014/main" id="{59F76C5B-ACE0-45A1-917C-675DAFC4D402}"/>
                </a:ext>
              </a:extLst>
            </p:cNvPr>
            <p:cNvSpPr txBox="1"/>
            <p:nvPr/>
          </p:nvSpPr>
          <p:spPr>
            <a:xfrm>
              <a:off x="6980220" y="3323693"/>
              <a:ext cx="2391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</a:t>
              </a:r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="" xmlns:a16="http://schemas.microsoft.com/office/drawing/2014/main" id="{CF81C55A-C911-4DED-A3F0-AD2F818E02A7}"/>
                </a:ext>
              </a:extLst>
            </p:cNvPr>
            <p:cNvCxnSpPr>
              <a:cxnSpLocks/>
            </p:cNvCxnSpPr>
            <p:nvPr/>
          </p:nvCxnSpPr>
          <p:spPr>
            <a:xfrm>
              <a:off x="7073166" y="2928446"/>
              <a:ext cx="0" cy="2951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="" xmlns:a16="http://schemas.microsoft.com/office/drawing/2014/main" id="{4B978F73-98AB-4E27-A86B-7B719CDA1B4D}"/>
                </a:ext>
              </a:extLst>
            </p:cNvPr>
            <p:cNvCxnSpPr>
              <a:cxnSpLocks/>
            </p:cNvCxnSpPr>
            <p:nvPr/>
          </p:nvCxnSpPr>
          <p:spPr>
            <a:xfrm>
              <a:off x="7084061" y="3552819"/>
              <a:ext cx="0" cy="313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="" xmlns:a16="http://schemas.microsoft.com/office/drawing/2014/main" id="{1BAE246E-BE16-4D65-96A7-334B8F118608}"/>
              </a:ext>
            </a:extLst>
          </p:cNvPr>
          <p:cNvGrpSpPr/>
          <p:nvPr/>
        </p:nvGrpSpPr>
        <p:grpSpPr>
          <a:xfrm>
            <a:off x="9176609" y="2374045"/>
            <a:ext cx="280048" cy="955439"/>
            <a:chOff x="6952646" y="2910492"/>
            <a:chExt cx="280048" cy="955439"/>
          </a:xfrm>
        </p:grpSpPr>
        <p:sp>
          <p:nvSpPr>
            <p:cNvPr id="181" name="Oval 180">
              <a:extLst>
                <a:ext uri="{FF2B5EF4-FFF2-40B4-BE49-F238E27FC236}">
                  <a16:creationId xmlns="" xmlns:a16="http://schemas.microsoft.com/office/drawing/2014/main" id="{0CAF7A6D-3F0B-4F55-8B20-31CEF8E4702C}"/>
                </a:ext>
              </a:extLst>
            </p:cNvPr>
            <p:cNvSpPr/>
            <p:nvPr/>
          </p:nvSpPr>
          <p:spPr>
            <a:xfrm>
              <a:off x="6952646" y="3228973"/>
              <a:ext cx="262831" cy="323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="" xmlns:a16="http://schemas.microsoft.com/office/drawing/2014/main" id="{9AAA16E3-4630-43BC-8230-17E90C73228B}"/>
                </a:ext>
              </a:extLst>
            </p:cNvPr>
            <p:cNvSpPr txBox="1"/>
            <p:nvPr/>
          </p:nvSpPr>
          <p:spPr>
            <a:xfrm>
              <a:off x="6958260" y="315752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+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="" xmlns:a16="http://schemas.microsoft.com/office/drawing/2014/main" id="{691830C3-B9DA-43D3-A47F-9B7300BADC5E}"/>
                </a:ext>
              </a:extLst>
            </p:cNvPr>
            <p:cNvSpPr txBox="1"/>
            <p:nvPr/>
          </p:nvSpPr>
          <p:spPr>
            <a:xfrm>
              <a:off x="6980220" y="3323693"/>
              <a:ext cx="2391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</a:t>
              </a: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="" xmlns:a16="http://schemas.microsoft.com/office/drawing/2014/main" id="{C180AF74-30E0-4B35-8364-23EAD111440C}"/>
                </a:ext>
              </a:extLst>
            </p:cNvPr>
            <p:cNvCxnSpPr>
              <a:cxnSpLocks/>
            </p:cNvCxnSpPr>
            <p:nvPr/>
          </p:nvCxnSpPr>
          <p:spPr>
            <a:xfrm>
              <a:off x="7073166" y="2910492"/>
              <a:ext cx="0" cy="313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="" xmlns:a16="http://schemas.microsoft.com/office/drawing/2014/main" id="{CA42A300-6799-4160-9ACA-534E4A12B8EF}"/>
                </a:ext>
              </a:extLst>
            </p:cNvPr>
            <p:cNvCxnSpPr>
              <a:cxnSpLocks/>
            </p:cNvCxnSpPr>
            <p:nvPr/>
          </p:nvCxnSpPr>
          <p:spPr>
            <a:xfrm>
              <a:off x="7084061" y="3552819"/>
              <a:ext cx="0" cy="313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9" name="Straight Connector 198">
            <a:extLst>
              <a:ext uri="{FF2B5EF4-FFF2-40B4-BE49-F238E27FC236}">
                <a16:creationId xmlns="" xmlns:a16="http://schemas.microsoft.com/office/drawing/2014/main" id="{98199567-84B7-4904-912D-6DF688769EC8}"/>
              </a:ext>
            </a:extLst>
          </p:cNvPr>
          <p:cNvCxnSpPr>
            <a:cxnSpLocks/>
          </p:cNvCxnSpPr>
          <p:nvPr/>
        </p:nvCxnSpPr>
        <p:spPr>
          <a:xfrm>
            <a:off x="2455334" y="2375116"/>
            <a:ext cx="8091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="" xmlns:a16="http://schemas.microsoft.com/office/drawing/2014/main" id="{799D4AAD-FE21-4B69-9949-2FA95280EE3E}"/>
              </a:ext>
            </a:extLst>
          </p:cNvPr>
          <p:cNvCxnSpPr>
            <a:cxnSpLocks/>
          </p:cNvCxnSpPr>
          <p:nvPr/>
        </p:nvCxnSpPr>
        <p:spPr>
          <a:xfrm>
            <a:off x="8609922" y="2363677"/>
            <a:ext cx="6809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2322675" y="3232068"/>
            <a:ext cx="292187" cy="249891"/>
            <a:chOff x="6176852" y="2698817"/>
            <a:chExt cx="292187" cy="249891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>
            <a:extLst>
              <a:ext uri="{FF2B5EF4-FFF2-40B4-BE49-F238E27FC236}">
                <a16:creationId xmlns="" xmlns:a16="http://schemas.microsoft.com/office/drawing/2014/main" id="{CCCE8640-C5F6-485D-824E-A9F1914276DF}"/>
              </a:ext>
            </a:extLst>
          </p:cNvPr>
          <p:cNvGrpSpPr/>
          <p:nvPr/>
        </p:nvGrpSpPr>
        <p:grpSpPr>
          <a:xfrm>
            <a:off x="9163779" y="3231857"/>
            <a:ext cx="292187" cy="249891"/>
            <a:chOff x="6176852" y="2698817"/>
            <a:chExt cx="292187" cy="249891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="" xmlns:a16="http://schemas.microsoft.com/office/drawing/2014/main" id="{80A60484-5322-4FA1-A623-C079E7F5CDC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="" xmlns:a16="http://schemas.microsoft.com/office/drawing/2014/main" id="{52C9ECFF-4B33-4555-A815-B63BF960D5C9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="" xmlns:a16="http://schemas.microsoft.com/office/drawing/2014/main" id="{31D614C4-7A3F-48DF-9A93-CEDDEEC197D6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="" xmlns:a16="http://schemas.microsoft.com/office/drawing/2014/main" id="{319939E4-201C-4851-B4B7-2C5D2E2CBF42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="" xmlns:a16="http://schemas.microsoft.com/office/drawing/2014/main" id="{CFA50FA5-9EC9-4877-B3A4-EE12AA4D6F94}"/>
                  </a:ext>
                </a:extLst>
              </p:cNvPr>
              <p:cNvSpPr txBox="1"/>
              <p:nvPr/>
            </p:nvSpPr>
            <p:spPr>
              <a:xfrm>
                <a:off x="2127162" y="2759874"/>
                <a:ext cx="18569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FA50FA5-9EC9-4877-B3A4-EE12AA4D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162" y="2759874"/>
                <a:ext cx="185692" cy="184666"/>
              </a:xfrm>
              <a:prstGeom prst="rect">
                <a:avLst/>
              </a:prstGeom>
              <a:blipFill rotWithShape="1">
                <a:blip r:embed="rId20"/>
                <a:stretch>
                  <a:fillRect l="-13333" r="-6667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="" xmlns:a16="http://schemas.microsoft.com/office/drawing/2014/main" id="{EAD23AF1-93EC-4C8B-8A93-51D161528547}"/>
                  </a:ext>
                </a:extLst>
              </p:cNvPr>
              <p:cNvSpPr txBox="1"/>
              <p:nvPr/>
            </p:nvSpPr>
            <p:spPr>
              <a:xfrm>
                <a:off x="9478617" y="2756468"/>
                <a:ext cx="18928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D23AF1-93EC-4C8B-8A93-51D1615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617" y="2756468"/>
                <a:ext cx="189283" cy="184666"/>
              </a:xfrm>
              <a:prstGeom prst="rect">
                <a:avLst/>
              </a:prstGeom>
              <a:blipFill rotWithShape="1">
                <a:blip r:embed="rId21"/>
                <a:stretch>
                  <a:fillRect l="-12903" r="-6452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5874048" y="2517494"/>
                <a:ext cx="1841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048" y="2517494"/>
                <a:ext cx="184153" cy="184666"/>
              </a:xfrm>
              <a:prstGeom prst="rect">
                <a:avLst/>
              </a:prstGeom>
              <a:blipFill rotWithShape="1">
                <a:blip r:embed="rId22"/>
                <a:stretch>
                  <a:fillRect l="-13333" r="-6667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6B98212-2F7B-488B-BA6D-B9FACF759B9A}"/>
              </a:ext>
            </a:extLst>
          </p:cNvPr>
          <p:cNvSpPr txBox="1"/>
          <p:nvPr/>
        </p:nvSpPr>
        <p:spPr>
          <a:xfrm>
            <a:off x="5623594" y="224604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="" xmlns:a16="http://schemas.microsoft.com/office/drawing/2014/main" id="{2B8F6841-AA5B-4294-B2A2-6628B96E4EAD}"/>
              </a:ext>
            </a:extLst>
          </p:cNvPr>
          <p:cNvSpPr txBox="1"/>
          <p:nvPr/>
        </p:nvSpPr>
        <p:spPr>
          <a:xfrm>
            <a:off x="5984650" y="2227633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="" xmlns:a16="http://schemas.microsoft.com/office/drawing/2014/main" id="{AFD6D1B1-A03E-4C7F-8532-B790465BAA41}"/>
              </a:ext>
            </a:extLst>
          </p:cNvPr>
          <p:cNvCxnSpPr>
            <a:cxnSpLocks/>
          </p:cNvCxnSpPr>
          <p:nvPr/>
        </p:nvCxnSpPr>
        <p:spPr>
          <a:xfrm>
            <a:off x="5929215" y="3480942"/>
            <a:ext cx="0" cy="7085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4438138" y="5852352"/>
            <a:ext cx="292187" cy="249891"/>
            <a:chOff x="6176852" y="2698817"/>
            <a:chExt cx="292187" cy="249891"/>
          </a:xfrm>
        </p:grpSpPr>
        <p:cxnSp>
          <p:nvCxnSpPr>
            <p:cNvPr id="152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6447475" y="2901120"/>
            <a:ext cx="292187" cy="249891"/>
            <a:chOff x="6176852" y="2698817"/>
            <a:chExt cx="292187" cy="249891"/>
          </a:xfrm>
        </p:grpSpPr>
        <p:cxnSp>
          <p:nvCxnSpPr>
            <p:cNvPr id="163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1818276" y="5625427"/>
                <a:ext cx="94737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𝑇𝐻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=97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8" name="TextBox 1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276" y="5625427"/>
                <a:ext cx="947375" cy="184666"/>
              </a:xfrm>
              <a:prstGeom prst="rect">
                <a:avLst/>
              </a:prstGeom>
              <a:blipFill rotWithShape="1">
                <a:blip r:embed="rId23"/>
                <a:stretch>
                  <a:fillRect l="-1282" r="-2564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91">
                <a:extLst>
                  <a:ext uri="{FF2B5EF4-FFF2-40B4-BE49-F238E27FC236}">
                    <a16:creationId xmlns="" xmlns:a16="http://schemas.microsoft.com/office/drawing/2014/main" id="{051AFA95-9EC1-45D3-A004-58907611ABB7}"/>
                  </a:ext>
                </a:extLst>
              </p:cNvPr>
              <p:cNvSpPr txBox="1"/>
              <p:nvPr/>
            </p:nvSpPr>
            <p:spPr>
              <a:xfrm>
                <a:off x="969553" y="977066"/>
                <a:ext cx="4102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200" dirty="0"/>
                  <a:t>=100</a:t>
                </a:r>
              </a:p>
            </p:txBody>
          </p:sp>
        </mc:Choice>
        <mc:Fallback xmlns="">
          <p:sp>
            <p:nvSpPr>
              <p:cNvPr id="180" name="TextBox 19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51AFA95-9EC1-45D3-A004-58907611A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553" y="977066"/>
                <a:ext cx="410241" cy="184666"/>
              </a:xfrm>
              <a:prstGeom prst="rect">
                <a:avLst/>
              </a:prstGeom>
              <a:blipFill rotWithShape="1">
                <a:blip r:embed="rId24"/>
                <a:stretch>
                  <a:fillRect l="-16418" t="-22581" r="-23881" b="-4838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933206" y="1294431"/>
                <a:ext cx="849015" cy="197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𝐶𝑄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R" sz="1200" b="0" i="1" smtClean="0">
                          <a:latin typeface="Cambria Math"/>
                        </a:rPr>
                        <m:t>1 </m:t>
                      </m:r>
                      <m:r>
                        <a:rPr lang="es-CR" sz="1200" b="0" i="1" smtClean="0">
                          <a:latin typeface="Cambria Math"/>
                        </a:rPr>
                        <m:t>𝑚𝐴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2" name="TextBox 1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06" y="1294431"/>
                <a:ext cx="849015" cy="197746"/>
              </a:xfrm>
              <a:prstGeom prst="rect">
                <a:avLst/>
              </a:prstGeom>
              <a:blipFill rotWithShape="1">
                <a:blip r:embed="rId25"/>
                <a:stretch>
                  <a:fillRect l="-3597" r="-5036" b="-2121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6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4959315" y="2898384"/>
            <a:ext cx="292187" cy="249891"/>
            <a:chOff x="6176852" y="2698817"/>
            <a:chExt cx="292187" cy="249891"/>
          </a:xfrm>
        </p:grpSpPr>
        <p:cxnSp>
          <p:nvCxnSpPr>
            <p:cNvPr id="147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Straight Connector 217">
            <a:extLst>
              <a:ext uri="{FF2B5EF4-FFF2-40B4-BE49-F238E27FC236}">
                <a16:creationId xmlns="" xmlns:a16="http://schemas.microsoft.com/office/drawing/2014/main" id="{32A9F23C-E616-428D-9602-B9178CCB10F8}"/>
              </a:ext>
            </a:extLst>
          </p:cNvPr>
          <p:cNvCxnSpPr>
            <a:cxnSpLocks/>
          </p:cNvCxnSpPr>
          <p:nvPr/>
        </p:nvCxnSpPr>
        <p:spPr>
          <a:xfrm>
            <a:off x="5105005" y="2339011"/>
            <a:ext cx="0" cy="300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217">
            <a:extLst>
              <a:ext uri="{FF2B5EF4-FFF2-40B4-BE49-F238E27FC236}">
                <a16:creationId xmlns="" xmlns:a16="http://schemas.microsoft.com/office/drawing/2014/main" id="{32A9F23C-E616-428D-9602-B9178CCB10F8}"/>
              </a:ext>
            </a:extLst>
          </p:cNvPr>
          <p:cNvCxnSpPr>
            <a:cxnSpLocks/>
          </p:cNvCxnSpPr>
          <p:nvPr/>
        </p:nvCxnSpPr>
        <p:spPr>
          <a:xfrm>
            <a:off x="6584433" y="2362142"/>
            <a:ext cx="0" cy="300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6697191" y="4613041"/>
                <a:ext cx="5991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8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191" y="4613041"/>
                <a:ext cx="599138" cy="215444"/>
              </a:xfrm>
              <a:prstGeom prst="rect">
                <a:avLst/>
              </a:prstGeom>
              <a:blipFill rotWithShape="1">
                <a:blip r:embed="rId26"/>
                <a:stretch>
                  <a:fillRect l="-7143" r="-6122" b="-1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6706074" y="4980195"/>
                <a:ext cx="11327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𝑖𝑒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9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074" y="4980195"/>
                <a:ext cx="1132746" cy="215444"/>
              </a:xfrm>
              <a:prstGeom prst="rect">
                <a:avLst/>
              </a:prstGeom>
              <a:blipFill rotWithShape="1">
                <a:blip r:embed="rId27"/>
                <a:stretch>
                  <a:fillRect l="-3226" r="-3226" b="-1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339 CuadroTexto"/>
              <p:cNvSpPr txBox="1"/>
              <p:nvPr/>
            </p:nvSpPr>
            <p:spPr>
              <a:xfrm>
                <a:off x="6703717" y="5276752"/>
                <a:ext cx="814262" cy="5334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CR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𝑜𝑒</m:t>
                              </m:r>
                              <m:r>
                                <a:rPr lang="es-CR" sz="1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s-CR" sz="1400" b="0" i="1" smtClean="0"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340" name="33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717" y="5276752"/>
                <a:ext cx="814262" cy="533416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228 CuadroTexto"/>
              <p:cNvSpPr txBox="1"/>
              <p:nvPr/>
            </p:nvSpPr>
            <p:spPr>
              <a:xfrm>
                <a:off x="10219279" y="866043"/>
                <a:ext cx="987771" cy="560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𝑖𝑒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s-CR" sz="1400" i="1">
                                  <a:latin typeface="Cambria Math"/>
                                </a:rPr>
                                <m:t>𝑄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229" name="22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279" y="866043"/>
                <a:ext cx="987771" cy="560090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229 CuadroTexto"/>
              <p:cNvSpPr txBox="1"/>
              <p:nvPr/>
            </p:nvSpPr>
            <p:spPr>
              <a:xfrm>
                <a:off x="9721323" y="339905"/>
                <a:ext cx="819455" cy="325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𝑓𝑒</m:t>
                          </m:r>
                        </m:sub>
                      </m:sSub>
                      <m:r>
                        <a:rPr lang="es-CR" sz="1400" i="1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s-CR" sz="1400" b="0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230" name="22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1323" y="339905"/>
                <a:ext cx="819455" cy="325025"/>
              </a:xfrm>
              <a:prstGeom prst="rect">
                <a:avLst/>
              </a:prstGeom>
              <a:blipFill rotWithShape="1">
                <a:blip r:embed="rId30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250 CuadroTexto"/>
              <p:cNvSpPr txBox="1"/>
              <p:nvPr/>
            </p:nvSpPr>
            <p:spPr>
              <a:xfrm>
                <a:off x="10822706" y="432475"/>
                <a:ext cx="4830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𝑜𝑒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251" name="25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2706" y="432475"/>
                <a:ext cx="483017" cy="307777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252 CuadroTexto"/>
              <p:cNvSpPr txBox="1"/>
              <p:nvPr/>
            </p:nvSpPr>
            <p:spPr>
              <a:xfrm>
                <a:off x="11248440" y="305088"/>
                <a:ext cx="648574" cy="534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𝐶𝑄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253" name="25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8440" y="305088"/>
                <a:ext cx="648574" cy="534955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16 Grupo"/>
          <p:cNvGrpSpPr/>
          <p:nvPr/>
        </p:nvGrpSpPr>
        <p:grpSpPr>
          <a:xfrm>
            <a:off x="6231834" y="3706904"/>
            <a:ext cx="668072" cy="663772"/>
            <a:chOff x="6231834" y="3706904"/>
            <a:chExt cx="668072" cy="663772"/>
          </a:xfrm>
        </p:grpSpPr>
        <p:cxnSp>
          <p:nvCxnSpPr>
            <p:cNvPr id="10" name="9 Conector angular"/>
            <p:cNvCxnSpPr/>
            <p:nvPr/>
          </p:nvCxnSpPr>
          <p:spPr>
            <a:xfrm rot="5400000">
              <a:off x="6113762" y="3824976"/>
              <a:ext cx="663772" cy="427628"/>
            </a:xfrm>
            <a:prstGeom prst="bentConnector3">
              <a:avLst>
                <a:gd name="adj1" fmla="val 1695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TextBox 188">
                  <a:extLst>
                    <a:ext uri="{FF2B5EF4-FFF2-40B4-BE49-F238E27FC236}">
                      <a16:creationId xmlns="" xmlns:a16="http://schemas.microsoft.com/office/drawing/2014/main" id="{06655FCD-4B88-4C83-BB3E-E67C8978FDB3}"/>
                    </a:ext>
                  </a:extLst>
                </p:cNvPr>
                <p:cNvSpPr txBox="1"/>
                <p:nvPr/>
              </p:nvSpPr>
              <p:spPr>
                <a:xfrm>
                  <a:off x="6481715" y="3914259"/>
                  <a:ext cx="41819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s-CR" sz="1200" b="0" i="1" smtClean="0">
                            <a:latin typeface="Cambria Math"/>
                          </a:rPr>
                          <m:t>=?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63" name="TextBox 18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655FCD-4B88-4C83-BB3E-E67C8978F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1715" y="3914259"/>
                  <a:ext cx="418191" cy="184666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l="-7246" r="-10145" b="-13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2278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/>
      <p:bldP spid="339" grpId="0"/>
      <p:bldP spid="3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307 Grupo"/>
          <p:cNvGrpSpPr/>
          <p:nvPr/>
        </p:nvGrpSpPr>
        <p:grpSpPr>
          <a:xfrm flipH="1">
            <a:off x="7305212" y="2258950"/>
            <a:ext cx="1654207" cy="1295627"/>
            <a:chOff x="7382447" y="4582991"/>
            <a:chExt cx="1668720" cy="1295627"/>
          </a:xfrm>
        </p:grpSpPr>
        <p:sp>
          <p:nvSpPr>
            <p:cNvPr id="309" name="308 Rectángulo"/>
            <p:cNvSpPr/>
            <p:nvPr/>
          </p:nvSpPr>
          <p:spPr>
            <a:xfrm>
              <a:off x="7382447" y="4582991"/>
              <a:ext cx="1668720" cy="129562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310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endCxn id="324" idx="0"/>
            </p:cNvCxnSpPr>
            <p:nvPr/>
          </p:nvCxnSpPr>
          <p:spPr>
            <a:xfrm>
              <a:off x="8848436" y="4690860"/>
              <a:ext cx="1" cy="2041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1" name="310 Grupo"/>
            <p:cNvGrpSpPr/>
            <p:nvPr/>
          </p:nvGrpSpPr>
          <p:grpSpPr>
            <a:xfrm>
              <a:off x="8002387" y="4690860"/>
              <a:ext cx="51333" cy="569348"/>
              <a:chOff x="4755833" y="1260500"/>
              <a:chExt cx="76507" cy="846204"/>
            </a:xfrm>
          </p:grpSpPr>
          <p:grpSp>
            <p:nvGrpSpPr>
              <p:cNvPr id="326" name="Group 145">
                <a:extLst>
                  <a:ext uri="{FF2B5EF4-FFF2-40B4-BE49-F238E27FC236}">
                    <a16:creationId xmlns="" xmlns:a16="http://schemas.microsoft.com/office/drawing/2014/main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329" name="Straight Connector 146">
                  <a:extLst>
                    <a:ext uri="{FF2B5EF4-FFF2-40B4-BE49-F238E27FC236}">
                      <a16:creationId xmlns="" xmlns:a16="http://schemas.microsoft.com/office/drawing/2014/main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147">
                  <a:extLst>
                    <a:ext uri="{FF2B5EF4-FFF2-40B4-BE49-F238E27FC236}">
                      <a16:creationId xmlns="" xmlns:a16="http://schemas.microsoft.com/office/drawing/2014/main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148">
                  <a:extLst>
                    <a:ext uri="{FF2B5EF4-FFF2-40B4-BE49-F238E27FC236}">
                      <a16:creationId xmlns="" xmlns:a16="http://schemas.microsoft.com/office/drawing/2014/main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149">
                  <a:extLst>
                    <a:ext uri="{FF2B5EF4-FFF2-40B4-BE49-F238E27FC236}">
                      <a16:creationId xmlns="" xmlns:a16="http://schemas.microsoft.com/office/drawing/2014/main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150">
                  <a:extLst>
                    <a:ext uri="{FF2B5EF4-FFF2-40B4-BE49-F238E27FC236}">
                      <a16:creationId xmlns="" xmlns:a16="http://schemas.microsoft.com/office/drawing/2014/main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151">
                  <a:extLst>
                    <a:ext uri="{FF2B5EF4-FFF2-40B4-BE49-F238E27FC236}">
                      <a16:creationId xmlns="" xmlns:a16="http://schemas.microsoft.com/office/drawing/2014/main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152">
                  <a:extLst>
                    <a:ext uri="{FF2B5EF4-FFF2-40B4-BE49-F238E27FC236}">
                      <a16:creationId xmlns="" xmlns:a16="http://schemas.microsoft.com/office/drawing/2014/main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153">
                  <a:extLst>
                    <a:ext uri="{FF2B5EF4-FFF2-40B4-BE49-F238E27FC236}">
                      <a16:creationId xmlns="" xmlns:a16="http://schemas.microsoft.com/office/drawing/2014/main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154">
                  <a:extLst>
                    <a:ext uri="{FF2B5EF4-FFF2-40B4-BE49-F238E27FC236}">
                      <a16:creationId xmlns="" xmlns:a16="http://schemas.microsoft.com/office/drawing/2014/main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7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2854" cy="2476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2" name="311 Grupo"/>
            <p:cNvGrpSpPr/>
            <p:nvPr/>
          </p:nvGrpSpPr>
          <p:grpSpPr>
            <a:xfrm>
              <a:off x="8744855" y="4895042"/>
              <a:ext cx="207163" cy="347217"/>
              <a:chOff x="2173184" y="3373444"/>
              <a:chExt cx="308759" cy="516058"/>
            </a:xfrm>
          </p:grpSpPr>
          <p:sp>
            <p:nvSpPr>
              <p:cNvPr id="324" name="323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325" name="Straight Arrow Connector 195">
                <a:extLst>
                  <a:ext uri="{FF2B5EF4-FFF2-40B4-BE49-F238E27FC236}">
                    <a16:creationId xmlns="" xmlns:a16="http://schemas.microsoft.com/office/drawing/2014/main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3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stCxn id="324" idx="4"/>
            </p:cNvCxnSpPr>
            <p:nvPr/>
          </p:nvCxnSpPr>
          <p:spPr>
            <a:xfrm>
              <a:off x="8848437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8024724" y="5513834"/>
              <a:ext cx="8237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027562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7712048" y="4679680"/>
              <a:ext cx="31267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411292" y="5513834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8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7687999" y="4791630"/>
                  <a:ext cx="23786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18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7999" y="4791630"/>
                  <a:ext cx="237867" cy="21544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20513" r="-12821" b="-1428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9" name="Straight Arrow Connector 47">
              <a:extLst>
                <a:ext uri="{FF2B5EF4-FFF2-40B4-BE49-F238E27FC236}">
                  <a16:creationId xmlns="" xmlns:a16="http://schemas.microsoft.com/office/drawing/2014/main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0680" y="4744999"/>
              <a:ext cx="1751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8246542" y="5196327"/>
                  <a:ext cx="467917" cy="2326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𝑓𝑒</m:t>
                                </m:r>
                              </m:sub>
                            </m:sSub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0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6542" y="5196327"/>
                  <a:ext cx="467917" cy="23269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158" r="-9211" b="-2631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1" name="Straight Arrow Connector 45">
              <a:extLst>
                <a:ext uri="{FF2B5EF4-FFF2-40B4-BE49-F238E27FC236}">
                  <a16:creationId xmlns="" xmlns:a16="http://schemas.microsoft.com/office/drawing/2014/main" id="{EE3785CE-6279-4CAF-8DCD-000CDE9B6455}"/>
                </a:ext>
              </a:extLst>
            </p:cNvPr>
            <p:cNvCxnSpPr>
              <a:cxnSpLocks/>
            </p:cNvCxnSpPr>
            <p:nvPr/>
          </p:nvCxnSpPr>
          <p:spPr>
            <a:xfrm>
              <a:off x="8480500" y="5621692"/>
              <a:ext cx="0" cy="179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8118062" y="5557128"/>
                  <a:ext cx="24682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2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8062" y="5557128"/>
                  <a:ext cx="246829" cy="21544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0000" r="-5000" b="-11111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18 Grupo"/>
          <p:cNvGrpSpPr/>
          <p:nvPr/>
        </p:nvGrpSpPr>
        <p:grpSpPr>
          <a:xfrm>
            <a:off x="2803717" y="2273762"/>
            <a:ext cx="1650542" cy="1295627"/>
            <a:chOff x="7377546" y="4582991"/>
            <a:chExt cx="1650542" cy="1295627"/>
          </a:xfrm>
        </p:grpSpPr>
        <p:sp>
          <p:nvSpPr>
            <p:cNvPr id="262" name="261 Rectángulo"/>
            <p:cNvSpPr/>
            <p:nvPr/>
          </p:nvSpPr>
          <p:spPr>
            <a:xfrm>
              <a:off x="7377546" y="4582991"/>
              <a:ext cx="1650542" cy="129562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264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endCxn id="282" idx="0"/>
            </p:cNvCxnSpPr>
            <p:nvPr/>
          </p:nvCxnSpPr>
          <p:spPr>
            <a:xfrm>
              <a:off x="8848437" y="4637956"/>
              <a:ext cx="0" cy="2570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5" name="264 Grupo"/>
            <p:cNvGrpSpPr/>
            <p:nvPr/>
          </p:nvGrpSpPr>
          <p:grpSpPr>
            <a:xfrm>
              <a:off x="8002387" y="4690860"/>
              <a:ext cx="51333" cy="569348"/>
              <a:chOff x="4755833" y="1260500"/>
              <a:chExt cx="76507" cy="846204"/>
            </a:xfrm>
          </p:grpSpPr>
          <p:grpSp>
            <p:nvGrpSpPr>
              <p:cNvPr id="296" name="Group 145">
                <a:extLst>
                  <a:ext uri="{FF2B5EF4-FFF2-40B4-BE49-F238E27FC236}">
                    <a16:creationId xmlns="" xmlns:a16="http://schemas.microsoft.com/office/drawing/2014/main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299" name="Straight Connector 146">
                  <a:extLst>
                    <a:ext uri="{FF2B5EF4-FFF2-40B4-BE49-F238E27FC236}">
                      <a16:creationId xmlns="" xmlns:a16="http://schemas.microsoft.com/office/drawing/2014/main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147">
                  <a:extLst>
                    <a:ext uri="{FF2B5EF4-FFF2-40B4-BE49-F238E27FC236}">
                      <a16:creationId xmlns="" xmlns:a16="http://schemas.microsoft.com/office/drawing/2014/main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148">
                  <a:extLst>
                    <a:ext uri="{FF2B5EF4-FFF2-40B4-BE49-F238E27FC236}">
                      <a16:creationId xmlns="" xmlns:a16="http://schemas.microsoft.com/office/drawing/2014/main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149">
                  <a:extLst>
                    <a:ext uri="{FF2B5EF4-FFF2-40B4-BE49-F238E27FC236}">
                      <a16:creationId xmlns="" xmlns:a16="http://schemas.microsoft.com/office/drawing/2014/main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150">
                  <a:extLst>
                    <a:ext uri="{FF2B5EF4-FFF2-40B4-BE49-F238E27FC236}">
                      <a16:creationId xmlns="" xmlns:a16="http://schemas.microsoft.com/office/drawing/2014/main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151">
                  <a:extLst>
                    <a:ext uri="{FF2B5EF4-FFF2-40B4-BE49-F238E27FC236}">
                      <a16:creationId xmlns="" xmlns:a16="http://schemas.microsoft.com/office/drawing/2014/main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152">
                  <a:extLst>
                    <a:ext uri="{FF2B5EF4-FFF2-40B4-BE49-F238E27FC236}">
                      <a16:creationId xmlns="" xmlns:a16="http://schemas.microsoft.com/office/drawing/2014/main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153">
                  <a:extLst>
                    <a:ext uri="{FF2B5EF4-FFF2-40B4-BE49-F238E27FC236}">
                      <a16:creationId xmlns="" xmlns:a16="http://schemas.microsoft.com/office/drawing/2014/main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154">
                  <a:extLst>
                    <a:ext uri="{FF2B5EF4-FFF2-40B4-BE49-F238E27FC236}">
                      <a16:creationId xmlns="" xmlns:a16="http://schemas.microsoft.com/office/drawing/2014/main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7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2854" cy="2476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8" name="267 Grupo"/>
            <p:cNvGrpSpPr/>
            <p:nvPr/>
          </p:nvGrpSpPr>
          <p:grpSpPr>
            <a:xfrm>
              <a:off x="8744855" y="4895042"/>
              <a:ext cx="207163" cy="347217"/>
              <a:chOff x="2173184" y="3373444"/>
              <a:chExt cx="308759" cy="516058"/>
            </a:xfrm>
          </p:grpSpPr>
          <p:sp>
            <p:nvSpPr>
              <p:cNvPr id="282" name="281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283" name="Straight Arrow Connector 195">
                <a:extLst>
                  <a:ext uri="{FF2B5EF4-FFF2-40B4-BE49-F238E27FC236}">
                    <a16:creationId xmlns="" xmlns:a16="http://schemas.microsoft.com/office/drawing/2014/main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9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stCxn id="282" idx="4"/>
            </p:cNvCxnSpPr>
            <p:nvPr/>
          </p:nvCxnSpPr>
          <p:spPr>
            <a:xfrm>
              <a:off x="8848437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8024724" y="5513834"/>
              <a:ext cx="8237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027562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7712048" y="4679680"/>
              <a:ext cx="31267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411292" y="5513834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7668360" y="4791630"/>
                  <a:ext cx="25750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5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360" y="4791630"/>
                  <a:ext cx="257506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9048" r="-4762" b="-1388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6" name="Straight Arrow Connector 47">
              <a:extLst>
                <a:ext uri="{FF2B5EF4-FFF2-40B4-BE49-F238E27FC236}">
                  <a16:creationId xmlns="" xmlns:a16="http://schemas.microsoft.com/office/drawing/2014/main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0680" y="4744999"/>
              <a:ext cx="1751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8287430" y="5215993"/>
                  <a:ext cx="506549" cy="2326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𝑓𝑒</m:t>
                                </m:r>
                              </m:sub>
                            </m:sSub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7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7430" y="5215993"/>
                  <a:ext cx="506549" cy="23269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7229" r="-3614" b="-23684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8" name="Straight Arrow Connector 45">
              <a:extLst>
                <a:ext uri="{FF2B5EF4-FFF2-40B4-BE49-F238E27FC236}">
                  <a16:creationId xmlns="" xmlns:a16="http://schemas.microsoft.com/office/drawing/2014/main" id="{EE3785CE-6279-4CAF-8DCD-000CDE9B6455}"/>
                </a:ext>
              </a:extLst>
            </p:cNvPr>
            <p:cNvCxnSpPr>
              <a:cxnSpLocks/>
            </p:cNvCxnSpPr>
            <p:nvPr/>
          </p:nvCxnSpPr>
          <p:spPr>
            <a:xfrm>
              <a:off x="8480500" y="5553002"/>
              <a:ext cx="0" cy="179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8053721" y="5560481"/>
                  <a:ext cx="24468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9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3721" y="5560481"/>
                  <a:ext cx="244682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0000" r="-5000" b="-11111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801512" y="496711"/>
            <a:ext cx="261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 </a:t>
            </a:r>
            <a:r>
              <a:rPr lang="en-US" dirty="0" err="1"/>
              <a:t>amplificador</a:t>
            </a:r>
            <a:r>
              <a:rPr lang="en-US" dirty="0"/>
              <a:t> </a:t>
            </a:r>
            <a:r>
              <a:rPr lang="en-US" dirty="0" err="1"/>
              <a:t>diferencial</a:t>
            </a:r>
            <a:endParaRPr lang="en-US" dirty="0"/>
          </a:p>
        </p:txBody>
      </p:sp>
      <p:grpSp>
        <p:nvGrpSpPr>
          <p:cNvPr id="136" name="Group 135">
            <a:extLst>
              <a:ext uri="{FF2B5EF4-FFF2-40B4-BE49-F238E27FC236}">
                <a16:creationId xmlns="" xmlns:a16="http://schemas.microsoft.com/office/drawing/2014/main" id="{D8D775AA-505E-4D39-AF1F-3B88F05CF36F}"/>
              </a:ext>
            </a:extLst>
          </p:cNvPr>
          <p:cNvGrpSpPr/>
          <p:nvPr/>
        </p:nvGrpSpPr>
        <p:grpSpPr>
          <a:xfrm rot="5400000">
            <a:off x="5786468" y="4274341"/>
            <a:ext cx="290336" cy="76507"/>
            <a:chOff x="7529811" y="3713163"/>
            <a:chExt cx="640072" cy="158750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="" xmlns:a16="http://schemas.microsoft.com/office/drawing/2014/main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="" xmlns:a16="http://schemas.microsoft.com/office/drawing/2014/main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="" xmlns:a16="http://schemas.microsoft.com/office/drawing/2014/main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="" xmlns:a16="http://schemas.microsoft.com/office/drawing/2014/main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="" xmlns:a16="http://schemas.microsoft.com/office/drawing/2014/main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="" xmlns:a16="http://schemas.microsoft.com/office/drawing/2014/main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="" xmlns:a16="http://schemas.microsoft.com/office/drawing/2014/main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="" xmlns:a16="http://schemas.microsoft.com/office/drawing/2014/main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="" xmlns:a16="http://schemas.microsoft.com/office/drawing/2014/main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5" name="Straight Connector 174">
            <a:extLst>
              <a:ext uri="{FF2B5EF4-FFF2-40B4-BE49-F238E27FC236}">
                <a16:creationId xmlns="" xmlns:a16="http://schemas.microsoft.com/office/drawing/2014/main" id="{0B8E685F-64CF-4253-8455-192706FCEE79}"/>
              </a:ext>
            </a:extLst>
          </p:cNvPr>
          <p:cNvCxnSpPr>
            <a:cxnSpLocks/>
          </p:cNvCxnSpPr>
          <p:nvPr/>
        </p:nvCxnSpPr>
        <p:spPr>
          <a:xfrm>
            <a:off x="5926674" y="4457763"/>
            <a:ext cx="0" cy="255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6129518" y="4350599"/>
                <a:ext cx="8649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 Math"/>
                        </a:rPr>
                        <m:t>≈</m:t>
                      </m:r>
                      <m:r>
                        <a:rPr lang="es-CR" sz="1200" b="0" i="1" smtClean="0">
                          <a:latin typeface="Cambria Math"/>
                        </a:rPr>
                        <m:t>1.3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sz="1200" b="0" i="1" smtClean="0">
                          <a:latin typeface="Cambria Math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518" y="4350599"/>
                <a:ext cx="864917" cy="184666"/>
              </a:xfrm>
              <a:prstGeom prst="rect">
                <a:avLst/>
              </a:prstGeom>
              <a:blipFill rotWithShape="1">
                <a:blip r:embed="rId8"/>
                <a:stretch>
                  <a:fillRect l="-3521" r="-4930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 112">
            <a:extLst>
              <a:ext uri="{FF2B5EF4-FFF2-40B4-BE49-F238E27FC236}">
                <a16:creationId xmlns="" xmlns:a16="http://schemas.microsoft.com/office/drawing/2014/main" id="{A0440181-EBB1-4C21-BAA7-22D1118284F1}"/>
              </a:ext>
            </a:extLst>
          </p:cNvPr>
          <p:cNvGrpSpPr/>
          <p:nvPr/>
        </p:nvGrpSpPr>
        <p:grpSpPr>
          <a:xfrm rot="5400000">
            <a:off x="4965203" y="2745945"/>
            <a:ext cx="290336" cy="76507"/>
            <a:chOff x="7529811" y="3713163"/>
            <a:chExt cx="640072" cy="15875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="" xmlns:a16="http://schemas.microsoft.com/office/drawing/2014/main" id="{87B03DAE-6933-4047-925C-53FACF26F1C2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="" xmlns:a16="http://schemas.microsoft.com/office/drawing/2014/main" id="{BC79E102-E5D0-4850-BFDA-0E9038F4096C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="" xmlns:a16="http://schemas.microsoft.com/office/drawing/2014/main" id="{035DDEB8-7444-4CC1-9F4B-664FD4E040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AF6ECC99-65B8-4406-A39C-903574FF90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="" xmlns:a16="http://schemas.microsoft.com/office/drawing/2014/main" id="{DBF192F0-DE14-4B09-AFAB-7C52E2739E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="" xmlns:a16="http://schemas.microsoft.com/office/drawing/2014/main" id="{AB2EE8C1-424F-4624-8F2D-DB9CAA59DA8C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="" xmlns:a16="http://schemas.microsoft.com/office/drawing/2014/main" id="{290F4C1B-295E-4CE5-B0BC-2B98D82E93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="" xmlns:a16="http://schemas.microsoft.com/office/drawing/2014/main" id="{24FDF9EC-17FE-42D9-928B-AA64B8B76AB2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8D6319A5-4717-4669-B19A-D84F23B282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0966BAAB-165E-43D9-B473-79727363905C}"/>
              </a:ext>
            </a:extLst>
          </p:cNvPr>
          <p:cNvGrpSpPr/>
          <p:nvPr/>
        </p:nvGrpSpPr>
        <p:grpSpPr>
          <a:xfrm rot="5400000">
            <a:off x="6453363" y="2738154"/>
            <a:ext cx="290336" cy="76507"/>
            <a:chOff x="7529811" y="3713163"/>
            <a:chExt cx="640072" cy="158750"/>
          </a:xfrm>
        </p:grpSpPr>
        <p:cxnSp>
          <p:nvCxnSpPr>
            <p:cNvPr id="96" name="Straight Connector 95">
              <a:extLst>
                <a:ext uri="{FF2B5EF4-FFF2-40B4-BE49-F238E27FC236}">
                  <a16:creationId xmlns="" xmlns:a16="http://schemas.microsoft.com/office/drawing/2014/main" id="{A8B48AC6-0F14-4174-8A53-38697F442703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="" xmlns:a16="http://schemas.microsoft.com/office/drawing/2014/main" id="{DF81AB11-0B81-4D84-BBA0-99D6DA96431D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="" xmlns:a16="http://schemas.microsoft.com/office/drawing/2014/main" id="{EDC3B24D-C1DE-4440-B0F8-A5BE2E127F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="" xmlns:a16="http://schemas.microsoft.com/office/drawing/2014/main" id="{026155F8-B203-471B-99BB-DBA401E0641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="" xmlns:a16="http://schemas.microsoft.com/office/drawing/2014/main" id="{0214E684-0248-43A8-9DE4-01EF86B1EB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="" xmlns:a16="http://schemas.microsoft.com/office/drawing/2014/main" id="{A2843C5C-6ACB-447B-992D-E0930A93AB4E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="" xmlns:a16="http://schemas.microsoft.com/office/drawing/2014/main" id="{00B9BE10-19ED-412F-A9B6-D430822CBA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="" xmlns:a16="http://schemas.microsoft.com/office/drawing/2014/main" id="{715BF1D2-D17D-49AD-AA7B-1BFAD9A18C84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="" xmlns:a16="http://schemas.microsoft.com/office/drawing/2014/main" id="{FA65DB70-F9DD-4587-B97E-851E4E8E78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>
            <a:extLst>
              <a:ext uri="{FF2B5EF4-FFF2-40B4-BE49-F238E27FC236}">
                <a16:creationId xmlns="" xmlns:a16="http://schemas.microsoft.com/office/drawing/2014/main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3838760" y="3480942"/>
            <a:ext cx="41007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="" xmlns:a16="http://schemas.microsoft.com/office/drawing/2014/main" id="{BD5200AA-37F2-4113-996F-B900F4806B81}"/>
              </a:ext>
            </a:extLst>
          </p:cNvPr>
          <p:cNvCxnSpPr>
            <a:cxnSpLocks/>
          </p:cNvCxnSpPr>
          <p:nvPr/>
        </p:nvCxnSpPr>
        <p:spPr>
          <a:xfrm>
            <a:off x="4274607" y="2330011"/>
            <a:ext cx="12252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DF7B317B-CDFC-4DC3-93C4-784EDABFFF7A}"/>
                  </a:ext>
                </a:extLst>
              </p:cNvPr>
              <p:cNvSpPr txBox="1"/>
              <p:nvPr/>
            </p:nvSpPr>
            <p:spPr>
              <a:xfrm>
                <a:off x="5196747" y="2722098"/>
                <a:ext cx="4504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F7B317B-CDFC-4DC3-93C4-784EDABFF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747" y="2722098"/>
                <a:ext cx="450444" cy="184666"/>
              </a:xfrm>
              <a:prstGeom prst="rect">
                <a:avLst/>
              </a:prstGeom>
              <a:blipFill rotWithShape="1">
                <a:blip r:embed="rId9"/>
                <a:stretch>
                  <a:fillRect l="-6757" r="-9459" b="-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="" xmlns:a16="http://schemas.microsoft.com/office/drawing/2014/main" id="{4274BF3B-3B74-446B-9B2B-A1E0FB8B3BD2}"/>
                  </a:ext>
                </a:extLst>
              </p:cNvPr>
              <p:cNvSpPr txBox="1"/>
              <p:nvPr/>
            </p:nvSpPr>
            <p:spPr>
              <a:xfrm>
                <a:off x="6077586" y="2774523"/>
                <a:ext cx="4504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274BF3B-3B74-446B-9B2B-A1E0FB8B3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586" y="2774523"/>
                <a:ext cx="450444" cy="184666"/>
              </a:xfrm>
              <a:prstGeom prst="rect">
                <a:avLst/>
              </a:prstGeom>
              <a:blipFill rotWithShape="1">
                <a:blip r:embed="rId10"/>
                <a:stretch>
                  <a:fillRect l="-8108" r="-8108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Oval 161">
            <a:extLst>
              <a:ext uri="{FF2B5EF4-FFF2-40B4-BE49-F238E27FC236}">
                <a16:creationId xmlns="" xmlns:a16="http://schemas.microsoft.com/office/drawing/2014/main" id="{F38DE8C0-CBC1-4F0D-9253-137116BE8F78}"/>
              </a:ext>
            </a:extLst>
          </p:cNvPr>
          <p:cNvSpPr/>
          <p:nvPr/>
        </p:nvSpPr>
        <p:spPr>
          <a:xfrm rot="5400000">
            <a:off x="5501325" y="2318319"/>
            <a:ext cx="55282" cy="500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="" xmlns:a16="http://schemas.microsoft.com/office/drawing/2014/main" id="{20758E98-D9A8-4CC9-AC77-C633B6E692E4}"/>
              </a:ext>
            </a:extLst>
          </p:cNvPr>
          <p:cNvGrpSpPr/>
          <p:nvPr/>
        </p:nvGrpSpPr>
        <p:grpSpPr>
          <a:xfrm rot="16200000">
            <a:off x="6190815" y="2296380"/>
            <a:ext cx="55282" cy="119978"/>
            <a:chOff x="7132321" y="4612913"/>
            <a:chExt cx="119270" cy="287888"/>
          </a:xfrm>
        </p:grpSpPr>
        <p:sp>
          <p:nvSpPr>
            <p:cNvPr id="165" name="Oval 164">
              <a:extLst>
                <a:ext uri="{FF2B5EF4-FFF2-40B4-BE49-F238E27FC236}">
                  <a16:creationId xmlns="" xmlns:a16="http://schemas.microsoft.com/office/drawing/2014/main" id="{762976E6-73F9-42F4-B8D4-B6181448B5F6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="" xmlns:a16="http://schemas.microsoft.com/office/drawing/2014/main" id="{F8CA3C85-A02D-4D5E-A017-FEAF38224C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0" name="Straight Connector 169">
            <a:extLst>
              <a:ext uri="{FF2B5EF4-FFF2-40B4-BE49-F238E27FC236}">
                <a16:creationId xmlns="" xmlns:a16="http://schemas.microsoft.com/office/drawing/2014/main" id="{875D2166-5F2C-407F-A77E-417959C954B4}"/>
              </a:ext>
            </a:extLst>
          </p:cNvPr>
          <p:cNvCxnSpPr>
            <a:cxnSpLocks/>
          </p:cNvCxnSpPr>
          <p:nvPr/>
        </p:nvCxnSpPr>
        <p:spPr>
          <a:xfrm>
            <a:off x="6231834" y="2356369"/>
            <a:ext cx="12743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F6D9CEE9-575E-45F9-8453-D00AB6837C47}"/>
              </a:ext>
            </a:extLst>
          </p:cNvPr>
          <p:cNvGrpSpPr/>
          <p:nvPr/>
        </p:nvGrpSpPr>
        <p:grpSpPr>
          <a:xfrm>
            <a:off x="2334814" y="2381631"/>
            <a:ext cx="280048" cy="937485"/>
            <a:chOff x="6952646" y="2928446"/>
            <a:chExt cx="280048" cy="937485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797473A1-7676-43DF-AA79-0A21DAACE7D1}"/>
                </a:ext>
              </a:extLst>
            </p:cNvPr>
            <p:cNvSpPr/>
            <p:nvPr/>
          </p:nvSpPr>
          <p:spPr>
            <a:xfrm>
              <a:off x="6952646" y="3228973"/>
              <a:ext cx="262831" cy="323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D5EAD0BF-3A02-47C3-822E-688550D50530}"/>
                </a:ext>
              </a:extLst>
            </p:cNvPr>
            <p:cNvSpPr txBox="1"/>
            <p:nvPr/>
          </p:nvSpPr>
          <p:spPr>
            <a:xfrm>
              <a:off x="6958260" y="315752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+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="" xmlns:a16="http://schemas.microsoft.com/office/drawing/2014/main" id="{59F76C5B-ACE0-45A1-917C-675DAFC4D402}"/>
                </a:ext>
              </a:extLst>
            </p:cNvPr>
            <p:cNvSpPr txBox="1"/>
            <p:nvPr/>
          </p:nvSpPr>
          <p:spPr>
            <a:xfrm>
              <a:off x="6980220" y="3323693"/>
              <a:ext cx="2391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</a:t>
              </a:r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="" xmlns:a16="http://schemas.microsoft.com/office/drawing/2014/main" id="{CF81C55A-C911-4DED-A3F0-AD2F818E02A7}"/>
                </a:ext>
              </a:extLst>
            </p:cNvPr>
            <p:cNvCxnSpPr>
              <a:cxnSpLocks/>
            </p:cNvCxnSpPr>
            <p:nvPr/>
          </p:nvCxnSpPr>
          <p:spPr>
            <a:xfrm>
              <a:off x="7073166" y="2928446"/>
              <a:ext cx="0" cy="2951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="" xmlns:a16="http://schemas.microsoft.com/office/drawing/2014/main" id="{4B978F73-98AB-4E27-A86B-7B719CDA1B4D}"/>
                </a:ext>
              </a:extLst>
            </p:cNvPr>
            <p:cNvCxnSpPr>
              <a:cxnSpLocks/>
            </p:cNvCxnSpPr>
            <p:nvPr/>
          </p:nvCxnSpPr>
          <p:spPr>
            <a:xfrm>
              <a:off x="7084061" y="3552819"/>
              <a:ext cx="0" cy="313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="" xmlns:a16="http://schemas.microsoft.com/office/drawing/2014/main" id="{1BAE246E-BE16-4D65-96A7-334B8F118608}"/>
              </a:ext>
            </a:extLst>
          </p:cNvPr>
          <p:cNvGrpSpPr/>
          <p:nvPr/>
        </p:nvGrpSpPr>
        <p:grpSpPr>
          <a:xfrm>
            <a:off x="9176609" y="2374045"/>
            <a:ext cx="280048" cy="955439"/>
            <a:chOff x="6952646" y="2910492"/>
            <a:chExt cx="280048" cy="955439"/>
          </a:xfrm>
        </p:grpSpPr>
        <p:sp>
          <p:nvSpPr>
            <p:cNvPr id="181" name="Oval 180">
              <a:extLst>
                <a:ext uri="{FF2B5EF4-FFF2-40B4-BE49-F238E27FC236}">
                  <a16:creationId xmlns="" xmlns:a16="http://schemas.microsoft.com/office/drawing/2014/main" id="{0CAF7A6D-3F0B-4F55-8B20-31CEF8E4702C}"/>
                </a:ext>
              </a:extLst>
            </p:cNvPr>
            <p:cNvSpPr/>
            <p:nvPr/>
          </p:nvSpPr>
          <p:spPr>
            <a:xfrm>
              <a:off x="6952646" y="3228973"/>
              <a:ext cx="262831" cy="323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="" xmlns:a16="http://schemas.microsoft.com/office/drawing/2014/main" id="{9AAA16E3-4630-43BC-8230-17E90C73228B}"/>
                </a:ext>
              </a:extLst>
            </p:cNvPr>
            <p:cNvSpPr txBox="1"/>
            <p:nvPr/>
          </p:nvSpPr>
          <p:spPr>
            <a:xfrm>
              <a:off x="6958260" y="315752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+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="" xmlns:a16="http://schemas.microsoft.com/office/drawing/2014/main" id="{691830C3-B9DA-43D3-A47F-9B7300BADC5E}"/>
                </a:ext>
              </a:extLst>
            </p:cNvPr>
            <p:cNvSpPr txBox="1"/>
            <p:nvPr/>
          </p:nvSpPr>
          <p:spPr>
            <a:xfrm>
              <a:off x="6980220" y="3323693"/>
              <a:ext cx="2391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</a:t>
              </a: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="" xmlns:a16="http://schemas.microsoft.com/office/drawing/2014/main" id="{C180AF74-30E0-4B35-8364-23EAD111440C}"/>
                </a:ext>
              </a:extLst>
            </p:cNvPr>
            <p:cNvCxnSpPr>
              <a:cxnSpLocks/>
            </p:cNvCxnSpPr>
            <p:nvPr/>
          </p:nvCxnSpPr>
          <p:spPr>
            <a:xfrm>
              <a:off x="7073166" y="2910492"/>
              <a:ext cx="0" cy="313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="" xmlns:a16="http://schemas.microsoft.com/office/drawing/2014/main" id="{CA42A300-6799-4160-9ACA-534E4A12B8EF}"/>
                </a:ext>
              </a:extLst>
            </p:cNvPr>
            <p:cNvCxnSpPr>
              <a:cxnSpLocks/>
            </p:cNvCxnSpPr>
            <p:nvPr/>
          </p:nvCxnSpPr>
          <p:spPr>
            <a:xfrm>
              <a:off x="7084061" y="3552819"/>
              <a:ext cx="0" cy="313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9" name="Straight Connector 198">
            <a:extLst>
              <a:ext uri="{FF2B5EF4-FFF2-40B4-BE49-F238E27FC236}">
                <a16:creationId xmlns="" xmlns:a16="http://schemas.microsoft.com/office/drawing/2014/main" id="{98199567-84B7-4904-912D-6DF688769EC8}"/>
              </a:ext>
            </a:extLst>
          </p:cNvPr>
          <p:cNvCxnSpPr>
            <a:cxnSpLocks/>
          </p:cNvCxnSpPr>
          <p:nvPr/>
        </p:nvCxnSpPr>
        <p:spPr>
          <a:xfrm>
            <a:off x="2455334" y="2375116"/>
            <a:ext cx="8091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="" xmlns:a16="http://schemas.microsoft.com/office/drawing/2014/main" id="{799D4AAD-FE21-4B69-9949-2FA95280EE3E}"/>
              </a:ext>
            </a:extLst>
          </p:cNvPr>
          <p:cNvCxnSpPr>
            <a:cxnSpLocks/>
          </p:cNvCxnSpPr>
          <p:nvPr/>
        </p:nvCxnSpPr>
        <p:spPr>
          <a:xfrm>
            <a:off x="8609922" y="2363677"/>
            <a:ext cx="6809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2322675" y="3232068"/>
            <a:ext cx="292187" cy="249891"/>
            <a:chOff x="6176852" y="2698817"/>
            <a:chExt cx="292187" cy="249891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>
            <a:extLst>
              <a:ext uri="{FF2B5EF4-FFF2-40B4-BE49-F238E27FC236}">
                <a16:creationId xmlns="" xmlns:a16="http://schemas.microsoft.com/office/drawing/2014/main" id="{CCCE8640-C5F6-485D-824E-A9F1914276DF}"/>
              </a:ext>
            </a:extLst>
          </p:cNvPr>
          <p:cNvGrpSpPr/>
          <p:nvPr/>
        </p:nvGrpSpPr>
        <p:grpSpPr>
          <a:xfrm>
            <a:off x="9163779" y="3231857"/>
            <a:ext cx="292187" cy="249891"/>
            <a:chOff x="6176852" y="2698817"/>
            <a:chExt cx="292187" cy="249891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="" xmlns:a16="http://schemas.microsoft.com/office/drawing/2014/main" id="{80A60484-5322-4FA1-A623-C079E7F5CDC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="" xmlns:a16="http://schemas.microsoft.com/office/drawing/2014/main" id="{52C9ECFF-4B33-4555-A815-B63BF960D5C9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="" xmlns:a16="http://schemas.microsoft.com/office/drawing/2014/main" id="{31D614C4-7A3F-48DF-9A93-CEDDEEC197D6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="" xmlns:a16="http://schemas.microsoft.com/office/drawing/2014/main" id="{319939E4-201C-4851-B4B7-2C5D2E2CBF42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="" xmlns:a16="http://schemas.microsoft.com/office/drawing/2014/main" id="{CFA50FA5-9EC9-4877-B3A4-EE12AA4D6F94}"/>
                  </a:ext>
                </a:extLst>
              </p:cNvPr>
              <p:cNvSpPr txBox="1"/>
              <p:nvPr/>
            </p:nvSpPr>
            <p:spPr>
              <a:xfrm>
                <a:off x="2127162" y="2759874"/>
                <a:ext cx="18569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FA50FA5-9EC9-4877-B3A4-EE12AA4D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162" y="2759874"/>
                <a:ext cx="185692" cy="184666"/>
              </a:xfrm>
              <a:prstGeom prst="rect">
                <a:avLst/>
              </a:prstGeom>
              <a:blipFill rotWithShape="1">
                <a:blip r:embed="rId11"/>
                <a:stretch>
                  <a:fillRect l="-13333" r="-6667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="" xmlns:a16="http://schemas.microsoft.com/office/drawing/2014/main" id="{EAD23AF1-93EC-4C8B-8A93-51D161528547}"/>
                  </a:ext>
                </a:extLst>
              </p:cNvPr>
              <p:cNvSpPr txBox="1"/>
              <p:nvPr/>
            </p:nvSpPr>
            <p:spPr>
              <a:xfrm>
                <a:off x="9478617" y="2756468"/>
                <a:ext cx="18928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D23AF1-93EC-4C8B-8A93-51D1615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617" y="2756468"/>
                <a:ext cx="189283" cy="184666"/>
              </a:xfrm>
              <a:prstGeom prst="rect">
                <a:avLst/>
              </a:prstGeom>
              <a:blipFill rotWithShape="1">
                <a:blip r:embed="rId12"/>
                <a:stretch>
                  <a:fillRect l="-12903" r="-6452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5874048" y="2517494"/>
                <a:ext cx="1841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048" y="2517494"/>
                <a:ext cx="184153" cy="184666"/>
              </a:xfrm>
              <a:prstGeom prst="rect">
                <a:avLst/>
              </a:prstGeom>
              <a:blipFill rotWithShape="1">
                <a:blip r:embed="rId13"/>
                <a:stretch>
                  <a:fillRect l="-13333" r="-6667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6B98212-2F7B-488B-BA6D-B9FACF759B9A}"/>
              </a:ext>
            </a:extLst>
          </p:cNvPr>
          <p:cNvSpPr txBox="1"/>
          <p:nvPr/>
        </p:nvSpPr>
        <p:spPr>
          <a:xfrm>
            <a:off x="5623594" y="224604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="" xmlns:a16="http://schemas.microsoft.com/office/drawing/2014/main" id="{2B8F6841-AA5B-4294-B2A2-6628B96E4EAD}"/>
              </a:ext>
            </a:extLst>
          </p:cNvPr>
          <p:cNvSpPr txBox="1"/>
          <p:nvPr/>
        </p:nvSpPr>
        <p:spPr>
          <a:xfrm>
            <a:off x="5984650" y="2227633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="" xmlns:a16="http://schemas.microsoft.com/office/drawing/2014/main" id="{AFD6D1B1-A03E-4C7F-8532-B790465BAA41}"/>
              </a:ext>
            </a:extLst>
          </p:cNvPr>
          <p:cNvCxnSpPr>
            <a:cxnSpLocks/>
          </p:cNvCxnSpPr>
          <p:nvPr/>
        </p:nvCxnSpPr>
        <p:spPr>
          <a:xfrm>
            <a:off x="5929215" y="3480942"/>
            <a:ext cx="0" cy="7085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5783121" y="4728425"/>
            <a:ext cx="292187" cy="249891"/>
            <a:chOff x="6176852" y="2698817"/>
            <a:chExt cx="292187" cy="249891"/>
          </a:xfrm>
        </p:grpSpPr>
        <p:cxnSp>
          <p:nvCxnSpPr>
            <p:cNvPr id="152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6447475" y="2901120"/>
            <a:ext cx="292187" cy="249891"/>
            <a:chOff x="6176852" y="2698817"/>
            <a:chExt cx="292187" cy="249891"/>
          </a:xfrm>
        </p:grpSpPr>
        <p:cxnSp>
          <p:nvCxnSpPr>
            <p:cNvPr id="163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91">
                <a:extLst>
                  <a:ext uri="{FF2B5EF4-FFF2-40B4-BE49-F238E27FC236}">
                    <a16:creationId xmlns="" xmlns:a16="http://schemas.microsoft.com/office/drawing/2014/main" id="{051AFA95-9EC1-45D3-A004-58907611ABB7}"/>
                  </a:ext>
                </a:extLst>
              </p:cNvPr>
              <p:cNvSpPr txBox="1"/>
              <p:nvPr/>
            </p:nvSpPr>
            <p:spPr>
              <a:xfrm>
                <a:off x="969553" y="977066"/>
                <a:ext cx="4102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200" dirty="0"/>
                  <a:t>=100</a:t>
                </a:r>
              </a:p>
            </p:txBody>
          </p:sp>
        </mc:Choice>
        <mc:Fallback xmlns="">
          <p:sp>
            <p:nvSpPr>
              <p:cNvPr id="180" name="TextBox 19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51AFA95-9EC1-45D3-A004-58907611A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553" y="977066"/>
                <a:ext cx="410241" cy="184666"/>
              </a:xfrm>
              <a:prstGeom prst="rect">
                <a:avLst/>
              </a:prstGeom>
              <a:blipFill rotWithShape="1">
                <a:blip r:embed="rId14"/>
                <a:stretch>
                  <a:fillRect l="-16418" t="-22581" r="-23881" b="-4838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6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4959315" y="2898384"/>
            <a:ext cx="292187" cy="249891"/>
            <a:chOff x="6176852" y="2698817"/>
            <a:chExt cx="292187" cy="249891"/>
          </a:xfrm>
        </p:grpSpPr>
        <p:cxnSp>
          <p:nvCxnSpPr>
            <p:cNvPr id="147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Straight Connector 217">
            <a:extLst>
              <a:ext uri="{FF2B5EF4-FFF2-40B4-BE49-F238E27FC236}">
                <a16:creationId xmlns="" xmlns:a16="http://schemas.microsoft.com/office/drawing/2014/main" id="{32A9F23C-E616-428D-9602-B9178CCB10F8}"/>
              </a:ext>
            </a:extLst>
          </p:cNvPr>
          <p:cNvCxnSpPr>
            <a:cxnSpLocks/>
          </p:cNvCxnSpPr>
          <p:nvPr/>
        </p:nvCxnSpPr>
        <p:spPr>
          <a:xfrm>
            <a:off x="5105005" y="2339011"/>
            <a:ext cx="0" cy="300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217">
            <a:extLst>
              <a:ext uri="{FF2B5EF4-FFF2-40B4-BE49-F238E27FC236}">
                <a16:creationId xmlns="" xmlns:a16="http://schemas.microsoft.com/office/drawing/2014/main" id="{32A9F23C-E616-428D-9602-B9178CCB10F8}"/>
              </a:ext>
            </a:extLst>
          </p:cNvPr>
          <p:cNvCxnSpPr>
            <a:cxnSpLocks/>
          </p:cNvCxnSpPr>
          <p:nvPr/>
        </p:nvCxnSpPr>
        <p:spPr>
          <a:xfrm>
            <a:off x="6584433" y="2362142"/>
            <a:ext cx="0" cy="300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3064100" y="2801088"/>
                <a:ext cx="36548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200" b="0" i="1" smtClean="0">
                          <a:latin typeface="Cambria Math"/>
                        </a:rPr>
                        <m:t>5 </m:t>
                      </m:r>
                      <m:r>
                        <a:rPr lang="es-CR" sz="1200" b="0" i="1" smtClean="0"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29" name="TextBox 1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100" y="2801088"/>
                <a:ext cx="365485" cy="184666"/>
              </a:xfrm>
              <a:prstGeom prst="rect">
                <a:avLst/>
              </a:prstGeom>
              <a:blipFill rotWithShape="1">
                <a:blip r:embed="rId15"/>
                <a:stretch>
                  <a:fillRect l="-11667" r="-10000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8382818" y="2789602"/>
                <a:ext cx="36548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200" b="0" i="1" smtClean="0">
                          <a:latin typeface="Cambria Math"/>
                        </a:rPr>
                        <m:t>5 </m:t>
                      </m:r>
                      <m:r>
                        <a:rPr lang="es-CR" sz="1200" b="0" i="1" smtClean="0"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0" name="TextBox 1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818" y="2789602"/>
                <a:ext cx="365485" cy="184666"/>
              </a:xfrm>
              <a:prstGeom prst="rect">
                <a:avLst/>
              </a:prstGeom>
              <a:blipFill rotWithShape="1">
                <a:blip r:embed="rId16"/>
                <a:stretch>
                  <a:fillRect l="-10000" r="-11667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8587474" y="4114750"/>
                <a:ext cx="173528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=200</m:t>
                      </m:r>
                      <m:d>
                        <m:d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1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474" y="4114750"/>
                <a:ext cx="1735282" cy="246221"/>
              </a:xfrm>
              <a:prstGeom prst="rect">
                <a:avLst/>
              </a:prstGeom>
              <a:blipFill rotWithShape="1">
                <a:blip r:embed="rId1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8614901" y="4679144"/>
                <a:ext cx="7474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2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901" y="4679144"/>
                <a:ext cx="747448" cy="246221"/>
              </a:xfrm>
              <a:prstGeom prst="rect">
                <a:avLst/>
              </a:prstGeom>
              <a:blipFill rotWithShape="1">
                <a:blip r:embed="rId18"/>
                <a:stretch>
                  <a:fillRect l="-3252" r="-813" b="-125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8614901" y="5061709"/>
                <a:ext cx="732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1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901" y="5061709"/>
                <a:ext cx="732701" cy="246221"/>
              </a:xfrm>
              <a:prstGeom prst="rect">
                <a:avLst/>
              </a:prstGeom>
              <a:blipFill rotWithShape="1">
                <a:blip r:embed="rId19"/>
                <a:stretch>
                  <a:fillRect l="-3333" b="-1219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9709836" y="4722283"/>
            <a:ext cx="1473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Entrada no </a:t>
            </a:r>
            <a:r>
              <a:rPr lang="en-US" sz="1200" dirty="0" err="1" smtClean="0"/>
              <a:t>inversora</a:t>
            </a:r>
            <a:endParaRPr lang="en-US" sz="1200" dirty="0"/>
          </a:p>
        </p:txBody>
      </p:sp>
      <p:sp>
        <p:nvSpPr>
          <p:cNvPr id="253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9706792" y="5046319"/>
            <a:ext cx="1276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Entrada </a:t>
            </a:r>
            <a:r>
              <a:rPr lang="en-US" sz="1200" dirty="0" err="1" smtClean="0"/>
              <a:t>inversora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8634071" y="5551664"/>
                <a:ext cx="9735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1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071" y="5551664"/>
                <a:ext cx="973535" cy="246221"/>
              </a:xfrm>
              <a:prstGeom prst="rect">
                <a:avLst/>
              </a:prstGeom>
              <a:blipFill rotWithShape="1">
                <a:blip r:embed="rId20"/>
                <a:stretch>
                  <a:fillRect l="-1875" r="-625" b="-1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8614914" y="5991051"/>
                <a:ext cx="89511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=200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3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914" y="5991051"/>
                <a:ext cx="895117" cy="246221"/>
              </a:xfrm>
              <a:prstGeom prst="rect">
                <a:avLst/>
              </a:prstGeom>
              <a:blipFill rotWithShape="1">
                <a:blip r:embed="rId21"/>
                <a:stretch>
                  <a:fillRect l="-4762" r="-4082" b="-1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9 Rectángulo"/>
              <p:cNvSpPr/>
              <p:nvPr/>
            </p:nvSpPr>
            <p:spPr>
              <a:xfrm>
                <a:off x="8510807" y="6367544"/>
                <a:ext cx="16039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dirty="0"/>
              </a:p>
            </p:txBody>
          </p:sp>
        </mc:Choice>
        <mc:Fallback xmlns="">
          <p:sp>
            <p:nvSpPr>
              <p:cNvPr id="10" name="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807" y="6367544"/>
                <a:ext cx="1603964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9709836" y="5991051"/>
            <a:ext cx="2105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Ganancia</a:t>
            </a:r>
            <a:r>
              <a:rPr lang="en-US" sz="1200" dirty="0" smtClean="0"/>
              <a:t> 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Modo</a:t>
            </a:r>
            <a:r>
              <a:rPr lang="en-US" sz="1200" dirty="0" smtClean="0"/>
              <a:t> </a:t>
            </a:r>
            <a:r>
              <a:rPr lang="en-US" sz="1200" dirty="0" err="1" smtClean="0"/>
              <a:t>Diferencial</a:t>
            </a:r>
            <a:endParaRPr lang="en-US" sz="1200" dirty="0"/>
          </a:p>
        </p:txBody>
      </p:sp>
      <p:sp>
        <p:nvSpPr>
          <p:cNvPr id="267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10149584" y="6413710"/>
            <a:ext cx="1924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Voltaje</a:t>
            </a:r>
            <a:r>
              <a:rPr lang="en-US" sz="1200" dirty="0" smtClean="0"/>
              <a:t>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Modo</a:t>
            </a:r>
            <a:r>
              <a:rPr lang="en-US" sz="1200" dirty="0" smtClean="0"/>
              <a:t> </a:t>
            </a:r>
            <a:r>
              <a:rPr lang="en-US" sz="1200" dirty="0" err="1" smtClean="0"/>
              <a:t>Diferencial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493076" y="1717622"/>
                <a:ext cx="47647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0" name="TextBox 1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76" y="1717622"/>
                <a:ext cx="476477" cy="184666"/>
              </a:xfrm>
              <a:prstGeom prst="rect">
                <a:avLst/>
              </a:prstGeom>
              <a:blipFill rotWithShape="1">
                <a:blip r:embed="rId23"/>
                <a:stretch>
                  <a:fillRect l="-7692" r="-7692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166 CuadroTexto"/>
              <p:cNvSpPr txBox="1"/>
              <p:nvPr/>
            </p:nvSpPr>
            <p:spPr>
              <a:xfrm>
                <a:off x="10219279" y="866043"/>
                <a:ext cx="987771" cy="560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𝑖𝑒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s-CR" sz="1400" i="1">
                                  <a:latin typeface="Cambria Math"/>
                                </a:rPr>
                                <m:t>𝑄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67" name="16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279" y="866043"/>
                <a:ext cx="987771" cy="56009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170 CuadroTexto"/>
              <p:cNvSpPr txBox="1"/>
              <p:nvPr/>
            </p:nvSpPr>
            <p:spPr>
              <a:xfrm>
                <a:off x="9721323" y="339905"/>
                <a:ext cx="819455" cy="325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𝑓𝑒</m:t>
                          </m:r>
                        </m:sub>
                      </m:sSub>
                      <m:r>
                        <a:rPr lang="es-CR" sz="1400" i="1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s-CR" sz="1400" b="0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71" name="17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1323" y="339905"/>
                <a:ext cx="819455" cy="325025"/>
              </a:xfrm>
              <a:prstGeom prst="rect">
                <a:avLst/>
              </a:prstGeom>
              <a:blipFill rotWithShape="1">
                <a:blip r:embed="rId1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171 CuadroTexto"/>
              <p:cNvSpPr txBox="1"/>
              <p:nvPr/>
            </p:nvSpPr>
            <p:spPr>
              <a:xfrm>
                <a:off x="10822706" y="432475"/>
                <a:ext cx="4830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𝑜𝑒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72" name="17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2706" y="432475"/>
                <a:ext cx="483017" cy="30777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173 CuadroTexto"/>
              <p:cNvSpPr txBox="1"/>
              <p:nvPr/>
            </p:nvSpPr>
            <p:spPr>
              <a:xfrm>
                <a:off x="11248440" y="305088"/>
                <a:ext cx="648574" cy="534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𝐶𝑄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74" name="17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8440" y="305088"/>
                <a:ext cx="648574" cy="53495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49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/>
      <p:bldP spid="232" grpId="0"/>
      <p:bldP spid="251" grpId="0"/>
      <p:bldP spid="252" grpId="0"/>
      <p:bldP spid="253" grpId="0"/>
      <p:bldP spid="261" grpId="0"/>
      <p:bldP spid="263" grpId="0"/>
      <p:bldP spid="10" grpId="0"/>
      <p:bldP spid="266" grpId="0"/>
      <p:bldP spid="267" grpId="0"/>
      <p:bldP spid="2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603117" y="321868"/>
            <a:ext cx="521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 </a:t>
            </a:r>
            <a:r>
              <a:rPr lang="en-US" dirty="0" err="1"/>
              <a:t>amplificador</a:t>
            </a:r>
            <a:r>
              <a:rPr lang="en-US" dirty="0"/>
              <a:t> </a:t>
            </a:r>
            <a:r>
              <a:rPr lang="en-US" dirty="0" err="1" smtClean="0"/>
              <a:t>diferencial</a:t>
            </a:r>
            <a:r>
              <a:rPr lang="en-US" dirty="0" smtClean="0"/>
              <a:t> con </a:t>
            </a:r>
            <a:r>
              <a:rPr lang="en-US" dirty="0" err="1"/>
              <a:t>T</a:t>
            </a:r>
            <a:r>
              <a:rPr lang="en-US" dirty="0" err="1" smtClean="0"/>
              <a:t>ransistores</a:t>
            </a:r>
            <a:r>
              <a:rPr lang="en-US" dirty="0" smtClean="0"/>
              <a:t> Darlington</a:t>
            </a:r>
            <a:endParaRPr lang="en-US" dirty="0"/>
          </a:p>
        </p:txBody>
      </p:sp>
      <p:grpSp>
        <p:nvGrpSpPr>
          <p:cNvPr id="114" name="Group 113">
            <a:extLst>
              <a:ext uri="{FF2B5EF4-FFF2-40B4-BE49-F238E27FC236}">
                <a16:creationId xmlns="" xmlns:a16="http://schemas.microsoft.com/office/drawing/2014/main" id="{C8E8B666-D23C-4D87-9E09-120719887026}"/>
              </a:ext>
            </a:extLst>
          </p:cNvPr>
          <p:cNvGrpSpPr/>
          <p:nvPr/>
        </p:nvGrpSpPr>
        <p:grpSpPr>
          <a:xfrm rot="5400000">
            <a:off x="2831579" y="5383667"/>
            <a:ext cx="290336" cy="76507"/>
            <a:chOff x="7529811" y="3713163"/>
            <a:chExt cx="640072" cy="158750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="" xmlns:a16="http://schemas.microsoft.com/office/drawing/2014/main" id="{81A67C0B-AC2B-4256-A338-A6C8B3A73B52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="" xmlns:a16="http://schemas.microsoft.com/office/drawing/2014/main" id="{D443C1F7-36C3-4822-97B2-5E6A84D68F65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="" xmlns:a16="http://schemas.microsoft.com/office/drawing/2014/main" id="{487A6CA7-0613-411B-94E6-6185585B85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="" xmlns:a16="http://schemas.microsoft.com/office/drawing/2014/main" id="{5A4C1100-BC89-4388-9F4B-DCED72B1E478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="" xmlns:a16="http://schemas.microsoft.com/office/drawing/2014/main" id="{D39A3C1F-BF75-47B9-A6CB-00BAA05F6A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="" xmlns:a16="http://schemas.microsoft.com/office/drawing/2014/main" id="{8C7A9135-BD22-45F8-8A41-DAAEA150A464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="" xmlns:a16="http://schemas.microsoft.com/office/drawing/2014/main" id="{154E5243-8D82-4A32-82A7-4DA52C32B7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="" xmlns:a16="http://schemas.microsoft.com/office/drawing/2014/main" id="{A9F8AFA8-0177-4713-BF89-164F7D415283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="" xmlns:a16="http://schemas.microsoft.com/office/drawing/2014/main" id="{7122BBEC-5194-450D-AA50-4E1F371E95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Straight Connector 126">
            <a:extLst>
              <a:ext uri="{FF2B5EF4-FFF2-40B4-BE49-F238E27FC236}">
                <a16:creationId xmlns="" xmlns:a16="http://schemas.microsoft.com/office/drawing/2014/main" id="{D1234EB9-33CC-4D4A-8229-4D66EB5E755F}"/>
              </a:ext>
            </a:extLst>
          </p:cNvPr>
          <p:cNvCxnSpPr>
            <a:cxnSpLocks/>
          </p:cNvCxnSpPr>
          <p:nvPr/>
        </p:nvCxnSpPr>
        <p:spPr>
          <a:xfrm>
            <a:off x="2975224" y="4222924"/>
            <a:ext cx="0" cy="10538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="" xmlns:a16="http://schemas.microsoft.com/office/drawing/2014/main" id="{450BBC13-97D4-42E1-8AF7-8EBD02336AD9}"/>
              </a:ext>
            </a:extLst>
          </p:cNvPr>
          <p:cNvGrpSpPr/>
          <p:nvPr/>
        </p:nvGrpSpPr>
        <p:grpSpPr>
          <a:xfrm>
            <a:off x="5526265" y="4159979"/>
            <a:ext cx="418618" cy="1079500"/>
            <a:chOff x="3276600" y="2936875"/>
            <a:chExt cx="418618" cy="1079500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="" xmlns:a16="http://schemas.microsoft.com/office/drawing/2014/main" id="{EF308F2F-8600-46AB-86D6-EDF4CDA19CE9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279913"/>
              <a:ext cx="0" cy="412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="" xmlns:a16="http://schemas.microsoft.com/office/drawing/2014/main" id="{6297008D-F382-4992-ABCB-076EE313354E}"/>
                </a:ext>
              </a:extLst>
            </p:cNvPr>
            <p:cNvCxnSpPr/>
            <p:nvPr/>
          </p:nvCxnSpPr>
          <p:spPr>
            <a:xfrm flipH="1">
              <a:off x="3518452" y="3279913"/>
              <a:ext cx="167723" cy="82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="" xmlns:a16="http://schemas.microsoft.com/office/drawing/2014/main" id="{A4597B0F-D05F-4E9D-84A9-3D1AAC0A12CF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622675"/>
              <a:ext cx="176766" cy="696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="" xmlns:a16="http://schemas.microsoft.com/office/drawing/2014/main" id="{761C4632-DC5A-4E25-B214-88D9E345BB04}"/>
                </a:ext>
              </a:extLst>
            </p:cNvPr>
            <p:cNvCxnSpPr/>
            <p:nvPr/>
          </p:nvCxnSpPr>
          <p:spPr>
            <a:xfrm flipV="1">
              <a:off x="3686175" y="2936875"/>
              <a:ext cx="0" cy="343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="" xmlns:a16="http://schemas.microsoft.com/office/drawing/2014/main" id="{56EE2DFB-F72C-4BA0-B0AB-837EFE7CA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8144" y="3692525"/>
              <a:ext cx="3175" cy="3238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="" xmlns:a16="http://schemas.microsoft.com/office/drawing/2014/main" id="{305C6263-B8E3-486B-8567-A5EF52F928B0}"/>
                </a:ext>
              </a:extLst>
            </p:cNvPr>
            <p:cNvCxnSpPr/>
            <p:nvPr/>
          </p:nvCxnSpPr>
          <p:spPr>
            <a:xfrm flipH="1">
              <a:off x="3276600" y="3495676"/>
              <a:ext cx="2418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="" xmlns:a16="http://schemas.microsoft.com/office/drawing/2014/main" id="{D8D775AA-505E-4D39-AF1F-3B88F05CF36F}"/>
              </a:ext>
            </a:extLst>
          </p:cNvPr>
          <p:cNvGrpSpPr/>
          <p:nvPr/>
        </p:nvGrpSpPr>
        <p:grpSpPr>
          <a:xfrm rot="5400000">
            <a:off x="5793229" y="5333425"/>
            <a:ext cx="290336" cy="76507"/>
            <a:chOff x="7529811" y="3713163"/>
            <a:chExt cx="640072" cy="158750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="" xmlns:a16="http://schemas.microsoft.com/office/drawing/2014/main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="" xmlns:a16="http://schemas.microsoft.com/office/drawing/2014/main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="" xmlns:a16="http://schemas.microsoft.com/office/drawing/2014/main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="" xmlns:a16="http://schemas.microsoft.com/office/drawing/2014/main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="" xmlns:a16="http://schemas.microsoft.com/office/drawing/2014/main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="" xmlns:a16="http://schemas.microsoft.com/office/drawing/2014/main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="" xmlns:a16="http://schemas.microsoft.com/office/drawing/2014/main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="" xmlns:a16="http://schemas.microsoft.com/office/drawing/2014/main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="" xmlns:a16="http://schemas.microsoft.com/office/drawing/2014/main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Straight Connector 155">
            <a:extLst>
              <a:ext uri="{FF2B5EF4-FFF2-40B4-BE49-F238E27FC236}">
                <a16:creationId xmlns="" xmlns:a16="http://schemas.microsoft.com/office/drawing/2014/main" id="{D5505D13-002F-4D66-ABC2-F9DC2F0563C4}"/>
              </a:ext>
            </a:extLst>
          </p:cNvPr>
          <p:cNvCxnSpPr>
            <a:cxnSpLocks/>
          </p:cNvCxnSpPr>
          <p:nvPr/>
        </p:nvCxnSpPr>
        <p:spPr>
          <a:xfrm>
            <a:off x="2992422" y="4718780"/>
            <a:ext cx="259922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="" xmlns:a16="http://schemas.microsoft.com/office/drawing/2014/main" id="{DA58ED68-50CC-40DC-BC8A-0D8A43C08FBD}"/>
              </a:ext>
            </a:extLst>
          </p:cNvPr>
          <p:cNvCxnSpPr>
            <a:cxnSpLocks/>
          </p:cNvCxnSpPr>
          <p:nvPr/>
        </p:nvCxnSpPr>
        <p:spPr>
          <a:xfrm>
            <a:off x="2976817" y="5773948"/>
            <a:ext cx="29572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="" xmlns:a16="http://schemas.microsoft.com/office/drawing/2014/main" id="{CD4D9E9B-DC0C-40C2-9097-3968377B8518}"/>
              </a:ext>
            </a:extLst>
          </p:cNvPr>
          <p:cNvCxnSpPr>
            <a:cxnSpLocks/>
          </p:cNvCxnSpPr>
          <p:nvPr/>
        </p:nvCxnSpPr>
        <p:spPr>
          <a:xfrm>
            <a:off x="2970918" y="1240650"/>
            <a:ext cx="29842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="" xmlns:a16="http://schemas.microsoft.com/office/drawing/2014/main" id="{13BEAC3D-682B-4442-8B18-1B7ED1D59944}"/>
              </a:ext>
            </a:extLst>
          </p:cNvPr>
          <p:cNvCxnSpPr>
            <a:cxnSpLocks/>
          </p:cNvCxnSpPr>
          <p:nvPr/>
        </p:nvCxnSpPr>
        <p:spPr>
          <a:xfrm>
            <a:off x="2970918" y="1240649"/>
            <a:ext cx="0" cy="27373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="" xmlns:a16="http://schemas.microsoft.com/office/drawing/2014/main" id="{F3D8806A-B464-4BB6-867A-0189563C8E75}"/>
              </a:ext>
            </a:extLst>
          </p:cNvPr>
          <p:cNvCxnSpPr>
            <a:cxnSpLocks/>
          </p:cNvCxnSpPr>
          <p:nvPr/>
        </p:nvCxnSpPr>
        <p:spPr>
          <a:xfrm>
            <a:off x="2971785" y="5542443"/>
            <a:ext cx="0" cy="2302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="" xmlns:a16="http://schemas.microsoft.com/office/drawing/2014/main" id="{0B8E685F-64CF-4253-8455-192706FCEE79}"/>
              </a:ext>
            </a:extLst>
          </p:cNvPr>
          <p:cNvCxnSpPr>
            <a:cxnSpLocks/>
          </p:cNvCxnSpPr>
          <p:nvPr/>
        </p:nvCxnSpPr>
        <p:spPr>
          <a:xfrm>
            <a:off x="5933435" y="5516847"/>
            <a:ext cx="0" cy="255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>
            <a:extLst>
              <a:ext uri="{FF2B5EF4-FFF2-40B4-BE49-F238E27FC236}">
                <a16:creationId xmlns="" xmlns:a16="http://schemas.microsoft.com/office/drawing/2014/main" id="{E718E817-932D-4DA6-87B9-4086E8FF86C5}"/>
              </a:ext>
            </a:extLst>
          </p:cNvPr>
          <p:cNvGrpSpPr/>
          <p:nvPr/>
        </p:nvGrpSpPr>
        <p:grpSpPr>
          <a:xfrm>
            <a:off x="4476404" y="1136732"/>
            <a:ext cx="55282" cy="119978"/>
            <a:chOff x="7132321" y="4612913"/>
            <a:chExt cx="119270" cy="287888"/>
          </a:xfrm>
        </p:grpSpPr>
        <p:sp>
          <p:nvSpPr>
            <p:cNvPr id="178" name="Oval 177">
              <a:extLst>
                <a:ext uri="{FF2B5EF4-FFF2-40B4-BE49-F238E27FC236}">
                  <a16:creationId xmlns="" xmlns:a16="http://schemas.microsoft.com/office/drawing/2014/main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="" xmlns:a16="http://schemas.microsoft.com/office/drawing/2014/main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>
            <a:extLst>
              <a:ext uri="{FF2B5EF4-FFF2-40B4-BE49-F238E27FC236}">
                <a16:creationId xmlns="" xmlns:a16="http://schemas.microsoft.com/office/drawing/2014/main" id="{0646D11C-040D-43CA-8143-1B110D2FB131}"/>
              </a:ext>
            </a:extLst>
          </p:cNvPr>
          <p:cNvGrpSpPr/>
          <p:nvPr/>
        </p:nvGrpSpPr>
        <p:grpSpPr>
          <a:xfrm rot="10800000">
            <a:off x="4492754" y="5779475"/>
            <a:ext cx="55282" cy="119978"/>
            <a:chOff x="7132321" y="4612913"/>
            <a:chExt cx="119270" cy="287888"/>
          </a:xfrm>
        </p:grpSpPr>
        <p:sp>
          <p:nvSpPr>
            <p:cNvPr id="184" name="Oval 183">
              <a:extLst>
                <a:ext uri="{FF2B5EF4-FFF2-40B4-BE49-F238E27FC236}">
                  <a16:creationId xmlns="" xmlns:a16="http://schemas.microsoft.com/office/drawing/2014/main" id="{038CE74B-5D90-4260-B438-B2E53135497E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="" xmlns:a16="http://schemas.microsoft.com/office/drawing/2014/main" id="{18A7A913-B80E-4203-8407-27D440ADA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="" xmlns:a16="http://schemas.microsoft.com/office/drawing/2014/main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2671864" y="5342702"/>
                <a:ext cx="19896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864" y="5342702"/>
                <a:ext cx="198964" cy="184666"/>
              </a:xfrm>
              <a:prstGeom prst="rect">
                <a:avLst/>
              </a:prstGeom>
              <a:blipFill>
                <a:blip r:embed="rId2"/>
                <a:stretch>
                  <a:fillRect l="-18182" r="-3030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="" xmlns:a16="http://schemas.microsoft.com/office/drawing/2014/main" id="{E954FCF3-EDF4-44D6-8D3B-73CCF0A8A1C9}"/>
                  </a:ext>
                </a:extLst>
              </p:cNvPr>
              <p:cNvSpPr txBox="1"/>
              <p:nvPr/>
            </p:nvSpPr>
            <p:spPr>
              <a:xfrm>
                <a:off x="2639477" y="4032105"/>
                <a:ext cx="20255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E954FCF3-EDF4-44D6-8D3B-73CCF0A8A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477" y="4032105"/>
                <a:ext cx="202555" cy="184666"/>
              </a:xfrm>
              <a:prstGeom prst="rect">
                <a:avLst/>
              </a:prstGeom>
              <a:blipFill>
                <a:blip r:embed="rId3"/>
                <a:stretch>
                  <a:fillRect l="-18182" r="-6061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6091128" y="5292461"/>
                <a:ext cx="8615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=9.7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128" y="5292461"/>
                <a:ext cx="861518" cy="184666"/>
              </a:xfrm>
              <a:prstGeom prst="rect">
                <a:avLst/>
              </a:prstGeom>
              <a:blipFill>
                <a:blip r:embed="rId4"/>
                <a:stretch>
                  <a:fillRect l="-4225" r="-352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="" xmlns:a16="http://schemas.microsoft.com/office/drawing/2014/main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4332672" y="891251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+ 15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672" y="891251"/>
                <a:ext cx="488980" cy="184666"/>
              </a:xfrm>
              <a:prstGeom prst="rect">
                <a:avLst/>
              </a:prstGeom>
              <a:blipFill>
                <a:blip r:embed="rId5"/>
                <a:stretch>
                  <a:fillRect l="-7500" r="-7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="" xmlns:a16="http://schemas.microsoft.com/office/drawing/2014/main" id="{DD506070-295A-42A2-A88A-9E9BD754D637}"/>
                  </a:ext>
                </a:extLst>
              </p:cNvPr>
              <p:cNvSpPr txBox="1"/>
              <p:nvPr/>
            </p:nvSpPr>
            <p:spPr>
              <a:xfrm>
                <a:off x="4354745" y="5986149"/>
                <a:ext cx="42486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15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DD506070-295A-42A2-A88A-9E9BD754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745" y="5986149"/>
                <a:ext cx="424860" cy="184666"/>
              </a:xfrm>
              <a:prstGeom prst="rect">
                <a:avLst/>
              </a:prstGeom>
              <a:blipFill>
                <a:blip r:embed="rId6"/>
                <a:stretch>
                  <a:fillRect l="-5714" r="-1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oup 104">
            <a:extLst>
              <a:ext uri="{FF2B5EF4-FFF2-40B4-BE49-F238E27FC236}">
                <a16:creationId xmlns="" xmlns:a16="http://schemas.microsoft.com/office/drawing/2014/main" id="{47A8323B-FF60-4D34-8A2B-C5EB4710A824}"/>
              </a:ext>
            </a:extLst>
          </p:cNvPr>
          <p:cNvGrpSpPr/>
          <p:nvPr/>
        </p:nvGrpSpPr>
        <p:grpSpPr>
          <a:xfrm rot="5400000">
            <a:off x="2835014" y="4075989"/>
            <a:ext cx="290336" cy="76507"/>
            <a:chOff x="7529811" y="3713163"/>
            <a:chExt cx="640072" cy="158750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="" xmlns:a16="http://schemas.microsoft.com/office/drawing/2014/main" id="{7139B8B3-037E-4E57-859E-6EF5D846D9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="" xmlns:a16="http://schemas.microsoft.com/office/drawing/2014/main" id="{49B96381-EEB1-4E5D-A5D5-1CC7661C2FD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="" xmlns:a16="http://schemas.microsoft.com/office/drawing/2014/main" id="{033B120D-784B-4ABF-AEF3-94CE553581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="" xmlns:a16="http://schemas.microsoft.com/office/drawing/2014/main" id="{6DA7E8A5-DE65-4148-9314-9DD7C654652D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="" xmlns:a16="http://schemas.microsoft.com/office/drawing/2014/main" id="{5E966CAA-85F4-4E31-9653-484919C596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="" xmlns:a16="http://schemas.microsoft.com/office/drawing/2014/main" id="{CC1243FE-AE92-475B-9436-3F4ED147113F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="" xmlns:a16="http://schemas.microsoft.com/office/drawing/2014/main" id="{2DFC507A-7129-413F-A7B5-37328FAA82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="" xmlns:a16="http://schemas.microsoft.com/office/drawing/2014/main" id="{CFFEC375-B04B-42A5-9BF2-4C9113268325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="" xmlns:a16="http://schemas.microsoft.com/office/drawing/2014/main" id="{2D9EC28D-0D04-4FA9-BFF6-8B8742ABCA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="" xmlns:a16="http://schemas.microsoft.com/office/drawing/2014/main" id="{A0440181-EBB1-4C21-BAA7-22D1118284F1}"/>
              </a:ext>
            </a:extLst>
          </p:cNvPr>
          <p:cNvGrpSpPr/>
          <p:nvPr/>
        </p:nvGrpSpPr>
        <p:grpSpPr>
          <a:xfrm rot="5400000">
            <a:off x="5115629" y="2252901"/>
            <a:ext cx="290336" cy="76507"/>
            <a:chOff x="7529811" y="3713163"/>
            <a:chExt cx="640072" cy="15875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="" xmlns:a16="http://schemas.microsoft.com/office/drawing/2014/main" id="{87B03DAE-6933-4047-925C-53FACF26F1C2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="" xmlns:a16="http://schemas.microsoft.com/office/drawing/2014/main" id="{BC79E102-E5D0-4850-BFDA-0E9038F4096C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="" xmlns:a16="http://schemas.microsoft.com/office/drawing/2014/main" id="{035DDEB8-7444-4CC1-9F4B-664FD4E040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AF6ECC99-65B8-4406-A39C-903574FF90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="" xmlns:a16="http://schemas.microsoft.com/office/drawing/2014/main" id="{DBF192F0-DE14-4B09-AFAB-7C52E2739E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="" xmlns:a16="http://schemas.microsoft.com/office/drawing/2014/main" id="{AB2EE8C1-424F-4624-8F2D-DB9CAA59DA8C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="" xmlns:a16="http://schemas.microsoft.com/office/drawing/2014/main" id="{290F4C1B-295E-4CE5-B0BC-2B98D82E93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="" xmlns:a16="http://schemas.microsoft.com/office/drawing/2014/main" id="{24FDF9EC-17FE-42D9-928B-AA64B8B76AB2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8D6319A5-4717-4669-B19A-D84F23B282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0966BAAB-165E-43D9-B473-79727363905C}"/>
              </a:ext>
            </a:extLst>
          </p:cNvPr>
          <p:cNvGrpSpPr/>
          <p:nvPr/>
        </p:nvGrpSpPr>
        <p:grpSpPr>
          <a:xfrm rot="5400000">
            <a:off x="6482768" y="2249270"/>
            <a:ext cx="290336" cy="76507"/>
            <a:chOff x="7529811" y="3713163"/>
            <a:chExt cx="640072" cy="158750"/>
          </a:xfrm>
        </p:grpSpPr>
        <p:cxnSp>
          <p:nvCxnSpPr>
            <p:cNvPr id="96" name="Straight Connector 95">
              <a:extLst>
                <a:ext uri="{FF2B5EF4-FFF2-40B4-BE49-F238E27FC236}">
                  <a16:creationId xmlns="" xmlns:a16="http://schemas.microsoft.com/office/drawing/2014/main" id="{A8B48AC6-0F14-4174-8A53-38697F442703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="" xmlns:a16="http://schemas.microsoft.com/office/drawing/2014/main" id="{DF81AB11-0B81-4D84-BBA0-99D6DA96431D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="" xmlns:a16="http://schemas.microsoft.com/office/drawing/2014/main" id="{EDC3B24D-C1DE-4440-B0F8-A5BE2E127F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="" xmlns:a16="http://schemas.microsoft.com/office/drawing/2014/main" id="{026155F8-B203-471B-99BB-DBA401E0641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="" xmlns:a16="http://schemas.microsoft.com/office/drawing/2014/main" id="{0214E684-0248-43A8-9DE4-01EF86B1EB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="" xmlns:a16="http://schemas.microsoft.com/office/drawing/2014/main" id="{A2843C5C-6ACB-447B-992D-E0930A93AB4E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="" xmlns:a16="http://schemas.microsoft.com/office/drawing/2014/main" id="{00B9BE10-19ED-412F-A9B6-D430822CBA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="" xmlns:a16="http://schemas.microsoft.com/office/drawing/2014/main" id="{715BF1D2-D17D-49AD-AA7B-1BFAD9A18C84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="" xmlns:a16="http://schemas.microsoft.com/office/drawing/2014/main" id="{FA65DB70-F9DD-4587-B97E-851E4E8E78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>
            <a:extLst>
              <a:ext uri="{FF2B5EF4-FFF2-40B4-BE49-F238E27FC236}">
                <a16:creationId xmlns="" xmlns:a16="http://schemas.microsoft.com/office/drawing/2014/main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5256869" y="3796610"/>
            <a:ext cx="13809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="" xmlns:a16="http://schemas.microsoft.com/office/drawing/2014/main" id="{2A32AF7A-4708-48BC-BA70-81FC780196E9}"/>
              </a:ext>
            </a:extLst>
          </p:cNvPr>
          <p:cNvCxnSpPr>
            <a:cxnSpLocks/>
          </p:cNvCxnSpPr>
          <p:nvPr/>
        </p:nvCxnSpPr>
        <p:spPr>
          <a:xfrm>
            <a:off x="5250792" y="1821125"/>
            <a:ext cx="0" cy="313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="" xmlns:a16="http://schemas.microsoft.com/office/drawing/2014/main" id="{1FFAE678-2703-4FCD-864E-075362E2BD08}"/>
              </a:ext>
            </a:extLst>
          </p:cNvPr>
          <p:cNvCxnSpPr>
            <a:cxnSpLocks/>
          </p:cNvCxnSpPr>
          <p:nvPr/>
        </p:nvCxnSpPr>
        <p:spPr>
          <a:xfrm>
            <a:off x="6617441" y="1829243"/>
            <a:ext cx="0" cy="313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="" xmlns:a16="http://schemas.microsoft.com/office/drawing/2014/main" id="{BD5200AA-37F2-4113-996F-B900F4806B81}"/>
              </a:ext>
            </a:extLst>
          </p:cNvPr>
          <p:cNvCxnSpPr>
            <a:cxnSpLocks/>
          </p:cNvCxnSpPr>
          <p:nvPr/>
        </p:nvCxnSpPr>
        <p:spPr>
          <a:xfrm>
            <a:off x="5252079" y="2601347"/>
            <a:ext cx="405751" cy="55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DF7B317B-CDFC-4DC3-93C4-784EDABFFF7A}"/>
                  </a:ext>
                </a:extLst>
              </p:cNvPr>
              <p:cNvSpPr txBox="1"/>
              <p:nvPr/>
            </p:nvSpPr>
            <p:spPr>
              <a:xfrm>
                <a:off x="4709002" y="2222601"/>
                <a:ext cx="4504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F7B317B-CDFC-4DC3-93C4-784EDABFF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002" y="2222601"/>
                <a:ext cx="450444" cy="184666"/>
              </a:xfrm>
              <a:prstGeom prst="rect">
                <a:avLst/>
              </a:prstGeom>
              <a:blipFill rotWithShape="1">
                <a:blip r:embed="rId7"/>
                <a:stretch>
                  <a:fillRect l="-6757" r="-9459" b="-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="" xmlns:a16="http://schemas.microsoft.com/office/drawing/2014/main" id="{4274BF3B-3B74-446B-9B2B-A1E0FB8B3BD2}"/>
                  </a:ext>
                </a:extLst>
              </p:cNvPr>
              <p:cNvSpPr txBox="1"/>
              <p:nvPr/>
            </p:nvSpPr>
            <p:spPr>
              <a:xfrm>
                <a:off x="6703114" y="2212789"/>
                <a:ext cx="4504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274BF3B-3B74-446B-9B2B-A1E0FB8B3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114" y="2212789"/>
                <a:ext cx="450444" cy="184666"/>
              </a:xfrm>
              <a:prstGeom prst="rect">
                <a:avLst/>
              </a:prstGeom>
              <a:blipFill rotWithShape="1">
                <a:blip r:embed="rId7"/>
                <a:stretch>
                  <a:fillRect l="-8219" r="-9589" b="-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Oval 161">
            <a:extLst>
              <a:ext uri="{FF2B5EF4-FFF2-40B4-BE49-F238E27FC236}">
                <a16:creationId xmlns="" xmlns:a16="http://schemas.microsoft.com/office/drawing/2014/main" id="{F38DE8C0-CBC1-4F0D-9253-137116BE8F78}"/>
              </a:ext>
            </a:extLst>
          </p:cNvPr>
          <p:cNvSpPr/>
          <p:nvPr/>
        </p:nvSpPr>
        <p:spPr>
          <a:xfrm rot="5400000">
            <a:off x="5659266" y="2595182"/>
            <a:ext cx="55282" cy="500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="" xmlns:a16="http://schemas.microsoft.com/office/drawing/2014/main" id="{20758E98-D9A8-4CC9-AC77-C633B6E692E4}"/>
              </a:ext>
            </a:extLst>
          </p:cNvPr>
          <p:cNvGrpSpPr/>
          <p:nvPr/>
        </p:nvGrpSpPr>
        <p:grpSpPr>
          <a:xfrm rot="16200000">
            <a:off x="6184717" y="2553209"/>
            <a:ext cx="55282" cy="119978"/>
            <a:chOff x="7132321" y="4612913"/>
            <a:chExt cx="119270" cy="287888"/>
          </a:xfrm>
        </p:grpSpPr>
        <p:sp>
          <p:nvSpPr>
            <p:cNvPr id="165" name="Oval 164">
              <a:extLst>
                <a:ext uri="{FF2B5EF4-FFF2-40B4-BE49-F238E27FC236}">
                  <a16:creationId xmlns="" xmlns:a16="http://schemas.microsoft.com/office/drawing/2014/main" id="{762976E6-73F9-42F4-B8D4-B6181448B5F6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="" xmlns:a16="http://schemas.microsoft.com/office/drawing/2014/main" id="{F8CA3C85-A02D-4D5E-A017-FEAF38224C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0" name="Straight Connector 169">
            <a:extLst>
              <a:ext uri="{FF2B5EF4-FFF2-40B4-BE49-F238E27FC236}">
                <a16:creationId xmlns="" xmlns:a16="http://schemas.microsoft.com/office/drawing/2014/main" id="{875D2166-5F2C-407F-A77E-417959C954B4}"/>
              </a:ext>
            </a:extLst>
          </p:cNvPr>
          <p:cNvCxnSpPr>
            <a:cxnSpLocks/>
          </p:cNvCxnSpPr>
          <p:nvPr/>
        </p:nvCxnSpPr>
        <p:spPr>
          <a:xfrm>
            <a:off x="6225736" y="2613198"/>
            <a:ext cx="405751" cy="55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="" xmlns:a16="http://schemas.microsoft.com/office/drawing/2014/main" id="{28AD3513-9E21-4548-8150-E8419078DB87}"/>
              </a:ext>
            </a:extLst>
          </p:cNvPr>
          <p:cNvCxnSpPr>
            <a:cxnSpLocks/>
          </p:cNvCxnSpPr>
          <p:nvPr/>
        </p:nvCxnSpPr>
        <p:spPr>
          <a:xfrm>
            <a:off x="5258096" y="1821125"/>
            <a:ext cx="13531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F6D9CEE9-575E-45F9-8453-D00AB6837C47}"/>
              </a:ext>
            </a:extLst>
          </p:cNvPr>
          <p:cNvGrpSpPr/>
          <p:nvPr/>
        </p:nvGrpSpPr>
        <p:grpSpPr>
          <a:xfrm>
            <a:off x="3861869" y="2972965"/>
            <a:ext cx="280048" cy="955439"/>
            <a:chOff x="6952646" y="2910492"/>
            <a:chExt cx="280048" cy="955439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797473A1-7676-43DF-AA79-0A21DAACE7D1}"/>
                </a:ext>
              </a:extLst>
            </p:cNvPr>
            <p:cNvSpPr/>
            <p:nvPr/>
          </p:nvSpPr>
          <p:spPr>
            <a:xfrm>
              <a:off x="6952646" y="3228973"/>
              <a:ext cx="262831" cy="323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D5EAD0BF-3A02-47C3-822E-688550D50530}"/>
                </a:ext>
              </a:extLst>
            </p:cNvPr>
            <p:cNvSpPr txBox="1"/>
            <p:nvPr/>
          </p:nvSpPr>
          <p:spPr>
            <a:xfrm>
              <a:off x="6958260" y="315752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+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="" xmlns:a16="http://schemas.microsoft.com/office/drawing/2014/main" id="{59F76C5B-ACE0-45A1-917C-675DAFC4D402}"/>
                </a:ext>
              </a:extLst>
            </p:cNvPr>
            <p:cNvSpPr txBox="1"/>
            <p:nvPr/>
          </p:nvSpPr>
          <p:spPr>
            <a:xfrm>
              <a:off x="6980220" y="3323693"/>
              <a:ext cx="2391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</a:t>
              </a:r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="" xmlns:a16="http://schemas.microsoft.com/office/drawing/2014/main" id="{CF81C55A-C911-4DED-A3F0-AD2F818E02A7}"/>
                </a:ext>
              </a:extLst>
            </p:cNvPr>
            <p:cNvCxnSpPr>
              <a:cxnSpLocks/>
            </p:cNvCxnSpPr>
            <p:nvPr/>
          </p:nvCxnSpPr>
          <p:spPr>
            <a:xfrm>
              <a:off x="7073166" y="2910492"/>
              <a:ext cx="0" cy="313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="" xmlns:a16="http://schemas.microsoft.com/office/drawing/2014/main" id="{4B978F73-98AB-4E27-A86B-7B719CDA1B4D}"/>
                </a:ext>
              </a:extLst>
            </p:cNvPr>
            <p:cNvCxnSpPr>
              <a:cxnSpLocks/>
            </p:cNvCxnSpPr>
            <p:nvPr/>
          </p:nvCxnSpPr>
          <p:spPr>
            <a:xfrm>
              <a:off x="7084061" y="3552819"/>
              <a:ext cx="0" cy="313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="" xmlns:a16="http://schemas.microsoft.com/office/drawing/2014/main" id="{1BAE246E-BE16-4D65-96A7-334B8F118608}"/>
              </a:ext>
            </a:extLst>
          </p:cNvPr>
          <p:cNvGrpSpPr/>
          <p:nvPr/>
        </p:nvGrpSpPr>
        <p:grpSpPr>
          <a:xfrm>
            <a:off x="7858824" y="2959575"/>
            <a:ext cx="280048" cy="955439"/>
            <a:chOff x="6952646" y="2910492"/>
            <a:chExt cx="280048" cy="955439"/>
          </a:xfrm>
        </p:grpSpPr>
        <p:sp>
          <p:nvSpPr>
            <p:cNvPr id="181" name="Oval 180">
              <a:extLst>
                <a:ext uri="{FF2B5EF4-FFF2-40B4-BE49-F238E27FC236}">
                  <a16:creationId xmlns="" xmlns:a16="http://schemas.microsoft.com/office/drawing/2014/main" id="{0CAF7A6D-3F0B-4F55-8B20-31CEF8E4702C}"/>
                </a:ext>
              </a:extLst>
            </p:cNvPr>
            <p:cNvSpPr/>
            <p:nvPr/>
          </p:nvSpPr>
          <p:spPr>
            <a:xfrm>
              <a:off x="6952646" y="3228973"/>
              <a:ext cx="262831" cy="323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="" xmlns:a16="http://schemas.microsoft.com/office/drawing/2014/main" id="{9AAA16E3-4630-43BC-8230-17E90C73228B}"/>
                </a:ext>
              </a:extLst>
            </p:cNvPr>
            <p:cNvSpPr txBox="1"/>
            <p:nvPr/>
          </p:nvSpPr>
          <p:spPr>
            <a:xfrm>
              <a:off x="6958260" y="315752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+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="" xmlns:a16="http://schemas.microsoft.com/office/drawing/2014/main" id="{691830C3-B9DA-43D3-A47F-9B7300BADC5E}"/>
                </a:ext>
              </a:extLst>
            </p:cNvPr>
            <p:cNvSpPr txBox="1"/>
            <p:nvPr/>
          </p:nvSpPr>
          <p:spPr>
            <a:xfrm>
              <a:off x="6980220" y="3323693"/>
              <a:ext cx="2391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</a:t>
              </a: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="" xmlns:a16="http://schemas.microsoft.com/office/drawing/2014/main" id="{C180AF74-30E0-4B35-8364-23EAD111440C}"/>
                </a:ext>
              </a:extLst>
            </p:cNvPr>
            <p:cNvCxnSpPr>
              <a:cxnSpLocks/>
            </p:cNvCxnSpPr>
            <p:nvPr/>
          </p:nvCxnSpPr>
          <p:spPr>
            <a:xfrm>
              <a:off x="7073166" y="2910492"/>
              <a:ext cx="0" cy="313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="" xmlns:a16="http://schemas.microsoft.com/office/drawing/2014/main" id="{CA42A300-6799-4160-9ACA-534E4A12B8EF}"/>
                </a:ext>
              </a:extLst>
            </p:cNvPr>
            <p:cNvCxnSpPr>
              <a:cxnSpLocks/>
            </p:cNvCxnSpPr>
            <p:nvPr/>
          </p:nvCxnSpPr>
          <p:spPr>
            <a:xfrm>
              <a:off x="7084061" y="3552819"/>
              <a:ext cx="0" cy="313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9" name="Straight Connector 198">
            <a:extLst>
              <a:ext uri="{FF2B5EF4-FFF2-40B4-BE49-F238E27FC236}">
                <a16:creationId xmlns="" xmlns:a16="http://schemas.microsoft.com/office/drawing/2014/main" id="{98199567-84B7-4904-912D-6DF688769EC8}"/>
              </a:ext>
            </a:extLst>
          </p:cNvPr>
          <p:cNvCxnSpPr>
            <a:cxnSpLocks/>
          </p:cNvCxnSpPr>
          <p:nvPr/>
        </p:nvCxnSpPr>
        <p:spPr>
          <a:xfrm>
            <a:off x="3982389" y="2972965"/>
            <a:ext cx="4552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3841596" y="3820758"/>
            <a:ext cx="292187" cy="249891"/>
            <a:chOff x="6176852" y="2698817"/>
            <a:chExt cx="292187" cy="249891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>
            <a:extLst>
              <a:ext uri="{FF2B5EF4-FFF2-40B4-BE49-F238E27FC236}">
                <a16:creationId xmlns="" xmlns:a16="http://schemas.microsoft.com/office/drawing/2014/main" id="{CCCE8640-C5F6-485D-824E-A9F1914276DF}"/>
              </a:ext>
            </a:extLst>
          </p:cNvPr>
          <p:cNvGrpSpPr/>
          <p:nvPr/>
        </p:nvGrpSpPr>
        <p:grpSpPr>
          <a:xfrm>
            <a:off x="7845994" y="3817387"/>
            <a:ext cx="292187" cy="249891"/>
            <a:chOff x="6176852" y="2698817"/>
            <a:chExt cx="292187" cy="249891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="" xmlns:a16="http://schemas.microsoft.com/office/drawing/2014/main" id="{80A60484-5322-4FA1-A623-C079E7F5CDC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="" xmlns:a16="http://schemas.microsoft.com/office/drawing/2014/main" id="{52C9ECFF-4B33-4555-A815-B63BF960D5C9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="" xmlns:a16="http://schemas.microsoft.com/office/drawing/2014/main" id="{31D614C4-7A3F-48DF-9A93-CEDDEEC197D6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="" xmlns:a16="http://schemas.microsoft.com/office/drawing/2014/main" id="{319939E4-201C-4851-B4B7-2C5D2E2CBF42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="" xmlns:a16="http://schemas.microsoft.com/office/drawing/2014/main" id="{CFA50FA5-9EC9-4877-B3A4-EE12AA4D6F94}"/>
                  </a:ext>
                </a:extLst>
              </p:cNvPr>
              <p:cNvSpPr txBox="1"/>
              <p:nvPr/>
            </p:nvSpPr>
            <p:spPr>
              <a:xfrm>
                <a:off x="3643850" y="3156375"/>
                <a:ext cx="19774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FA50FA5-9EC9-4877-B3A4-EE12AA4D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850" y="3156375"/>
                <a:ext cx="197746" cy="184666"/>
              </a:xfrm>
              <a:prstGeom prst="rect">
                <a:avLst/>
              </a:prstGeom>
              <a:blipFill rotWithShape="1">
                <a:blip r:embed="rId8"/>
                <a:stretch>
                  <a:fillRect l="-12500" b="-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="" xmlns:a16="http://schemas.microsoft.com/office/drawing/2014/main" id="{EAD23AF1-93EC-4C8B-8A93-51D161528547}"/>
                  </a:ext>
                </a:extLst>
              </p:cNvPr>
              <p:cNvSpPr txBox="1"/>
              <p:nvPr/>
            </p:nvSpPr>
            <p:spPr>
              <a:xfrm>
                <a:off x="8166746" y="3207545"/>
                <a:ext cx="20531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D23AF1-93EC-4C8B-8A93-51D1615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746" y="3207545"/>
                <a:ext cx="205313" cy="184666"/>
              </a:xfrm>
              <a:prstGeom prst="rect">
                <a:avLst/>
              </a:prstGeom>
              <a:blipFill rotWithShape="1">
                <a:blip r:embed="rId9"/>
                <a:stretch>
                  <a:fillRect l="-12121" r="-9091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5879734" y="2714121"/>
                <a:ext cx="1841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734" y="2714121"/>
                <a:ext cx="184153" cy="184666"/>
              </a:xfrm>
              <a:prstGeom prst="rect">
                <a:avLst/>
              </a:prstGeom>
              <a:blipFill rotWithShape="1">
                <a:blip r:embed="rId10"/>
                <a:stretch>
                  <a:fillRect l="-13333" r="-6667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6B98212-2F7B-488B-BA6D-B9FACF759B9A}"/>
              </a:ext>
            </a:extLst>
          </p:cNvPr>
          <p:cNvSpPr txBox="1"/>
          <p:nvPr/>
        </p:nvSpPr>
        <p:spPr>
          <a:xfrm>
            <a:off x="5623594" y="236319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="" xmlns:a16="http://schemas.microsoft.com/office/drawing/2014/main" id="{2B8F6841-AA5B-4294-B2A2-6628B96E4EAD}"/>
              </a:ext>
            </a:extLst>
          </p:cNvPr>
          <p:cNvSpPr txBox="1"/>
          <p:nvPr/>
        </p:nvSpPr>
        <p:spPr>
          <a:xfrm>
            <a:off x="5984650" y="2344789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="" xmlns:a16="http://schemas.microsoft.com/office/drawing/2014/main" id="{9B88280C-9D7D-4041-AAA8-88312DD57C26}"/>
                  </a:ext>
                </a:extLst>
              </p:cNvPr>
              <p:cNvSpPr txBox="1"/>
              <p:nvPr/>
            </p:nvSpPr>
            <p:spPr>
              <a:xfrm>
                <a:off x="6360691" y="2882214"/>
                <a:ext cx="20672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B88280C-9D7D-4041-AAA8-88312DD57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691" y="2882214"/>
                <a:ext cx="206723" cy="184666"/>
              </a:xfrm>
              <a:prstGeom prst="rect">
                <a:avLst/>
              </a:prstGeom>
              <a:blipFill rotWithShape="1">
                <a:blip r:embed="rId11"/>
                <a:stretch>
                  <a:fillRect l="-20588" r="-5882" b="-2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="" xmlns:a16="http://schemas.microsoft.com/office/drawing/2014/main" id="{7FAAF424-A97C-4058-B157-9C5AC7F0F121}"/>
                  </a:ext>
                </a:extLst>
              </p:cNvPr>
              <p:cNvSpPr txBox="1"/>
              <p:nvPr/>
            </p:nvSpPr>
            <p:spPr>
              <a:xfrm>
                <a:off x="5345774" y="2882214"/>
                <a:ext cx="20313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FAAF424-A97C-4058-B157-9C5AC7F0F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774" y="2882214"/>
                <a:ext cx="203133" cy="184666"/>
              </a:xfrm>
              <a:prstGeom prst="rect">
                <a:avLst/>
              </a:prstGeom>
              <a:blipFill rotWithShape="1">
                <a:blip r:embed="rId12"/>
                <a:stretch>
                  <a:fillRect l="-24242" r="-3030" b="-2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="" xmlns:a16="http://schemas.microsoft.com/office/drawing/2014/main" id="{48FD20B0-13E7-4CFE-B1DD-855B67DAC775}"/>
                  </a:ext>
                </a:extLst>
              </p:cNvPr>
              <p:cNvSpPr txBox="1"/>
              <p:nvPr/>
            </p:nvSpPr>
            <p:spPr>
              <a:xfrm>
                <a:off x="6057759" y="4765377"/>
                <a:ext cx="20672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8FD20B0-13E7-4CFE-B1DD-855B67DAC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759" y="4765377"/>
                <a:ext cx="206723" cy="184666"/>
              </a:xfrm>
              <a:prstGeom prst="rect">
                <a:avLst/>
              </a:prstGeom>
              <a:blipFill rotWithShape="1">
                <a:blip r:embed="rId13"/>
                <a:stretch>
                  <a:fillRect l="-23529" r="-2941" b="-2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8" name="Straight Connector 217">
            <a:extLst>
              <a:ext uri="{FF2B5EF4-FFF2-40B4-BE49-F238E27FC236}">
                <a16:creationId xmlns="" xmlns:a16="http://schemas.microsoft.com/office/drawing/2014/main" id="{32A9F23C-E616-428D-9602-B9178CCB10F8}"/>
              </a:ext>
            </a:extLst>
          </p:cNvPr>
          <p:cNvCxnSpPr>
            <a:cxnSpLocks/>
          </p:cNvCxnSpPr>
          <p:nvPr/>
        </p:nvCxnSpPr>
        <p:spPr>
          <a:xfrm>
            <a:off x="5966124" y="1229206"/>
            <a:ext cx="0" cy="6000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="" xmlns:a16="http://schemas.microsoft.com/office/drawing/2014/main" id="{AFD6D1B1-A03E-4C7F-8532-B790465BAA41}"/>
              </a:ext>
            </a:extLst>
          </p:cNvPr>
          <p:cNvCxnSpPr>
            <a:cxnSpLocks/>
          </p:cNvCxnSpPr>
          <p:nvPr/>
        </p:nvCxnSpPr>
        <p:spPr>
          <a:xfrm>
            <a:off x="5940984" y="3796610"/>
            <a:ext cx="0" cy="3697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91">
                <a:extLst>
                  <a:ext uri="{FF2B5EF4-FFF2-40B4-BE49-F238E27FC236}">
                    <a16:creationId xmlns="" xmlns:a16="http://schemas.microsoft.com/office/drawing/2014/main" id="{051AFA95-9EC1-45D3-A004-58907611ABB7}"/>
                  </a:ext>
                </a:extLst>
              </p:cNvPr>
              <p:cNvSpPr txBox="1"/>
              <p:nvPr/>
            </p:nvSpPr>
            <p:spPr>
              <a:xfrm>
                <a:off x="969553" y="977066"/>
                <a:ext cx="4102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200" dirty="0"/>
                  <a:t>=100</a:t>
                </a:r>
              </a:p>
            </p:txBody>
          </p:sp>
        </mc:Choice>
        <mc:Fallback xmlns="">
          <p:sp>
            <p:nvSpPr>
              <p:cNvPr id="155" name="TextBox 19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51AFA95-9EC1-45D3-A004-58907611A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553" y="977066"/>
                <a:ext cx="410241" cy="184666"/>
              </a:xfrm>
              <a:prstGeom prst="rect">
                <a:avLst/>
              </a:prstGeom>
              <a:blipFill rotWithShape="1">
                <a:blip r:embed="rId14"/>
                <a:stretch>
                  <a:fillRect l="-16418" t="-22581" r="-23881" b="-4838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933206" y="1294431"/>
                <a:ext cx="849015" cy="197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𝐶𝑄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R" sz="1200" b="0" i="1" smtClean="0">
                          <a:latin typeface="Cambria Math"/>
                        </a:rPr>
                        <m:t>1 </m:t>
                      </m:r>
                      <m:r>
                        <a:rPr lang="es-CR" sz="1200" b="0" i="1" smtClean="0">
                          <a:latin typeface="Cambria Math"/>
                        </a:rPr>
                        <m:t>𝑚𝐴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7" name="TextBox 1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06" y="1294431"/>
                <a:ext cx="849015" cy="197746"/>
              </a:xfrm>
              <a:prstGeom prst="rect">
                <a:avLst/>
              </a:prstGeom>
              <a:blipFill rotWithShape="1">
                <a:blip r:embed="rId15"/>
                <a:stretch>
                  <a:fillRect l="-3597" r="-5036" b="-2121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10 Grupo"/>
          <p:cNvGrpSpPr/>
          <p:nvPr/>
        </p:nvGrpSpPr>
        <p:grpSpPr>
          <a:xfrm flipH="1">
            <a:off x="4421830" y="2432692"/>
            <a:ext cx="841089" cy="1363918"/>
            <a:chOff x="8141439" y="668009"/>
            <a:chExt cx="843434" cy="1363918"/>
          </a:xfrm>
        </p:grpSpPr>
        <p:cxnSp>
          <p:nvCxnSpPr>
            <p:cNvPr id="200" name="Straight Connector 199">
              <a:extLst>
                <a:ext uri="{FF2B5EF4-FFF2-40B4-BE49-F238E27FC236}">
                  <a16:creationId xmlns="" xmlns:a16="http://schemas.microsoft.com/office/drawing/2014/main" id="{799D4AAD-FE21-4B69-9949-2FA95280EE3E}"/>
                </a:ext>
              </a:extLst>
            </p:cNvPr>
            <p:cNvCxnSpPr>
              <a:cxnSpLocks/>
            </p:cNvCxnSpPr>
            <p:nvPr/>
          </p:nvCxnSpPr>
          <p:spPr>
            <a:xfrm>
              <a:off x="8150549" y="986562"/>
              <a:ext cx="42171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Group 83">
              <a:extLst>
                <a:ext uri="{FF2B5EF4-FFF2-40B4-BE49-F238E27FC236}">
                  <a16:creationId xmlns="" xmlns:a16="http://schemas.microsoft.com/office/drawing/2014/main" id="{ACE7A879-4254-4B1E-AFCE-A4C6EFF814BD}"/>
                </a:ext>
              </a:extLst>
            </p:cNvPr>
            <p:cNvGrpSpPr/>
            <p:nvPr/>
          </p:nvGrpSpPr>
          <p:grpSpPr>
            <a:xfrm flipH="1">
              <a:off x="8563156" y="986562"/>
              <a:ext cx="421717" cy="542662"/>
              <a:chOff x="3276600" y="3279913"/>
              <a:chExt cx="418618" cy="542662"/>
            </a:xfrm>
          </p:grpSpPr>
          <p:cxnSp>
            <p:nvCxnSpPr>
              <p:cNvPr id="147" name="Straight Connector 88">
                <a:extLst>
                  <a:ext uri="{FF2B5EF4-FFF2-40B4-BE49-F238E27FC236}">
                    <a16:creationId xmlns="" xmlns:a16="http://schemas.microsoft.com/office/drawing/2014/main" id="{0A3A0A11-89D2-449E-8EB5-95AF0EFCA8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279913"/>
                <a:ext cx="0" cy="4126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89">
                <a:extLst>
                  <a:ext uri="{FF2B5EF4-FFF2-40B4-BE49-F238E27FC236}">
                    <a16:creationId xmlns="" xmlns:a16="http://schemas.microsoft.com/office/drawing/2014/main" id="{EC1F577F-BD17-43FE-9EF8-C028AA591318}"/>
                  </a:ext>
                </a:extLst>
              </p:cNvPr>
              <p:cNvCxnSpPr/>
              <p:nvPr/>
            </p:nvCxnSpPr>
            <p:spPr>
              <a:xfrm flipH="1">
                <a:off x="3518452" y="3279913"/>
                <a:ext cx="167723" cy="824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90">
                <a:extLst>
                  <a:ext uri="{FF2B5EF4-FFF2-40B4-BE49-F238E27FC236}">
                    <a16:creationId xmlns="" xmlns:a16="http://schemas.microsoft.com/office/drawing/2014/main" id="{AD7E1D1A-E4CF-4B59-AF1F-2415BBA9E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622675"/>
                <a:ext cx="176766" cy="6964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92">
                <a:extLst>
                  <a:ext uri="{FF2B5EF4-FFF2-40B4-BE49-F238E27FC236}">
                    <a16:creationId xmlns="" xmlns:a16="http://schemas.microsoft.com/office/drawing/2014/main" id="{6CC1E556-6F8D-4263-B6B4-5ABBCEF605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91319" y="3692525"/>
                <a:ext cx="0" cy="1300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93">
                <a:extLst>
                  <a:ext uri="{FF2B5EF4-FFF2-40B4-BE49-F238E27FC236}">
                    <a16:creationId xmlns="" xmlns:a16="http://schemas.microsoft.com/office/drawing/2014/main" id="{CBE0F432-A8F2-4DD5-B882-2953D118A489}"/>
                  </a:ext>
                </a:extLst>
              </p:cNvPr>
              <p:cNvCxnSpPr/>
              <p:nvPr/>
            </p:nvCxnSpPr>
            <p:spPr>
              <a:xfrm flipH="1">
                <a:off x="3276600" y="3495676"/>
                <a:ext cx="24185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83">
              <a:extLst>
                <a:ext uri="{FF2B5EF4-FFF2-40B4-BE49-F238E27FC236}">
                  <a16:creationId xmlns="" xmlns:a16="http://schemas.microsoft.com/office/drawing/2014/main" id="{ACE7A879-4254-4B1E-AFCE-A4C6EFF814BD}"/>
                </a:ext>
              </a:extLst>
            </p:cNvPr>
            <p:cNvGrpSpPr/>
            <p:nvPr/>
          </p:nvGrpSpPr>
          <p:grpSpPr>
            <a:xfrm flipH="1">
              <a:off x="8141439" y="668009"/>
              <a:ext cx="421717" cy="1363918"/>
              <a:chOff x="3276600" y="2652457"/>
              <a:chExt cx="418618" cy="1363918"/>
            </a:xfrm>
          </p:grpSpPr>
          <p:cxnSp>
            <p:nvCxnSpPr>
              <p:cNvPr id="154" name="Straight Connector 88">
                <a:extLst>
                  <a:ext uri="{FF2B5EF4-FFF2-40B4-BE49-F238E27FC236}">
                    <a16:creationId xmlns="" xmlns:a16="http://schemas.microsoft.com/office/drawing/2014/main" id="{0A3A0A11-89D2-449E-8EB5-95AF0EFCA8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279913"/>
                <a:ext cx="0" cy="4126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89">
                <a:extLst>
                  <a:ext uri="{FF2B5EF4-FFF2-40B4-BE49-F238E27FC236}">
                    <a16:creationId xmlns="" xmlns:a16="http://schemas.microsoft.com/office/drawing/2014/main" id="{EC1F577F-BD17-43FE-9EF8-C028AA591318}"/>
                  </a:ext>
                </a:extLst>
              </p:cNvPr>
              <p:cNvCxnSpPr/>
              <p:nvPr/>
            </p:nvCxnSpPr>
            <p:spPr>
              <a:xfrm flipH="1">
                <a:off x="3518452" y="3279913"/>
                <a:ext cx="167723" cy="824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90">
                <a:extLst>
                  <a:ext uri="{FF2B5EF4-FFF2-40B4-BE49-F238E27FC236}">
                    <a16:creationId xmlns="" xmlns:a16="http://schemas.microsoft.com/office/drawing/2014/main" id="{AD7E1D1A-E4CF-4B59-AF1F-2415BBA9E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622675"/>
                <a:ext cx="176766" cy="6964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91">
                <a:extLst>
                  <a:ext uri="{FF2B5EF4-FFF2-40B4-BE49-F238E27FC236}">
                    <a16:creationId xmlns="" xmlns:a16="http://schemas.microsoft.com/office/drawing/2014/main" id="{D7EA7117-BBC6-49CE-AA7E-C8C6EC88AE13}"/>
                  </a:ext>
                </a:extLst>
              </p:cNvPr>
              <p:cNvCxnSpPr/>
              <p:nvPr/>
            </p:nvCxnSpPr>
            <p:spPr>
              <a:xfrm flipV="1">
                <a:off x="3686175" y="2652457"/>
                <a:ext cx="0" cy="627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92">
                <a:extLst>
                  <a:ext uri="{FF2B5EF4-FFF2-40B4-BE49-F238E27FC236}">
                    <a16:creationId xmlns="" xmlns:a16="http://schemas.microsoft.com/office/drawing/2014/main" id="{6CC1E556-6F8D-4263-B6B4-5ABBCEF605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88144" y="3692525"/>
                <a:ext cx="3175" cy="323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93">
                <a:extLst>
                  <a:ext uri="{FF2B5EF4-FFF2-40B4-BE49-F238E27FC236}">
                    <a16:creationId xmlns="" xmlns:a16="http://schemas.microsoft.com/office/drawing/2014/main" id="{CBE0F432-A8F2-4DD5-B882-2953D118A489}"/>
                  </a:ext>
                </a:extLst>
              </p:cNvPr>
              <p:cNvCxnSpPr/>
              <p:nvPr/>
            </p:nvCxnSpPr>
            <p:spPr>
              <a:xfrm flipH="1">
                <a:off x="3276600" y="3495676"/>
                <a:ext cx="24185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6" name="195 Grupo"/>
          <p:cNvGrpSpPr/>
          <p:nvPr/>
        </p:nvGrpSpPr>
        <p:grpSpPr>
          <a:xfrm>
            <a:off x="6633873" y="2724042"/>
            <a:ext cx="1346865" cy="1072568"/>
            <a:chOff x="8141439" y="986562"/>
            <a:chExt cx="1346865" cy="1072568"/>
          </a:xfrm>
        </p:grpSpPr>
        <p:cxnSp>
          <p:nvCxnSpPr>
            <p:cNvPr id="197" name="Straight Connector 199">
              <a:extLst>
                <a:ext uri="{FF2B5EF4-FFF2-40B4-BE49-F238E27FC236}">
                  <a16:creationId xmlns="" xmlns:a16="http://schemas.microsoft.com/office/drawing/2014/main" id="{799D4AAD-FE21-4B69-9949-2FA95280EE3E}"/>
                </a:ext>
              </a:extLst>
            </p:cNvPr>
            <p:cNvCxnSpPr>
              <a:cxnSpLocks/>
            </p:cNvCxnSpPr>
            <p:nvPr/>
          </p:nvCxnSpPr>
          <p:spPr>
            <a:xfrm>
              <a:off x="8150549" y="986562"/>
              <a:ext cx="42171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" name="Group 83">
              <a:extLst>
                <a:ext uri="{FF2B5EF4-FFF2-40B4-BE49-F238E27FC236}">
                  <a16:creationId xmlns="" xmlns:a16="http://schemas.microsoft.com/office/drawing/2014/main" id="{ACE7A879-4254-4B1E-AFCE-A4C6EFF814BD}"/>
                </a:ext>
              </a:extLst>
            </p:cNvPr>
            <p:cNvGrpSpPr/>
            <p:nvPr/>
          </p:nvGrpSpPr>
          <p:grpSpPr>
            <a:xfrm flipH="1">
              <a:off x="8563158" y="986562"/>
              <a:ext cx="925146" cy="542662"/>
              <a:chOff x="2776870" y="3279913"/>
              <a:chExt cx="918348" cy="542662"/>
            </a:xfrm>
          </p:grpSpPr>
          <p:cxnSp>
            <p:nvCxnSpPr>
              <p:cNvPr id="227" name="Straight Connector 88">
                <a:extLst>
                  <a:ext uri="{FF2B5EF4-FFF2-40B4-BE49-F238E27FC236}">
                    <a16:creationId xmlns="" xmlns:a16="http://schemas.microsoft.com/office/drawing/2014/main" id="{0A3A0A11-89D2-449E-8EB5-95AF0EFCA8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279913"/>
                <a:ext cx="0" cy="4126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89">
                <a:extLst>
                  <a:ext uri="{FF2B5EF4-FFF2-40B4-BE49-F238E27FC236}">
                    <a16:creationId xmlns="" xmlns:a16="http://schemas.microsoft.com/office/drawing/2014/main" id="{EC1F577F-BD17-43FE-9EF8-C028AA591318}"/>
                  </a:ext>
                </a:extLst>
              </p:cNvPr>
              <p:cNvCxnSpPr/>
              <p:nvPr/>
            </p:nvCxnSpPr>
            <p:spPr>
              <a:xfrm flipH="1">
                <a:off x="3518452" y="3279913"/>
                <a:ext cx="167723" cy="824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90">
                <a:extLst>
                  <a:ext uri="{FF2B5EF4-FFF2-40B4-BE49-F238E27FC236}">
                    <a16:creationId xmlns="" xmlns:a16="http://schemas.microsoft.com/office/drawing/2014/main" id="{AD7E1D1A-E4CF-4B59-AF1F-2415BBA9E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622675"/>
                <a:ext cx="176766" cy="6964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92">
                <a:extLst>
                  <a:ext uri="{FF2B5EF4-FFF2-40B4-BE49-F238E27FC236}">
                    <a16:creationId xmlns="" xmlns:a16="http://schemas.microsoft.com/office/drawing/2014/main" id="{6CC1E556-6F8D-4263-B6B4-5ABBCEF605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91319" y="3692525"/>
                <a:ext cx="0" cy="1300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93">
                <a:extLst>
                  <a:ext uri="{FF2B5EF4-FFF2-40B4-BE49-F238E27FC236}">
                    <a16:creationId xmlns="" xmlns:a16="http://schemas.microsoft.com/office/drawing/2014/main" id="{CBE0F432-A8F2-4DD5-B882-2953D118A489}"/>
                  </a:ext>
                </a:extLst>
              </p:cNvPr>
              <p:cNvCxnSpPr/>
              <p:nvPr/>
            </p:nvCxnSpPr>
            <p:spPr>
              <a:xfrm flipH="1">
                <a:off x="2776870" y="3495676"/>
                <a:ext cx="74158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Group 83">
              <a:extLst>
                <a:ext uri="{FF2B5EF4-FFF2-40B4-BE49-F238E27FC236}">
                  <a16:creationId xmlns="" xmlns:a16="http://schemas.microsoft.com/office/drawing/2014/main" id="{ACE7A879-4254-4B1E-AFCE-A4C6EFF814BD}"/>
                </a:ext>
              </a:extLst>
            </p:cNvPr>
            <p:cNvGrpSpPr/>
            <p:nvPr/>
          </p:nvGrpSpPr>
          <p:grpSpPr>
            <a:xfrm flipH="1">
              <a:off x="8141439" y="986562"/>
              <a:ext cx="421717" cy="1072568"/>
              <a:chOff x="3276600" y="2971010"/>
              <a:chExt cx="418618" cy="1072568"/>
            </a:xfrm>
          </p:grpSpPr>
          <p:cxnSp>
            <p:nvCxnSpPr>
              <p:cNvPr id="221" name="Straight Connector 88">
                <a:extLst>
                  <a:ext uri="{FF2B5EF4-FFF2-40B4-BE49-F238E27FC236}">
                    <a16:creationId xmlns="" xmlns:a16="http://schemas.microsoft.com/office/drawing/2014/main" id="{0A3A0A11-89D2-449E-8EB5-95AF0EFCA8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279913"/>
                <a:ext cx="0" cy="4126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89">
                <a:extLst>
                  <a:ext uri="{FF2B5EF4-FFF2-40B4-BE49-F238E27FC236}">
                    <a16:creationId xmlns="" xmlns:a16="http://schemas.microsoft.com/office/drawing/2014/main" id="{EC1F577F-BD17-43FE-9EF8-C028AA591318}"/>
                  </a:ext>
                </a:extLst>
              </p:cNvPr>
              <p:cNvCxnSpPr/>
              <p:nvPr/>
            </p:nvCxnSpPr>
            <p:spPr>
              <a:xfrm flipH="1">
                <a:off x="3518452" y="3279913"/>
                <a:ext cx="167723" cy="824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90">
                <a:extLst>
                  <a:ext uri="{FF2B5EF4-FFF2-40B4-BE49-F238E27FC236}">
                    <a16:creationId xmlns="" xmlns:a16="http://schemas.microsoft.com/office/drawing/2014/main" id="{AD7E1D1A-E4CF-4B59-AF1F-2415BBA9E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622675"/>
                <a:ext cx="176766" cy="6964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91">
                <a:extLst>
                  <a:ext uri="{FF2B5EF4-FFF2-40B4-BE49-F238E27FC236}">
                    <a16:creationId xmlns="" xmlns:a16="http://schemas.microsoft.com/office/drawing/2014/main" id="{D7EA7117-BBC6-49CE-AA7E-C8C6EC88AE13}"/>
                  </a:ext>
                </a:extLst>
              </p:cNvPr>
              <p:cNvCxnSpPr/>
              <p:nvPr/>
            </p:nvCxnSpPr>
            <p:spPr>
              <a:xfrm flipH="1" flipV="1">
                <a:off x="3686175" y="2971010"/>
                <a:ext cx="0" cy="30890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92">
                <a:extLst>
                  <a:ext uri="{FF2B5EF4-FFF2-40B4-BE49-F238E27FC236}">
                    <a16:creationId xmlns="" xmlns:a16="http://schemas.microsoft.com/office/drawing/2014/main" id="{6CC1E556-6F8D-4263-B6B4-5ABBCEF605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91319" y="3692525"/>
                <a:ext cx="0" cy="3510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93">
                <a:extLst>
                  <a:ext uri="{FF2B5EF4-FFF2-40B4-BE49-F238E27FC236}">
                    <a16:creationId xmlns="" xmlns:a16="http://schemas.microsoft.com/office/drawing/2014/main" id="{CBE0F432-A8F2-4DD5-B882-2953D118A489}"/>
                  </a:ext>
                </a:extLst>
              </p:cNvPr>
              <p:cNvCxnSpPr/>
              <p:nvPr/>
            </p:nvCxnSpPr>
            <p:spPr>
              <a:xfrm flipH="1">
                <a:off x="3276600" y="3495676"/>
                <a:ext cx="24185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6" name="Straight Connector 218">
            <a:extLst>
              <a:ext uri="{FF2B5EF4-FFF2-40B4-BE49-F238E27FC236}">
                <a16:creationId xmlns="" xmlns:a16="http://schemas.microsoft.com/office/drawing/2014/main" id="{AFD6D1B1-A03E-4C7F-8532-B790465BAA41}"/>
              </a:ext>
            </a:extLst>
          </p:cNvPr>
          <p:cNvCxnSpPr>
            <a:cxnSpLocks/>
          </p:cNvCxnSpPr>
          <p:nvPr/>
        </p:nvCxnSpPr>
        <p:spPr>
          <a:xfrm>
            <a:off x="6630058" y="2426813"/>
            <a:ext cx="12518" cy="3149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921068" y="1793015"/>
                <a:ext cx="5441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7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68" y="1793015"/>
                <a:ext cx="544123" cy="246221"/>
              </a:xfrm>
              <a:prstGeom prst="rect">
                <a:avLst/>
              </a:prstGeom>
              <a:blipFill rotWithShape="1">
                <a:blip r:embed="rId16"/>
                <a:stretch>
                  <a:fillRect l="-4494" r="-8989" b="-975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921068" y="2161046"/>
                <a:ext cx="6336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8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68" y="2161046"/>
                <a:ext cx="633635" cy="246221"/>
              </a:xfrm>
              <a:prstGeom prst="rect">
                <a:avLst/>
              </a:prstGeom>
              <a:blipFill rotWithShape="1">
                <a:blip r:embed="rId17"/>
                <a:stretch>
                  <a:fillRect l="-6731" r="-7692" b="-1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15">
                <a:extLst>
                  <a:ext uri="{FF2B5EF4-FFF2-40B4-BE49-F238E27FC236}">
                    <a16:creationId xmlns="" xmlns:a16="http://schemas.microsoft.com/office/drawing/2014/main" id="{7FAAF424-A97C-4058-B157-9C5AC7F0F121}"/>
                  </a:ext>
                </a:extLst>
              </p:cNvPr>
              <p:cNvSpPr txBox="1"/>
              <p:nvPr/>
            </p:nvSpPr>
            <p:spPr>
              <a:xfrm>
                <a:off x="4833290" y="2903452"/>
                <a:ext cx="20672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9" name="TextBox 2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FAAF424-A97C-4058-B157-9C5AC7F0F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290" y="2903452"/>
                <a:ext cx="206723" cy="184666"/>
              </a:xfrm>
              <a:prstGeom prst="rect">
                <a:avLst/>
              </a:prstGeom>
              <a:blipFill rotWithShape="1">
                <a:blip r:embed="rId18"/>
                <a:stretch>
                  <a:fillRect l="-23529" r="-2941" b="-2258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15">
                <a:extLst>
                  <a:ext uri="{FF2B5EF4-FFF2-40B4-BE49-F238E27FC236}">
                    <a16:creationId xmlns="" xmlns:a16="http://schemas.microsoft.com/office/drawing/2014/main" id="{7FAAF424-A97C-4058-B157-9C5AC7F0F121}"/>
                  </a:ext>
                </a:extLst>
              </p:cNvPr>
              <p:cNvSpPr txBox="1"/>
              <p:nvPr/>
            </p:nvSpPr>
            <p:spPr>
              <a:xfrm>
                <a:off x="6899569" y="2865218"/>
                <a:ext cx="20672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40" name="TextBox 2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FAAF424-A97C-4058-B157-9C5AC7F0F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69" y="2865218"/>
                <a:ext cx="206723" cy="184666"/>
              </a:xfrm>
              <a:prstGeom prst="rect">
                <a:avLst/>
              </a:prstGeom>
              <a:blipFill rotWithShape="1">
                <a:blip r:embed="rId19"/>
                <a:stretch>
                  <a:fillRect l="-23529" r="-2941" b="-2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74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801512" y="496711"/>
            <a:ext cx="410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 </a:t>
            </a:r>
            <a:r>
              <a:rPr lang="en-US" dirty="0" err="1"/>
              <a:t>amplificador</a:t>
            </a:r>
            <a:r>
              <a:rPr lang="en-US" dirty="0"/>
              <a:t> </a:t>
            </a:r>
            <a:r>
              <a:rPr lang="en-US" dirty="0" err="1" smtClean="0"/>
              <a:t>diferencial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esbalanceado</a:t>
            </a:r>
            <a:endParaRPr lang="en-US" dirty="0"/>
          </a:p>
        </p:txBody>
      </p:sp>
      <p:grpSp>
        <p:nvGrpSpPr>
          <p:cNvPr id="182" name="Group 181">
            <a:extLst>
              <a:ext uri="{FF2B5EF4-FFF2-40B4-BE49-F238E27FC236}">
                <a16:creationId xmlns="" xmlns:a16="http://schemas.microsoft.com/office/drawing/2014/main" id="{E718E817-932D-4DA6-87B9-4086E8FF86C5}"/>
              </a:ext>
            </a:extLst>
          </p:cNvPr>
          <p:cNvGrpSpPr/>
          <p:nvPr/>
        </p:nvGrpSpPr>
        <p:grpSpPr>
          <a:xfrm>
            <a:off x="2591567" y="2232665"/>
            <a:ext cx="55282" cy="119978"/>
            <a:chOff x="7132321" y="4612913"/>
            <a:chExt cx="119270" cy="287888"/>
          </a:xfrm>
        </p:grpSpPr>
        <p:sp>
          <p:nvSpPr>
            <p:cNvPr id="178" name="Oval 177">
              <a:extLst>
                <a:ext uri="{FF2B5EF4-FFF2-40B4-BE49-F238E27FC236}">
                  <a16:creationId xmlns="" xmlns:a16="http://schemas.microsoft.com/office/drawing/2014/main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="" xmlns:a16="http://schemas.microsoft.com/office/drawing/2014/main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="" xmlns:a16="http://schemas.microsoft.com/office/drawing/2014/main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2102714" y="2014108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+ 15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714" y="2014108"/>
                <a:ext cx="488980" cy="184666"/>
              </a:xfrm>
              <a:prstGeom prst="rect">
                <a:avLst/>
              </a:prstGeom>
              <a:blipFill rotWithShape="1">
                <a:blip r:embed="rId2"/>
                <a:stretch>
                  <a:fillRect l="-7500" r="-7500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Rectangle 196">
                <a:extLst>
                  <a:ext uri="{FF2B5EF4-FFF2-40B4-BE49-F238E27FC236}">
                    <a16:creationId xmlns="" xmlns:a16="http://schemas.microsoft.com/office/drawing/2014/main" id="{847CA505-0F36-497B-8DE0-BAD274D1E9DB}"/>
                  </a:ext>
                </a:extLst>
              </p:cNvPr>
              <p:cNvSpPr/>
              <p:nvPr/>
            </p:nvSpPr>
            <p:spPr>
              <a:xfrm>
                <a:off x="2723443" y="4876786"/>
                <a:ext cx="56297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sz="1200">
                          <a:latin typeface="Cambria Math" panose="02040503050406030204" pitchFamily="18" charset="0"/>
                        </a:rPr>
                        <m:t>mA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7" name="Rectangle 19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47CA505-0F36-497B-8DE0-BAD274D1E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443" y="4876786"/>
                <a:ext cx="56297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 112">
            <a:extLst>
              <a:ext uri="{FF2B5EF4-FFF2-40B4-BE49-F238E27FC236}">
                <a16:creationId xmlns="" xmlns:a16="http://schemas.microsoft.com/office/drawing/2014/main" id="{A0440181-EBB1-4C21-BAA7-22D1118284F1}"/>
              </a:ext>
            </a:extLst>
          </p:cNvPr>
          <p:cNvGrpSpPr/>
          <p:nvPr/>
        </p:nvGrpSpPr>
        <p:grpSpPr>
          <a:xfrm rot="5400000">
            <a:off x="1726322" y="2613282"/>
            <a:ext cx="290336" cy="76507"/>
            <a:chOff x="7529811" y="3713163"/>
            <a:chExt cx="640072" cy="15875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="" xmlns:a16="http://schemas.microsoft.com/office/drawing/2014/main" id="{87B03DAE-6933-4047-925C-53FACF26F1C2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="" xmlns:a16="http://schemas.microsoft.com/office/drawing/2014/main" id="{BC79E102-E5D0-4850-BFDA-0E9038F4096C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="" xmlns:a16="http://schemas.microsoft.com/office/drawing/2014/main" id="{035DDEB8-7444-4CC1-9F4B-664FD4E040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AF6ECC99-65B8-4406-A39C-903574FF90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="" xmlns:a16="http://schemas.microsoft.com/office/drawing/2014/main" id="{DBF192F0-DE14-4B09-AFAB-7C52E2739E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="" xmlns:a16="http://schemas.microsoft.com/office/drawing/2014/main" id="{AB2EE8C1-424F-4624-8F2D-DB9CAA59DA8C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="" xmlns:a16="http://schemas.microsoft.com/office/drawing/2014/main" id="{290F4C1B-295E-4CE5-B0BC-2B98D82E93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="" xmlns:a16="http://schemas.microsoft.com/office/drawing/2014/main" id="{24FDF9EC-17FE-42D9-928B-AA64B8B76AB2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8D6319A5-4717-4669-B19A-D84F23B282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="" xmlns:a16="http://schemas.microsoft.com/office/drawing/2014/main" id="{6F502715-A5E3-4697-A8C4-A2EEA15B565E}"/>
              </a:ext>
            </a:extLst>
          </p:cNvPr>
          <p:cNvGrpSpPr/>
          <p:nvPr/>
        </p:nvGrpSpPr>
        <p:grpSpPr>
          <a:xfrm>
            <a:off x="1461916" y="2937567"/>
            <a:ext cx="418618" cy="1079500"/>
            <a:chOff x="3276600" y="2936875"/>
            <a:chExt cx="418618" cy="10795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="" xmlns:a16="http://schemas.microsoft.com/office/drawing/2014/main" id="{F2611402-F603-4793-A2E9-56448F4E2399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279913"/>
              <a:ext cx="0" cy="412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="" xmlns:a16="http://schemas.microsoft.com/office/drawing/2014/main" id="{AF00630D-B914-4616-B7E1-AF9AF9DEA552}"/>
                </a:ext>
              </a:extLst>
            </p:cNvPr>
            <p:cNvCxnSpPr/>
            <p:nvPr/>
          </p:nvCxnSpPr>
          <p:spPr>
            <a:xfrm flipH="1">
              <a:off x="3518452" y="3279913"/>
              <a:ext cx="167723" cy="82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="" xmlns:a16="http://schemas.microsoft.com/office/drawing/2014/main" id="{A9E54CB2-F178-4C9F-9876-E117333761BF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622675"/>
              <a:ext cx="176766" cy="696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="" xmlns:a16="http://schemas.microsoft.com/office/drawing/2014/main" id="{61583D6F-DFEB-4E69-BE96-BBD18C2085BD}"/>
                </a:ext>
              </a:extLst>
            </p:cNvPr>
            <p:cNvCxnSpPr/>
            <p:nvPr/>
          </p:nvCxnSpPr>
          <p:spPr>
            <a:xfrm flipV="1">
              <a:off x="3686175" y="2936875"/>
              <a:ext cx="0" cy="343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="" xmlns:a16="http://schemas.microsoft.com/office/drawing/2014/main" id="{392E83FA-FB87-4DD4-A5F1-DDA1A3DFB1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8144" y="3692525"/>
              <a:ext cx="3175" cy="3238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="" xmlns:a16="http://schemas.microsoft.com/office/drawing/2014/main" id="{261F1A56-7424-443D-8B30-1B219780870B}"/>
                </a:ext>
              </a:extLst>
            </p:cNvPr>
            <p:cNvCxnSpPr/>
            <p:nvPr/>
          </p:nvCxnSpPr>
          <p:spPr>
            <a:xfrm flipH="1">
              <a:off x="3276600" y="3495676"/>
              <a:ext cx="2418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="" xmlns:a16="http://schemas.microsoft.com/office/drawing/2014/main" id="{ACE7A879-4254-4B1E-AFCE-A4C6EFF814BD}"/>
              </a:ext>
            </a:extLst>
          </p:cNvPr>
          <p:cNvGrpSpPr/>
          <p:nvPr/>
        </p:nvGrpSpPr>
        <p:grpSpPr>
          <a:xfrm flipH="1">
            <a:off x="3220216" y="2932960"/>
            <a:ext cx="421717" cy="1079500"/>
            <a:chOff x="3276600" y="2936875"/>
            <a:chExt cx="418618" cy="1079500"/>
          </a:xfrm>
        </p:grpSpPr>
        <p:cxnSp>
          <p:nvCxnSpPr>
            <p:cNvPr id="89" name="Straight Connector 88">
              <a:extLst>
                <a:ext uri="{FF2B5EF4-FFF2-40B4-BE49-F238E27FC236}">
                  <a16:creationId xmlns="" xmlns:a16="http://schemas.microsoft.com/office/drawing/2014/main" id="{0A3A0A11-89D2-449E-8EB5-95AF0EFCA86F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279913"/>
              <a:ext cx="0" cy="412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="" xmlns:a16="http://schemas.microsoft.com/office/drawing/2014/main" id="{EC1F577F-BD17-43FE-9EF8-C028AA591318}"/>
                </a:ext>
              </a:extLst>
            </p:cNvPr>
            <p:cNvCxnSpPr/>
            <p:nvPr/>
          </p:nvCxnSpPr>
          <p:spPr>
            <a:xfrm flipH="1">
              <a:off x="3518452" y="3279913"/>
              <a:ext cx="167723" cy="82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="" xmlns:a16="http://schemas.microsoft.com/office/drawing/2014/main" id="{AD7E1D1A-E4CF-4B59-AF1F-2415BBA9E85B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622675"/>
              <a:ext cx="176766" cy="696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="" xmlns:a16="http://schemas.microsoft.com/office/drawing/2014/main" id="{D7EA7117-BBC6-49CE-AA7E-C8C6EC88AE13}"/>
                </a:ext>
              </a:extLst>
            </p:cNvPr>
            <p:cNvCxnSpPr/>
            <p:nvPr/>
          </p:nvCxnSpPr>
          <p:spPr>
            <a:xfrm flipV="1">
              <a:off x="3686175" y="2936875"/>
              <a:ext cx="0" cy="343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="" xmlns:a16="http://schemas.microsoft.com/office/drawing/2014/main" id="{6CC1E556-6F8D-4263-B6B4-5ABBCEF605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8144" y="3692525"/>
              <a:ext cx="3175" cy="3238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="" xmlns:a16="http://schemas.microsoft.com/office/drawing/2014/main" id="{CBE0F432-A8F2-4DD5-B882-2953D118A489}"/>
                </a:ext>
              </a:extLst>
            </p:cNvPr>
            <p:cNvCxnSpPr/>
            <p:nvPr/>
          </p:nvCxnSpPr>
          <p:spPr>
            <a:xfrm flipH="1">
              <a:off x="3276600" y="3495676"/>
              <a:ext cx="2418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0966BAAB-165E-43D9-B473-79727363905C}"/>
              </a:ext>
            </a:extLst>
          </p:cNvPr>
          <p:cNvGrpSpPr/>
          <p:nvPr/>
        </p:nvGrpSpPr>
        <p:grpSpPr>
          <a:xfrm rot="5400000">
            <a:off x="3084157" y="2648725"/>
            <a:ext cx="290336" cy="76507"/>
            <a:chOff x="7529811" y="3713163"/>
            <a:chExt cx="640072" cy="158750"/>
          </a:xfrm>
        </p:grpSpPr>
        <p:cxnSp>
          <p:nvCxnSpPr>
            <p:cNvPr id="96" name="Straight Connector 95">
              <a:extLst>
                <a:ext uri="{FF2B5EF4-FFF2-40B4-BE49-F238E27FC236}">
                  <a16:creationId xmlns="" xmlns:a16="http://schemas.microsoft.com/office/drawing/2014/main" id="{A8B48AC6-0F14-4174-8A53-38697F442703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="" xmlns:a16="http://schemas.microsoft.com/office/drawing/2014/main" id="{DF81AB11-0B81-4D84-BBA0-99D6DA96431D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="" xmlns:a16="http://schemas.microsoft.com/office/drawing/2014/main" id="{EDC3B24D-C1DE-4440-B0F8-A5BE2E127F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="" xmlns:a16="http://schemas.microsoft.com/office/drawing/2014/main" id="{026155F8-B203-471B-99BB-DBA401E0641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="" xmlns:a16="http://schemas.microsoft.com/office/drawing/2014/main" id="{0214E684-0248-43A8-9DE4-01EF86B1EB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="" xmlns:a16="http://schemas.microsoft.com/office/drawing/2014/main" id="{A2843C5C-6ACB-447B-992D-E0930A93AB4E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="" xmlns:a16="http://schemas.microsoft.com/office/drawing/2014/main" id="{00B9BE10-19ED-412F-A9B6-D430822CBA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="" xmlns:a16="http://schemas.microsoft.com/office/drawing/2014/main" id="{715BF1D2-D17D-49AD-AA7B-1BFAD9A18C84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="" xmlns:a16="http://schemas.microsoft.com/office/drawing/2014/main" id="{FA65DB70-F9DD-4587-B97E-851E4E8E78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>
            <a:extLst>
              <a:ext uri="{FF2B5EF4-FFF2-40B4-BE49-F238E27FC236}">
                <a16:creationId xmlns="" xmlns:a16="http://schemas.microsoft.com/office/drawing/2014/main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1880534" y="4012460"/>
            <a:ext cx="13531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="" xmlns:a16="http://schemas.microsoft.com/office/drawing/2014/main" id="{1FFAE678-2703-4FCD-864E-075362E2BD08}"/>
              </a:ext>
            </a:extLst>
          </p:cNvPr>
          <p:cNvCxnSpPr>
            <a:cxnSpLocks/>
          </p:cNvCxnSpPr>
          <p:nvPr/>
        </p:nvCxnSpPr>
        <p:spPr>
          <a:xfrm>
            <a:off x="3224144" y="2815427"/>
            <a:ext cx="0" cy="1415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="" xmlns:a16="http://schemas.microsoft.com/office/drawing/2014/main" id="{BD5200AA-37F2-4113-996F-B900F4806B81}"/>
              </a:ext>
            </a:extLst>
          </p:cNvPr>
          <p:cNvCxnSpPr>
            <a:cxnSpLocks/>
          </p:cNvCxnSpPr>
          <p:nvPr/>
        </p:nvCxnSpPr>
        <p:spPr>
          <a:xfrm>
            <a:off x="1862773" y="3132865"/>
            <a:ext cx="405751" cy="55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DF7B317B-CDFC-4DC3-93C4-784EDABFFF7A}"/>
                  </a:ext>
                </a:extLst>
              </p:cNvPr>
              <p:cNvSpPr txBox="1"/>
              <p:nvPr/>
            </p:nvSpPr>
            <p:spPr>
              <a:xfrm>
                <a:off x="1337185" y="2565492"/>
                <a:ext cx="4504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F7B317B-CDFC-4DC3-93C4-784EDABFF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185" y="2565492"/>
                <a:ext cx="450444" cy="184666"/>
              </a:xfrm>
              <a:prstGeom prst="rect">
                <a:avLst/>
              </a:prstGeom>
              <a:blipFill rotWithShape="1">
                <a:blip r:embed="rId4"/>
                <a:stretch>
                  <a:fillRect l="-6757" r="-9459" b="-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="" xmlns:a16="http://schemas.microsoft.com/office/drawing/2014/main" id="{4274BF3B-3B74-446B-9B2B-A1E0FB8B3BD2}"/>
                  </a:ext>
                </a:extLst>
              </p:cNvPr>
              <p:cNvSpPr txBox="1"/>
              <p:nvPr/>
            </p:nvSpPr>
            <p:spPr>
              <a:xfrm>
                <a:off x="3327114" y="2569453"/>
                <a:ext cx="4504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274BF3B-3B74-446B-9B2B-A1E0FB8B3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114" y="2569453"/>
                <a:ext cx="450444" cy="184666"/>
              </a:xfrm>
              <a:prstGeom prst="rect">
                <a:avLst/>
              </a:prstGeom>
              <a:blipFill rotWithShape="1">
                <a:blip r:embed="rId5"/>
                <a:stretch>
                  <a:fillRect l="-8108" r="-8108" b="-322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Oval 161">
            <a:extLst>
              <a:ext uri="{FF2B5EF4-FFF2-40B4-BE49-F238E27FC236}">
                <a16:creationId xmlns="" xmlns:a16="http://schemas.microsoft.com/office/drawing/2014/main" id="{F38DE8C0-CBC1-4F0D-9253-137116BE8F78}"/>
              </a:ext>
            </a:extLst>
          </p:cNvPr>
          <p:cNvSpPr/>
          <p:nvPr/>
        </p:nvSpPr>
        <p:spPr>
          <a:xfrm rot="5400000">
            <a:off x="2269960" y="3126700"/>
            <a:ext cx="55282" cy="500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="" xmlns:a16="http://schemas.microsoft.com/office/drawing/2014/main" id="{20758E98-D9A8-4CC9-AC77-C633B6E692E4}"/>
              </a:ext>
            </a:extLst>
          </p:cNvPr>
          <p:cNvGrpSpPr/>
          <p:nvPr/>
        </p:nvGrpSpPr>
        <p:grpSpPr>
          <a:xfrm rot="16200000">
            <a:off x="2795411" y="3084727"/>
            <a:ext cx="55282" cy="119978"/>
            <a:chOff x="7132321" y="4612913"/>
            <a:chExt cx="119270" cy="287888"/>
          </a:xfrm>
        </p:grpSpPr>
        <p:sp>
          <p:nvSpPr>
            <p:cNvPr id="165" name="Oval 164">
              <a:extLst>
                <a:ext uri="{FF2B5EF4-FFF2-40B4-BE49-F238E27FC236}">
                  <a16:creationId xmlns="" xmlns:a16="http://schemas.microsoft.com/office/drawing/2014/main" id="{762976E6-73F9-42F4-B8D4-B6181448B5F6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="" xmlns:a16="http://schemas.microsoft.com/office/drawing/2014/main" id="{F8CA3C85-A02D-4D5E-A017-FEAF38224C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0" name="Straight Connector 169">
            <a:extLst>
              <a:ext uri="{FF2B5EF4-FFF2-40B4-BE49-F238E27FC236}">
                <a16:creationId xmlns="" xmlns:a16="http://schemas.microsoft.com/office/drawing/2014/main" id="{875D2166-5F2C-407F-A77E-417959C954B4}"/>
              </a:ext>
            </a:extLst>
          </p:cNvPr>
          <p:cNvCxnSpPr>
            <a:cxnSpLocks/>
          </p:cNvCxnSpPr>
          <p:nvPr/>
        </p:nvCxnSpPr>
        <p:spPr>
          <a:xfrm>
            <a:off x="2836430" y="3144716"/>
            <a:ext cx="390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="" xmlns:a16="http://schemas.microsoft.com/office/drawing/2014/main" id="{28AD3513-9E21-4548-8150-E8419078DB87}"/>
              </a:ext>
            </a:extLst>
          </p:cNvPr>
          <p:cNvCxnSpPr>
            <a:cxnSpLocks/>
          </p:cNvCxnSpPr>
          <p:nvPr/>
        </p:nvCxnSpPr>
        <p:spPr>
          <a:xfrm>
            <a:off x="1868790" y="2352643"/>
            <a:ext cx="13531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="" xmlns:a16="http://schemas.microsoft.com/office/drawing/2014/main" id="{98199567-84B7-4904-912D-6DF688769EC8}"/>
              </a:ext>
            </a:extLst>
          </p:cNvPr>
          <p:cNvCxnSpPr>
            <a:cxnSpLocks/>
          </p:cNvCxnSpPr>
          <p:nvPr/>
        </p:nvCxnSpPr>
        <p:spPr>
          <a:xfrm>
            <a:off x="1030294" y="3503318"/>
            <a:ext cx="4552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="" xmlns:a16="http://schemas.microsoft.com/office/drawing/2014/main" id="{799D4AAD-FE21-4B69-9949-2FA95280EE3E}"/>
              </a:ext>
            </a:extLst>
          </p:cNvPr>
          <p:cNvCxnSpPr>
            <a:cxnSpLocks/>
          </p:cNvCxnSpPr>
          <p:nvPr/>
        </p:nvCxnSpPr>
        <p:spPr>
          <a:xfrm>
            <a:off x="3576629" y="3491761"/>
            <a:ext cx="4552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="" xmlns:a16="http://schemas.microsoft.com/office/drawing/2014/main" id="{CFA50FA5-9EC9-4877-B3A4-EE12AA4D6F94}"/>
                  </a:ext>
                </a:extLst>
              </p:cNvPr>
              <p:cNvSpPr txBox="1"/>
              <p:nvPr/>
            </p:nvSpPr>
            <p:spPr>
              <a:xfrm>
                <a:off x="1366058" y="3258501"/>
                <a:ext cx="19774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FA50FA5-9EC9-4877-B3A4-EE12AA4D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58" y="3258501"/>
                <a:ext cx="197746" cy="184666"/>
              </a:xfrm>
              <a:prstGeom prst="rect">
                <a:avLst/>
              </a:prstGeom>
              <a:blipFill rotWithShape="1">
                <a:blip r:embed="rId6"/>
                <a:stretch>
                  <a:fillRect l="-9091" b="-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="" xmlns:a16="http://schemas.microsoft.com/office/drawing/2014/main" id="{EAD23AF1-93EC-4C8B-8A93-51D161528547}"/>
                  </a:ext>
                </a:extLst>
              </p:cNvPr>
              <p:cNvSpPr txBox="1"/>
              <p:nvPr/>
            </p:nvSpPr>
            <p:spPr>
              <a:xfrm>
                <a:off x="3641933" y="3258501"/>
                <a:ext cx="20531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D23AF1-93EC-4C8B-8A93-51D1615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933" y="3258501"/>
                <a:ext cx="205313" cy="184666"/>
              </a:xfrm>
              <a:prstGeom prst="rect">
                <a:avLst/>
              </a:prstGeom>
              <a:blipFill rotWithShape="1">
                <a:blip r:embed="rId7"/>
                <a:stretch>
                  <a:fillRect l="-8824" r="-8824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2484742" y="3166168"/>
                <a:ext cx="1841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742" y="3166168"/>
                <a:ext cx="184153" cy="184666"/>
              </a:xfrm>
              <a:prstGeom prst="rect">
                <a:avLst/>
              </a:prstGeom>
              <a:blipFill rotWithShape="1">
                <a:blip r:embed="rId8"/>
                <a:stretch>
                  <a:fillRect l="-13333" r="-6667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6B98212-2F7B-488B-BA6D-B9FACF759B9A}"/>
              </a:ext>
            </a:extLst>
          </p:cNvPr>
          <p:cNvSpPr txBox="1"/>
          <p:nvPr/>
        </p:nvSpPr>
        <p:spPr>
          <a:xfrm>
            <a:off x="2234288" y="289471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="" xmlns:a16="http://schemas.microsoft.com/office/drawing/2014/main" id="{2B8F6841-AA5B-4294-B2A2-6628B96E4EAD}"/>
              </a:ext>
            </a:extLst>
          </p:cNvPr>
          <p:cNvSpPr txBox="1"/>
          <p:nvPr/>
        </p:nvSpPr>
        <p:spPr>
          <a:xfrm>
            <a:off x="2595344" y="2876307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="" xmlns:a16="http://schemas.microsoft.com/office/drawing/2014/main" id="{9B88280C-9D7D-4041-AAA8-88312DD57C26}"/>
                  </a:ext>
                </a:extLst>
              </p:cNvPr>
              <p:cNvSpPr txBox="1"/>
              <p:nvPr/>
            </p:nvSpPr>
            <p:spPr>
              <a:xfrm>
                <a:off x="2971385" y="3296025"/>
                <a:ext cx="20672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B88280C-9D7D-4041-AAA8-88312DD57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385" y="3296025"/>
                <a:ext cx="206723" cy="184666"/>
              </a:xfrm>
              <a:prstGeom prst="rect">
                <a:avLst/>
              </a:prstGeom>
              <a:blipFill rotWithShape="1">
                <a:blip r:embed="rId9"/>
                <a:stretch>
                  <a:fillRect l="-20588" r="-5882" b="-2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="" xmlns:a16="http://schemas.microsoft.com/office/drawing/2014/main" id="{7FAAF424-A97C-4058-B157-9C5AC7F0F121}"/>
                  </a:ext>
                </a:extLst>
              </p:cNvPr>
              <p:cNvSpPr txBox="1"/>
              <p:nvPr/>
            </p:nvSpPr>
            <p:spPr>
              <a:xfrm>
                <a:off x="1956468" y="3296025"/>
                <a:ext cx="20313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AAF424-A97C-4058-B157-9C5AC7F0F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468" y="3296025"/>
                <a:ext cx="203133" cy="184666"/>
              </a:xfrm>
              <a:prstGeom prst="rect">
                <a:avLst/>
              </a:prstGeom>
              <a:blipFill rotWithShape="1">
                <a:blip r:embed="rId10"/>
                <a:stretch>
                  <a:fillRect l="-24242" r="-3030" b="-2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9" name="Straight Connector 218">
            <a:extLst>
              <a:ext uri="{FF2B5EF4-FFF2-40B4-BE49-F238E27FC236}">
                <a16:creationId xmlns="" xmlns:a16="http://schemas.microsoft.com/office/drawing/2014/main" id="{AFD6D1B1-A03E-4C7F-8532-B790465BAA41}"/>
              </a:ext>
            </a:extLst>
          </p:cNvPr>
          <p:cNvCxnSpPr>
            <a:cxnSpLocks/>
          </p:cNvCxnSpPr>
          <p:nvPr/>
        </p:nvCxnSpPr>
        <p:spPr>
          <a:xfrm>
            <a:off x="2539909" y="4012460"/>
            <a:ext cx="0" cy="7085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2 Grupo"/>
          <p:cNvGrpSpPr/>
          <p:nvPr/>
        </p:nvGrpSpPr>
        <p:grpSpPr>
          <a:xfrm>
            <a:off x="2379342" y="4727561"/>
            <a:ext cx="308759" cy="516058"/>
            <a:chOff x="2173184" y="3373444"/>
            <a:chExt cx="308759" cy="516058"/>
          </a:xfrm>
        </p:grpSpPr>
        <p:sp>
          <p:nvSpPr>
            <p:cNvPr id="2" name="1 Elipse"/>
            <p:cNvSpPr/>
            <p:nvPr/>
          </p:nvSpPr>
          <p:spPr>
            <a:xfrm>
              <a:off x="2173184" y="3373444"/>
              <a:ext cx="308759" cy="5160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157" name="Straight Arrow Connector 195">
              <a:extLst>
                <a:ext uri="{FF2B5EF4-FFF2-40B4-BE49-F238E27FC236}">
                  <a16:creationId xmlns="" xmlns:a16="http://schemas.microsoft.com/office/drawing/2014/main" id="{4AFBE444-E721-4E06-8F0A-DC05D4FE9391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63" y="3527332"/>
              <a:ext cx="0" cy="267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3" name="Straight Arrow Connector 230">
            <a:extLst>
              <a:ext uri="{FF2B5EF4-FFF2-40B4-BE49-F238E27FC236}">
                <a16:creationId xmlns="" xmlns:a16="http://schemas.microsoft.com/office/drawing/2014/main" id="{F88DA212-2809-4CA4-B263-4D374E9F6B00}"/>
              </a:ext>
            </a:extLst>
          </p:cNvPr>
          <p:cNvCxnSpPr>
            <a:cxnSpLocks/>
          </p:cNvCxnSpPr>
          <p:nvPr/>
        </p:nvCxnSpPr>
        <p:spPr>
          <a:xfrm>
            <a:off x="1792868" y="2926499"/>
            <a:ext cx="0" cy="249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0">
            <a:extLst>
              <a:ext uri="{FF2B5EF4-FFF2-40B4-BE49-F238E27FC236}">
                <a16:creationId xmlns="" xmlns:a16="http://schemas.microsoft.com/office/drawing/2014/main" id="{F88DA212-2809-4CA4-B263-4D374E9F6B00}"/>
              </a:ext>
            </a:extLst>
          </p:cNvPr>
          <p:cNvCxnSpPr>
            <a:cxnSpLocks/>
          </p:cNvCxnSpPr>
          <p:nvPr/>
        </p:nvCxnSpPr>
        <p:spPr>
          <a:xfrm>
            <a:off x="3289768" y="2946232"/>
            <a:ext cx="0" cy="249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3">
                <a:extLst>
                  <a:ext uri="{FF2B5EF4-FFF2-40B4-BE49-F238E27FC236}">
                    <a16:creationId xmlns="" xmlns:a16="http://schemas.microsoft.com/office/drawing/2014/main" id="{DF7B317B-CDFC-4DC3-93C4-784EDABFFF7A}"/>
                  </a:ext>
                </a:extLst>
              </p:cNvPr>
              <p:cNvSpPr txBox="1"/>
              <p:nvPr/>
            </p:nvSpPr>
            <p:spPr>
              <a:xfrm>
                <a:off x="1149888" y="2940112"/>
                <a:ext cx="5833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200" b="0" i="1" smtClean="0">
                          <a:latin typeface="Cambria Math"/>
                        </a:rPr>
                        <m:t>0.55 </m:t>
                      </m:r>
                      <m:r>
                        <a:rPr lang="es-CR" sz="1200" b="0" i="1" smtClean="0">
                          <a:latin typeface="Cambria Math"/>
                        </a:rPr>
                        <m:t>𝑚𝐴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5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F7B317B-CDFC-4DC3-93C4-784EDABFF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888" y="2940112"/>
                <a:ext cx="583365" cy="184666"/>
              </a:xfrm>
              <a:prstGeom prst="rect">
                <a:avLst/>
              </a:prstGeom>
              <a:blipFill rotWithShape="1">
                <a:blip r:embed="rId11"/>
                <a:stretch>
                  <a:fillRect l="-6316" r="-7368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3">
                <a:extLst>
                  <a:ext uri="{FF2B5EF4-FFF2-40B4-BE49-F238E27FC236}">
                    <a16:creationId xmlns="" xmlns:a16="http://schemas.microsoft.com/office/drawing/2014/main" id="{DF7B317B-CDFC-4DC3-93C4-784EDABFFF7A}"/>
                  </a:ext>
                </a:extLst>
              </p:cNvPr>
              <p:cNvSpPr txBox="1"/>
              <p:nvPr/>
            </p:nvSpPr>
            <p:spPr>
              <a:xfrm>
                <a:off x="3404795" y="2928736"/>
                <a:ext cx="5833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200" b="0" i="1" smtClean="0">
                          <a:latin typeface="Cambria Math"/>
                        </a:rPr>
                        <m:t>0.45 </m:t>
                      </m:r>
                      <m:r>
                        <a:rPr lang="es-CR" sz="1200" b="0" i="1" smtClean="0">
                          <a:latin typeface="Cambria Math"/>
                        </a:rPr>
                        <m:t>𝑚𝐴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6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F7B317B-CDFC-4DC3-93C4-784EDABFF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795" y="2928736"/>
                <a:ext cx="583365" cy="184666"/>
              </a:xfrm>
              <a:prstGeom prst="rect">
                <a:avLst/>
              </a:prstGeom>
              <a:blipFill rotWithShape="1">
                <a:blip r:embed="rId12"/>
                <a:stretch>
                  <a:fillRect l="-6316" r="-7368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91">
                <a:extLst>
                  <a:ext uri="{FF2B5EF4-FFF2-40B4-BE49-F238E27FC236}">
                    <a16:creationId xmlns="" xmlns:a16="http://schemas.microsoft.com/office/drawing/2014/main" id="{051AFA95-9EC1-45D3-A004-58907611ABB7}"/>
                  </a:ext>
                </a:extLst>
              </p:cNvPr>
              <p:cNvSpPr txBox="1"/>
              <p:nvPr/>
            </p:nvSpPr>
            <p:spPr>
              <a:xfrm>
                <a:off x="1945462" y="3494144"/>
                <a:ext cx="464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s-CR" sz="1200" b="0" i="1" smtClean="0">
                            <a:latin typeface="Cambria Math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/>
                  <a:t>=100</a:t>
                </a:r>
              </a:p>
            </p:txBody>
          </p:sp>
        </mc:Choice>
        <mc:Fallback xmlns="">
          <p:sp>
            <p:nvSpPr>
              <p:cNvPr id="121" name="TextBox 1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51AFA95-9EC1-45D3-A004-58907611A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462" y="3494144"/>
                <a:ext cx="464358" cy="184666"/>
              </a:xfrm>
              <a:prstGeom prst="rect">
                <a:avLst/>
              </a:prstGeom>
              <a:blipFill rotWithShape="1">
                <a:blip r:embed="rId13"/>
                <a:stretch>
                  <a:fillRect l="-14474" t="-23333" r="-21053" b="-5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91">
                <a:extLst>
                  <a:ext uri="{FF2B5EF4-FFF2-40B4-BE49-F238E27FC236}">
                    <a16:creationId xmlns="" xmlns:a16="http://schemas.microsoft.com/office/drawing/2014/main" id="{051AFA95-9EC1-45D3-A004-58907611ABB7}"/>
                  </a:ext>
                </a:extLst>
              </p:cNvPr>
              <p:cNvSpPr txBox="1"/>
              <p:nvPr/>
            </p:nvSpPr>
            <p:spPr>
              <a:xfrm>
                <a:off x="2799739" y="3508448"/>
                <a:ext cx="38940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s-CR" sz="1200" b="0" i="1" smtClean="0"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/>
                  <a:t>=8</a:t>
                </a:r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</mc:Choice>
        <mc:Fallback xmlns="">
          <p:sp>
            <p:nvSpPr>
              <p:cNvPr id="122" name="TextBox 1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51AFA95-9EC1-45D3-A004-58907611A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739" y="3508448"/>
                <a:ext cx="389402" cy="184666"/>
              </a:xfrm>
              <a:prstGeom prst="rect">
                <a:avLst/>
              </a:prstGeom>
              <a:blipFill rotWithShape="1">
                <a:blip r:embed="rId14"/>
                <a:stretch>
                  <a:fillRect l="-17188" t="-26667" r="-23438" b="-5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0" name="Group 182">
            <a:extLst>
              <a:ext uri="{FF2B5EF4-FFF2-40B4-BE49-F238E27FC236}">
                <a16:creationId xmlns="" xmlns:a16="http://schemas.microsoft.com/office/drawing/2014/main" id="{0646D11C-040D-43CA-8143-1B110D2FB131}"/>
              </a:ext>
            </a:extLst>
          </p:cNvPr>
          <p:cNvGrpSpPr/>
          <p:nvPr/>
        </p:nvGrpSpPr>
        <p:grpSpPr>
          <a:xfrm rot="10800000">
            <a:off x="2517273" y="5260782"/>
            <a:ext cx="55282" cy="119978"/>
            <a:chOff x="7132321" y="4612913"/>
            <a:chExt cx="119270" cy="287888"/>
          </a:xfrm>
        </p:grpSpPr>
        <p:sp>
          <p:nvSpPr>
            <p:cNvPr id="111" name="Oval 183">
              <a:extLst>
                <a:ext uri="{FF2B5EF4-FFF2-40B4-BE49-F238E27FC236}">
                  <a16:creationId xmlns="" xmlns:a16="http://schemas.microsoft.com/office/drawing/2014/main" id="{038CE74B-5D90-4260-B438-B2E53135497E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84">
              <a:extLst>
                <a:ext uri="{FF2B5EF4-FFF2-40B4-BE49-F238E27FC236}">
                  <a16:creationId xmlns="" xmlns:a16="http://schemas.microsoft.com/office/drawing/2014/main" id="{18A7A913-B80E-4203-8407-27D440ADA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90">
                <a:extLst>
                  <a:ext uri="{FF2B5EF4-FFF2-40B4-BE49-F238E27FC236}">
                    <a16:creationId xmlns="" xmlns:a16="http://schemas.microsoft.com/office/drawing/2014/main" id="{DD506070-295A-42A2-A88A-9E9BD754D637}"/>
                  </a:ext>
                </a:extLst>
              </p:cNvPr>
              <p:cNvSpPr txBox="1"/>
              <p:nvPr/>
            </p:nvSpPr>
            <p:spPr>
              <a:xfrm>
                <a:off x="2379264" y="5467456"/>
                <a:ext cx="42486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15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4" name="TextBox 19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D506070-295A-42A2-A88A-9E9BD754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264" y="5467456"/>
                <a:ext cx="424860" cy="184666"/>
              </a:xfrm>
              <a:prstGeom prst="rect">
                <a:avLst/>
              </a:prstGeom>
              <a:blipFill rotWithShape="1">
                <a:blip r:embed="rId16"/>
                <a:stretch>
                  <a:fillRect l="-5714" r="-20000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6 Grupo"/>
          <p:cNvGrpSpPr/>
          <p:nvPr/>
        </p:nvGrpSpPr>
        <p:grpSpPr>
          <a:xfrm rot="10800000">
            <a:off x="2414664" y="1514695"/>
            <a:ext cx="401063" cy="321610"/>
            <a:chOff x="1382309" y="1234491"/>
            <a:chExt cx="401063" cy="321610"/>
          </a:xfrm>
        </p:grpSpPr>
        <p:grpSp>
          <p:nvGrpSpPr>
            <p:cNvPr id="118" name="Group 94">
              <a:extLst>
                <a:ext uri="{FF2B5EF4-FFF2-40B4-BE49-F238E27FC236}">
                  <a16:creationId xmlns="" xmlns:a16="http://schemas.microsoft.com/office/drawing/2014/main" id="{0966BAAB-165E-43D9-B473-79727363905C}"/>
                </a:ext>
              </a:extLst>
            </p:cNvPr>
            <p:cNvGrpSpPr/>
            <p:nvPr/>
          </p:nvGrpSpPr>
          <p:grpSpPr>
            <a:xfrm>
              <a:off x="1382309" y="1487879"/>
              <a:ext cx="401063" cy="68222"/>
              <a:chOff x="7529811" y="3713163"/>
              <a:chExt cx="640072" cy="158750"/>
            </a:xfrm>
          </p:grpSpPr>
          <p:cxnSp>
            <p:nvCxnSpPr>
              <p:cNvPr id="120" name="Straight Connector 95">
                <a:extLst>
                  <a:ext uri="{FF2B5EF4-FFF2-40B4-BE49-F238E27FC236}">
                    <a16:creationId xmlns="" xmlns:a16="http://schemas.microsoft.com/office/drawing/2014/main" id="{A8B48AC6-0F14-4174-8A53-38697F442703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96">
                <a:extLst>
                  <a:ext uri="{FF2B5EF4-FFF2-40B4-BE49-F238E27FC236}">
                    <a16:creationId xmlns="" xmlns:a16="http://schemas.microsoft.com/office/drawing/2014/main" id="{DF81AB11-0B81-4D84-BBA0-99D6DA96431D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97">
                <a:extLst>
                  <a:ext uri="{FF2B5EF4-FFF2-40B4-BE49-F238E27FC236}">
                    <a16:creationId xmlns="" xmlns:a16="http://schemas.microsoft.com/office/drawing/2014/main" id="{EDC3B24D-C1DE-4440-B0F8-A5BE2E127F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98">
                <a:extLst>
                  <a:ext uri="{FF2B5EF4-FFF2-40B4-BE49-F238E27FC236}">
                    <a16:creationId xmlns="" xmlns:a16="http://schemas.microsoft.com/office/drawing/2014/main" id="{026155F8-B203-471B-99BB-DBA401E06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99">
                <a:extLst>
                  <a:ext uri="{FF2B5EF4-FFF2-40B4-BE49-F238E27FC236}">
                    <a16:creationId xmlns="" xmlns:a16="http://schemas.microsoft.com/office/drawing/2014/main" id="{0214E684-0248-43A8-9DE4-01EF86B1EB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00">
                <a:extLst>
                  <a:ext uri="{FF2B5EF4-FFF2-40B4-BE49-F238E27FC236}">
                    <a16:creationId xmlns="" xmlns:a16="http://schemas.microsoft.com/office/drawing/2014/main" id="{A2843C5C-6ACB-447B-992D-E0930A93A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01">
                <a:extLst>
                  <a:ext uri="{FF2B5EF4-FFF2-40B4-BE49-F238E27FC236}">
                    <a16:creationId xmlns="" xmlns:a16="http://schemas.microsoft.com/office/drawing/2014/main" id="{00B9BE10-19ED-412F-A9B6-D430822CBA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02">
                <a:extLst>
                  <a:ext uri="{FF2B5EF4-FFF2-40B4-BE49-F238E27FC236}">
                    <a16:creationId xmlns="" xmlns:a16="http://schemas.microsoft.com/office/drawing/2014/main" id="{715BF1D2-D17D-49AD-AA7B-1BFAD9A18C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03">
                <a:extLst>
                  <a:ext uri="{FF2B5EF4-FFF2-40B4-BE49-F238E27FC236}">
                    <a16:creationId xmlns="" xmlns:a16="http://schemas.microsoft.com/office/drawing/2014/main" id="{FA65DB70-F9DD-4587-B97E-851E4E8E78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Straight Arrow Connector 195">
              <a:extLst>
                <a:ext uri="{FF2B5EF4-FFF2-40B4-BE49-F238E27FC236}">
                  <a16:creationId xmlns="" xmlns:a16="http://schemas.microsoft.com/office/drawing/2014/main" id="{4AFBE444-E721-4E06-8F0A-DC05D4FE9391}"/>
                </a:ext>
              </a:extLst>
            </p:cNvPr>
            <p:cNvCxnSpPr>
              <a:cxnSpLocks/>
            </p:cNvCxnSpPr>
            <p:nvPr/>
          </p:nvCxnSpPr>
          <p:spPr>
            <a:xfrm>
              <a:off x="1582842" y="1234491"/>
              <a:ext cx="0" cy="2390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132 CuadroTexto"/>
              <p:cNvSpPr txBox="1"/>
              <p:nvPr/>
            </p:nvSpPr>
            <p:spPr>
              <a:xfrm>
                <a:off x="2471915" y="1130631"/>
                <a:ext cx="772839" cy="325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𝑜𝑓𝑓𝑠𝑒𝑡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33" name="13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915" y="1130631"/>
                <a:ext cx="772839" cy="325025"/>
              </a:xfrm>
              <a:prstGeom prst="rect">
                <a:avLst/>
              </a:prstGeom>
              <a:blipFill rotWithShape="1">
                <a:blip r:embed="rId18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Connector 170">
            <a:extLst>
              <a:ext uri="{FF2B5EF4-FFF2-40B4-BE49-F238E27FC236}">
                <a16:creationId xmlns="" xmlns:a16="http://schemas.microsoft.com/office/drawing/2014/main" id="{28AD3513-9E21-4548-8150-E8419078DB87}"/>
              </a:ext>
            </a:extLst>
          </p:cNvPr>
          <p:cNvCxnSpPr>
            <a:cxnSpLocks/>
          </p:cNvCxnSpPr>
          <p:nvPr/>
        </p:nvCxnSpPr>
        <p:spPr>
          <a:xfrm>
            <a:off x="2815727" y="1545120"/>
            <a:ext cx="13531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70">
            <a:extLst>
              <a:ext uri="{FF2B5EF4-FFF2-40B4-BE49-F238E27FC236}">
                <a16:creationId xmlns="" xmlns:a16="http://schemas.microsoft.com/office/drawing/2014/main" id="{28AD3513-9E21-4548-8150-E8419078DB87}"/>
              </a:ext>
            </a:extLst>
          </p:cNvPr>
          <p:cNvCxnSpPr>
            <a:cxnSpLocks/>
          </p:cNvCxnSpPr>
          <p:nvPr/>
        </p:nvCxnSpPr>
        <p:spPr>
          <a:xfrm>
            <a:off x="1056686" y="1545120"/>
            <a:ext cx="13531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70">
            <a:extLst>
              <a:ext uri="{FF2B5EF4-FFF2-40B4-BE49-F238E27FC236}">
                <a16:creationId xmlns="" xmlns:a16="http://schemas.microsoft.com/office/drawing/2014/main" id="{28AD3513-9E21-4548-8150-E8419078DB87}"/>
              </a:ext>
            </a:extLst>
          </p:cNvPr>
          <p:cNvCxnSpPr>
            <a:cxnSpLocks/>
          </p:cNvCxnSpPr>
          <p:nvPr/>
        </p:nvCxnSpPr>
        <p:spPr>
          <a:xfrm>
            <a:off x="3233668" y="2875707"/>
            <a:ext cx="9395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70">
            <a:extLst>
              <a:ext uri="{FF2B5EF4-FFF2-40B4-BE49-F238E27FC236}">
                <a16:creationId xmlns="" xmlns:a16="http://schemas.microsoft.com/office/drawing/2014/main" id="{28AD3513-9E21-4548-8150-E8419078DB87}"/>
              </a:ext>
            </a:extLst>
          </p:cNvPr>
          <p:cNvCxnSpPr>
            <a:cxnSpLocks/>
          </p:cNvCxnSpPr>
          <p:nvPr/>
        </p:nvCxnSpPr>
        <p:spPr>
          <a:xfrm>
            <a:off x="1036988" y="2867502"/>
            <a:ext cx="8431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57">
            <a:extLst>
              <a:ext uri="{FF2B5EF4-FFF2-40B4-BE49-F238E27FC236}">
                <a16:creationId xmlns="" xmlns:a16="http://schemas.microsoft.com/office/drawing/2014/main" id="{1FFAE678-2703-4FCD-864E-075362E2BD08}"/>
              </a:ext>
            </a:extLst>
          </p:cNvPr>
          <p:cNvCxnSpPr>
            <a:cxnSpLocks/>
          </p:cNvCxnSpPr>
          <p:nvPr/>
        </p:nvCxnSpPr>
        <p:spPr>
          <a:xfrm>
            <a:off x="4168861" y="1550803"/>
            <a:ext cx="0" cy="13249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57">
            <a:extLst>
              <a:ext uri="{FF2B5EF4-FFF2-40B4-BE49-F238E27FC236}">
                <a16:creationId xmlns="" xmlns:a16="http://schemas.microsoft.com/office/drawing/2014/main" id="{1FFAE678-2703-4FCD-864E-075362E2BD08}"/>
              </a:ext>
            </a:extLst>
          </p:cNvPr>
          <p:cNvCxnSpPr>
            <a:cxnSpLocks/>
          </p:cNvCxnSpPr>
          <p:nvPr/>
        </p:nvCxnSpPr>
        <p:spPr>
          <a:xfrm>
            <a:off x="1056686" y="1538112"/>
            <a:ext cx="0" cy="1337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57">
            <a:extLst>
              <a:ext uri="{FF2B5EF4-FFF2-40B4-BE49-F238E27FC236}">
                <a16:creationId xmlns="" xmlns:a16="http://schemas.microsoft.com/office/drawing/2014/main" id="{1FFAE678-2703-4FCD-864E-075362E2BD08}"/>
              </a:ext>
            </a:extLst>
          </p:cNvPr>
          <p:cNvCxnSpPr>
            <a:cxnSpLocks/>
            <a:endCxn id="178" idx="0"/>
          </p:cNvCxnSpPr>
          <p:nvPr/>
        </p:nvCxnSpPr>
        <p:spPr>
          <a:xfrm>
            <a:off x="2612330" y="1745108"/>
            <a:ext cx="6878" cy="4875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4235639" y="2455443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 smtClean="0"/>
              <a:t>Offset </a:t>
            </a:r>
            <a:r>
              <a:rPr lang="es-CR" sz="1100" dirty="0" err="1" smtClean="0"/>
              <a:t>Null</a:t>
            </a:r>
            <a:endParaRPr lang="es-CR" sz="1100" dirty="0"/>
          </a:p>
        </p:txBody>
      </p:sp>
      <p:sp>
        <p:nvSpPr>
          <p:cNvPr id="141" name="140 CuadroTexto"/>
          <p:cNvSpPr txBox="1"/>
          <p:nvPr/>
        </p:nvSpPr>
        <p:spPr>
          <a:xfrm>
            <a:off x="183285" y="2478964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 smtClean="0"/>
              <a:t>Offset </a:t>
            </a:r>
            <a:r>
              <a:rPr lang="es-CR" sz="1100" dirty="0" err="1" smtClean="0"/>
              <a:t>Null</a:t>
            </a:r>
            <a:endParaRPr lang="es-C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19 CuadroTexto"/>
              <p:cNvSpPr txBox="1"/>
              <p:nvPr/>
            </p:nvSpPr>
            <p:spPr>
              <a:xfrm>
                <a:off x="9705684" y="315159"/>
                <a:ext cx="1849007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𝑜𝑓𝑓𝑠𝑒𝑡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=10 </m:t>
                      </m:r>
                      <m:r>
                        <a:rPr lang="es-CR" sz="1400" b="0" i="1" smtClean="0"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s-CR" sz="1400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20" name="1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684" y="315159"/>
                <a:ext cx="1849007" cy="325025"/>
              </a:xfrm>
              <a:prstGeom prst="rect">
                <a:avLst/>
              </a:prstGeom>
              <a:blipFill rotWithShape="1">
                <a:blip r:embed="rId19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20 CuadroTexto"/>
              <p:cNvSpPr txBox="1"/>
              <p:nvPr/>
            </p:nvSpPr>
            <p:spPr>
              <a:xfrm>
                <a:off x="9772598" y="1172405"/>
                <a:ext cx="1908343" cy="291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𝑜𝑓𝑓𝑠𝑒𝑡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=5.74 </m:t>
                      </m:r>
                      <m:r>
                        <a:rPr lang="es-CR" sz="1200" b="0" i="1" smtClean="0"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21" name="2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2598" y="1172405"/>
                <a:ext cx="1908343" cy="291811"/>
              </a:xfrm>
              <a:prstGeom prst="rect">
                <a:avLst/>
              </a:prstGeom>
              <a:blipFill rotWithShape="1">
                <a:blip r:embed="rId20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141 CuadroTexto"/>
              <p:cNvSpPr txBox="1"/>
              <p:nvPr/>
            </p:nvSpPr>
            <p:spPr>
              <a:xfrm>
                <a:off x="10145636" y="858512"/>
                <a:ext cx="1511889" cy="291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200" b="0" i="1" smtClean="0">
                          <a:latin typeface="Cambria Math"/>
                        </a:rPr>
                        <m:t>𝑎</m:t>
                      </m:r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𝑜𝑓𝑓𝑠𝑒𝑡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=4,26 </m:t>
                      </m:r>
                      <m:r>
                        <a:rPr lang="es-CR" sz="1200" b="0" i="1" smtClean="0"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142" name="14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5636" y="858512"/>
                <a:ext cx="1511889" cy="291811"/>
              </a:xfrm>
              <a:prstGeom prst="rect">
                <a:avLst/>
              </a:prstGeom>
              <a:blipFill rotWithShape="1">
                <a:blip r:embed="rId21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Straight Connector 157">
            <a:extLst>
              <a:ext uri="{FF2B5EF4-FFF2-40B4-BE49-F238E27FC236}">
                <a16:creationId xmlns="" xmlns:a16="http://schemas.microsoft.com/office/drawing/2014/main" id="{1FFAE678-2703-4FCD-864E-075362E2BD08}"/>
              </a:ext>
            </a:extLst>
          </p:cNvPr>
          <p:cNvCxnSpPr>
            <a:cxnSpLocks/>
          </p:cNvCxnSpPr>
          <p:nvPr/>
        </p:nvCxnSpPr>
        <p:spPr>
          <a:xfrm>
            <a:off x="3227343" y="2352643"/>
            <a:ext cx="0" cy="2073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57">
            <a:extLst>
              <a:ext uri="{FF2B5EF4-FFF2-40B4-BE49-F238E27FC236}">
                <a16:creationId xmlns="" xmlns:a16="http://schemas.microsoft.com/office/drawing/2014/main" id="{1FFAE678-2703-4FCD-864E-075362E2BD08}"/>
              </a:ext>
            </a:extLst>
          </p:cNvPr>
          <p:cNvCxnSpPr>
            <a:cxnSpLocks/>
          </p:cNvCxnSpPr>
          <p:nvPr/>
        </p:nvCxnSpPr>
        <p:spPr>
          <a:xfrm>
            <a:off x="1869826" y="2796704"/>
            <a:ext cx="0" cy="1415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57">
            <a:extLst>
              <a:ext uri="{FF2B5EF4-FFF2-40B4-BE49-F238E27FC236}">
                <a16:creationId xmlns="" xmlns:a16="http://schemas.microsoft.com/office/drawing/2014/main" id="{1FFAE678-2703-4FCD-864E-075362E2BD08}"/>
              </a:ext>
            </a:extLst>
          </p:cNvPr>
          <p:cNvCxnSpPr>
            <a:cxnSpLocks/>
          </p:cNvCxnSpPr>
          <p:nvPr/>
        </p:nvCxnSpPr>
        <p:spPr>
          <a:xfrm>
            <a:off x="1863928" y="2352643"/>
            <a:ext cx="0" cy="2073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2815727" y="5162198"/>
                <a:ext cx="700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smtClean="0">
                    <a:ea typeface="Cambria Math"/>
                  </a:rPr>
                  <a:t>Z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/>
                      </a:rPr>
                      <m:t>≈</m:t>
                    </m:r>
                    <m:r>
                      <a:rPr lang="es-CR" sz="1200" b="0" i="1" smtClean="0">
                        <a:latin typeface="Cambria Math"/>
                      </a:rPr>
                      <m:t>1.3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R" sz="1200" b="0" i="1" smtClean="0">
                        <a:latin typeface="Cambria Math"/>
                      </a:rPr>
                      <m:t>𝑀</m:t>
                    </m:r>
                    <m:r>
                      <m:rPr>
                        <m:sty m:val="p"/>
                      </m:rPr>
                      <a:rPr lang="el-G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46" name="TextBox 1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727" y="5162198"/>
                <a:ext cx="700000" cy="184666"/>
              </a:xfrm>
              <a:prstGeom prst="rect">
                <a:avLst/>
              </a:prstGeom>
              <a:blipFill rotWithShape="1">
                <a:blip r:embed="rId22"/>
                <a:stretch>
                  <a:fillRect l="-13913" t="-26667" r="-6957" b="-5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4 Grupo"/>
          <p:cNvGrpSpPr/>
          <p:nvPr/>
        </p:nvGrpSpPr>
        <p:grpSpPr>
          <a:xfrm>
            <a:off x="3880325" y="3482304"/>
            <a:ext cx="292878" cy="1107703"/>
            <a:chOff x="7845994" y="2959575"/>
            <a:chExt cx="292878" cy="1107703"/>
          </a:xfrm>
        </p:grpSpPr>
        <p:grpSp>
          <p:nvGrpSpPr>
            <p:cNvPr id="169" name="Group 178">
              <a:extLst>
                <a:ext uri="{FF2B5EF4-FFF2-40B4-BE49-F238E27FC236}">
                  <a16:creationId xmlns="" xmlns:a16="http://schemas.microsoft.com/office/drawing/2014/main" id="{1BAE246E-BE16-4D65-96A7-334B8F118608}"/>
                </a:ext>
              </a:extLst>
            </p:cNvPr>
            <p:cNvGrpSpPr/>
            <p:nvPr/>
          </p:nvGrpSpPr>
          <p:grpSpPr>
            <a:xfrm>
              <a:off x="7858824" y="2959575"/>
              <a:ext cx="280048" cy="955439"/>
              <a:chOff x="6952646" y="2910492"/>
              <a:chExt cx="280048" cy="955439"/>
            </a:xfrm>
          </p:grpSpPr>
          <p:sp>
            <p:nvSpPr>
              <p:cNvPr id="172" name="Oval 180">
                <a:extLst>
                  <a:ext uri="{FF2B5EF4-FFF2-40B4-BE49-F238E27FC236}">
                    <a16:creationId xmlns="" xmlns:a16="http://schemas.microsoft.com/office/drawing/2014/main" id="{0CAF7A6D-3F0B-4F55-8B20-31CEF8E4702C}"/>
                  </a:ext>
                </a:extLst>
              </p:cNvPr>
              <p:cNvSpPr/>
              <p:nvPr/>
            </p:nvSpPr>
            <p:spPr>
              <a:xfrm>
                <a:off x="6952646" y="3228973"/>
                <a:ext cx="262831" cy="32384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92">
                <a:extLst>
                  <a:ext uri="{FF2B5EF4-FFF2-40B4-BE49-F238E27FC236}">
                    <a16:creationId xmlns="" xmlns:a16="http://schemas.microsoft.com/office/drawing/2014/main" id="{9AAA16E3-4630-43BC-8230-17E90C73228B}"/>
                  </a:ext>
                </a:extLst>
              </p:cNvPr>
              <p:cNvSpPr txBox="1"/>
              <p:nvPr/>
            </p:nvSpPr>
            <p:spPr>
              <a:xfrm>
                <a:off x="6958260" y="3157526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+</a:t>
                </a:r>
              </a:p>
            </p:txBody>
          </p:sp>
          <p:sp>
            <p:nvSpPr>
              <p:cNvPr id="174" name="TextBox 193">
                <a:extLst>
                  <a:ext uri="{FF2B5EF4-FFF2-40B4-BE49-F238E27FC236}">
                    <a16:creationId xmlns="" xmlns:a16="http://schemas.microsoft.com/office/drawing/2014/main" id="{691830C3-B9DA-43D3-A47F-9B7300BADC5E}"/>
                  </a:ext>
                </a:extLst>
              </p:cNvPr>
              <p:cNvSpPr txBox="1"/>
              <p:nvPr/>
            </p:nvSpPr>
            <p:spPr>
              <a:xfrm>
                <a:off x="6980220" y="3323693"/>
                <a:ext cx="2391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-</a:t>
                </a:r>
              </a:p>
            </p:txBody>
          </p:sp>
          <p:cxnSp>
            <p:nvCxnSpPr>
              <p:cNvPr id="175" name="Straight Connector 194">
                <a:extLst>
                  <a:ext uri="{FF2B5EF4-FFF2-40B4-BE49-F238E27FC236}">
                    <a16:creationId xmlns="" xmlns:a16="http://schemas.microsoft.com/office/drawing/2014/main" id="{C180AF74-30E0-4B35-8364-23EAD1114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3166" y="2910492"/>
                <a:ext cx="0" cy="3131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97">
                <a:extLst>
                  <a:ext uri="{FF2B5EF4-FFF2-40B4-BE49-F238E27FC236}">
                    <a16:creationId xmlns="" xmlns:a16="http://schemas.microsoft.com/office/drawing/2014/main" id="{CA42A300-6799-4160-9ACA-534E4A12B8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4061" y="3552819"/>
                <a:ext cx="0" cy="3131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205">
              <a:extLst>
                <a:ext uri="{FF2B5EF4-FFF2-40B4-BE49-F238E27FC236}">
                  <a16:creationId xmlns="" xmlns:a16="http://schemas.microsoft.com/office/drawing/2014/main" id="{CCCE8640-C5F6-485D-824E-A9F1914276DF}"/>
                </a:ext>
              </a:extLst>
            </p:cNvPr>
            <p:cNvGrpSpPr/>
            <p:nvPr/>
          </p:nvGrpSpPr>
          <p:grpSpPr>
            <a:xfrm>
              <a:off x="7845994" y="3817387"/>
              <a:ext cx="292187" cy="249891"/>
              <a:chOff x="6176852" y="2698817"/>
              <a:chExt cx="292187" cy="249891"/>
            </a:xfrm>
          </p:grpSpPr>
          <p:cxnSp>
            <p:nvCxnSpPr>
              <p:cNvPr id="179" name="Straight Connector 206">
                <a:extLst>
                  <a:ext uri="{FF2B5EF4-FFF2-40B4-BE49-F238E27FC236}">
                    <a16:creationId xmlns="" xmlns:a16="http://schemas.microsoft.com/office/drawing/2014/main" id="{80A60484-5322-4FA1-A623-C079E7F5CD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207">
                <a:extLst>
                  <a:ext uri="{FF2B5EF4-FFF2-40B4-BE49-F238E27FC236}">
                    <a16:creationId xmlns="" xmlns:a16="http://schemas.microsoft.com/office/drawing/2014/main" id="{52C9ECFF-4B33-4555-A815-B63BF960D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208">
                <a:extLst>
                  <a:ext uri="{FF2B5EF4-FFF2-40B4-BE49-F238E27FC236}">
                    <a16:creationId xmlns="" xmlns:a16="http://schemas.microsoft.com/office/drawing/2014/main" id="{31D614C4-7A3F-48DF-9A93-CEDDEEC197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209">
                <a:extLst>
                  <a:ext uri="{FF2B5EF4-FFF2-40B4-BE49-F238E27FC236}">
                    <a16:creationId xmlns="" xmlns:a16="http://schemas.microsoft.com/office/drawing/2014/main" id="{319939E4-201C-4851-B4B7-2C5D2E2CB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5" name="184 Grupo"/>
          <p:cNvGrpSpPr/>
          <p:nvPr/>
        </p:nvGrpSpPr>
        <p:grpSpPr>
          <a:xfrm>
            <a:off x="910247" y="3519087"/>
            <a:ext cx="292878" cy="1107703"/>
            <a:chOff x="7845994" y="2959575"/>
            <a:chExt cx="292878" cy="1107703"/>
          </a:xfrm>
        </p:grpSpPr>
        <p:grpSp>
          <p:nvGrpSpPr>
            <p:cNvPr id="186" name="Group 178">
              <a:extLst>
                <a:ext uri="{FF2B5EF4-FFF2-40B4-BE49-F238E27FC236}">
                  <a16:creationId xmlns="" xmlns:a16="http://schemas.microsoft.com/office/drawing/2014/main" id="{1BAE246E-BE16-4D65-96A7-334B8F118608}"/>
                </a:ext>
              </a:extLst>
            </p:cNvPr>
            <p:cNvGrpSpPr/>
            <p:nvPr/>
          </p:nvGrpSpPr>
          <p:grpSpPr>
            <a:xfrm>
              <a:off x="7858824" y="2959575"/>
              <a:ext cx="280048" cy="955439"/>
              <a:chOff x="6952646" y="2910492"/>
              <a:chExt cx="280048" cy="955439"/>
            </a:xfrm>
          </p:grpSpPr>
          <p:sp>
            <p:nvSpPr>
              <p:cNvPr id="193" name="Oval 180">
                <a:extLst>
                  <a:ext uri="{FF2B5EF4-FFF2-40B4-BE49-F238E27FC236}">
                    <a16:creationId xmlns="" xmlns:a16="http://schemas.microsoft.com/office/drawing/2014/main" id="{0CAF7A6D-3F0B-4F55-8B20-31CEF8E4702C}"/>
                  </a:ext>
                </a:extLst>
              </p:cNvPr>
              <p:cNvSpPr/>
              <p:nvPr/>
            </p:nvSpPr>
            <p:spPr>
              <a:xfrm>
                <a:off x="6952646" y="3228973"/>
                <a:ext cx="262831" cy="32384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TextBox 192">
                <a:extLst>
                  <a:ext uri="{FF2B5EF4-FFF2-40B4-BE49-F238E27FC236}">
                    <a16:creationId xmlns="" xmlns:a16="http://schemas.microsoft.com/office/drawing/2014/main" id="{9AAA16E3-4630-43BC-8230-17E90C73228B}"/>
                  </a:ext>
                </a:extLst>
              </p:cNvPr>
              <p:cNvSpPr txBox="1"/>
              <p:nvPr/>
            </p:nvSpPr>
            <p:spPr>
              <a:xfrm>
                <a:off x="6958260" y="3157526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+</a:t>
                </a:r>
              </a:p>
            </p:txBody>
          </p:sp>
          <p:sp>
            <p:nvSpPr>
              <p:cNvPr id="195" name="TextBox 193">
                <a:extLst>
                  <a:ext uri="{FF2B5EF4-FFF2-40B4-BE49-F238E27FC236}">
                    <a16:creationId xmlns="" xmlns:a16="http://schemas.microsoft.com/office/drawing/2014/main" id="{691830C3-B9DA-43D3-A47F-9B7300BADC5E}"/>
                  </a:ext>
                </a:extLst>
              </p:cNvPr>
              <p:cNvSpPr txBox="1"/>
              <p:nvPr/>
            </p:nvSpPr>
            <p:spPr>
              <a:xfrm>
                <a:off x="6980220" y="3323693"/>
                <a:ext cx="2391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-</a:t>
                </a:r>
              </a:p>
            </p:txBody>
          </p:sp>
          <p:cxnSp>
            <p:nvCxnSpPr>
              <p:cNvPr id="196" name="Straight Connector 194">
                <a:extLst>
                  <a:ext uri="{FF2B5EF4-FFF2-40B4-BE49-F238E27FC236}">
                    <a16:creationId xmlns="" xmlns:a16="http://schemas.microsoft.com/office/drawing/2014/main" id="{C180AF74-30E0-4B35-8364-23EAD1114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3166" y="2910492"/>
                <a:ext cx="0" cy="3131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="" xmlns:a16="http://schemas.microsoft.com/office/drawing/2014/main" id="{CA42A300-6799-4160-9ACA-534E4A12B8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4061" y="3552819"/>
                <a:ext cx="0" cy="3131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Group 205">
              <a:extLst>
                <a:ext uri="{FF2B5EF4-FFF2-40B4-BE49-F238E27FC236}">
                  <a16:creationId xmlns="" xmlns:a16="http://schemas.microsoft.com/office/drawing/2014/main" id="{CCCE8640-C5F6-485D-824E-A9F1914276DF}"/>
                </a:ext>
              </a:extLst>
            </p:cNvPr>
            <p:cNvGrpSpPr/>
            <p:nvPr/>
          </p:nvGrpSpPr>
          <p:grpSpPr>
            <a:xfrm>
              <a:off x="7845994" y="3817387"/>
              <a:ext cx="292187" cy="249891"/>
              <a:chOff x="6176852" y="2698817"/>
              <a:chExt cx="292187" cy="249891"/>
            </a:xfrm>
          </p:grpSpPr>
          <p:cxnSp>
            <p:nvCxnSpPr>
              <p:cNvPr id="188" name="Straight Connector 206">
                <a:extLst>
                  <a:ext uri="{FF2B5EF4-FFF2-40B4-BE49-F238E27FC236}">
                    <a16:creationId xmlns="" xmlns:a16="http://schemas.microsoft.com/office/drawing/2014/main" id="{80A60484-5322-4FA1-A623-C079E7F5CD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207">
                <a:extLst>
                  <a:ext uri="{FF2B5EF4-FFF2-40B4-BE49-F238E27FC236}">
                    <a16:creationId xmlns="" xmlns:a16="http://schemas.microsoft.com/office/drawing/2014/main" id="{52C9ECFF-4B33-4555-A815-B63BF960D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208">
                <a:extLst>
                  <a:ext uri="{FF2B5EF4-FFF2-40B4-BE49-F238E27FC236}">
                    <a16:creationId xmlns="" xmlns:a16="http://schemas.microsoft.com/office/drawing/2014/main" id="{31D614C4-7A3F-48DF-9A93-CEDDEEC197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209">
                <a:extLst>
                  <a:ext uri="{FF2B5EF4-FFF2-40B4-BE49-F238E27FC236}">
                    <a16:creationId xmlns="" xmlns:a16="http://schemas.microsoft.com/office/drawing/2014/main" id="{319939E4-201C-4851-B4B7-2C5D2E2CB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5914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307 Grupo"/>
          <p:cNvGrpSpPr/>
          <p:nvPr/>
        </p:nvGrpSpPr>
        <p:grpSpPr>
          <a:xfrm flipH="1">
            <a:off x="7305212" y="2258950"/>
            <a:ext cx="1654207" cy="1295627"/>
            <a:chOff x="7382447" y="4582991"/>
            <a:chExt cx="1668720" cy="1295627"/>
          </a:xfrm>
        </p:grpSpPr>
        <p:sp>
          <p:nvSpPr>
            <p:cNvPr id="309" name="308 Rectángulo"/>
            <p:cNvSpPr/>
            <p:nvPr/>
          </p:nvSpPr>
          <p:spPr>
            <a:xfrm>
              <a:off x="7382447" y="4582991"/>
              <a:ext cx="1668720" cy="129562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310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endCxn id="324" idx="0"/>
            </p:cNvCxnSpPr>
            <p:nvPr/>
          </p:nvCxnSpPr>
          <p:spPr>
            <a:xfrm>
              <a:off x="8848436" y="4690860"/>
              <a:ext cx="1" cy="2041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1" name="310 Grupo"/>
            <p:cNvGrpSpPr/>
            <p:nvPr/>
          </p:nvGrpSpPr>
          <p:grpSpPr>
            <a:xfrm>
              <a:off x="8002387" y="4690860"/>
              <a:ext cx="51333" cy="569348"/>
              <a:chOff x="4755833" y="1260500"/>
              <a:chExt cx="76507" cy="846204"/>
            </a:xfrm>
          </p:grpSpPr>
          <p:grpSp>
            <p:nvGrpSpPr>
              <p:cNvPr id="326" name="Group 145">
                <a:extLst>
                  <a:ext uri="{FF2B5EF4-FFF2-40B4-BE49-F238E27FC236}">
                    <a16:creationId xmlns="" xmlns:a16="http://schemas.microsoft.com/office/drawing/2014/main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329" name="Straight Connector 146">
                  <a:extLst>
                    <a:ext uri="{FF2B5EF4-FFF2-40B4-BE49-F238E27FC236}">
                      <a16:creationId xmlns="" xmlns:a16="http://schemas.microsoft.com/office/drawing/2014/main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147">
                  <a:extLst>
                    <a:ext uri="{FF2B5EF4-FFF2-40B4-BE49-F238E27FC236}">
                      <a16:creationId xmlns="" xmlns:a16="http://schemas.microsoft.com/office/drawing/2014/main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148">
                  <a:extLst>
                    <a:ext uri="{FF2B5EF4-FFF2-40B4-BE49-F238E27FC236}">
                      <a16:creationId xmlns="" xmlns:a16="http://schemas.microsoft.com/office/drawing/2014/main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149">
                  <a:extLst>
                    <a:ext uri="{FF2B5EF4-FFF2-40B4-BE49-F238E27FC236}">
                      <a16:creationId xmlns="" xmlns:a16="http://schemas.microsoft.com/office/drawing/2014/main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150">
                  <a:extLst>
                    <a:ext uri="{FF2B5EF4-FFF2-40B4-BE49-F238E27FC236}">
                      <a16:creationId xmlns="" xmlns:a16="http://schemas.microsoft.com/office/drawing/2014/main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151">
                  <a:extLst>
                    <a:ext uri="{FF2B5EF4-FFF2-40B4-BE49-F238E27FC236}">
                      <a16:creationId xmlns="" xmlns:a16="http://schemas.microsoft.com/office/drawing/2014/main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152">
                  <a:extLst>
                    <a:ext uri="{FF2B5EF4-FFF2-40B4-BE49-F238E27FC236}">
                      <a16:creationId xmlns="" xmlns:a16="http://schemas.microsoft.com/office/drawing/2014/main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153">
                  <a:extLst>
                    <a:ext uri="{FF2B5EF4-FFF2-40B4-BE49-F238E27FC236}">
                      <a16:creationId xmlns="" xmlns:a16="http://schemas.microsoft.com/office/drawing/2014/main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154">
                  <a:extLst>
                    <a:ext uri="{FF2B5EF4-FFF2-40B4-BE49-F238E27FC236}">
                      <a16:creationId xmlns="" xmlns:a16="http://schemas.microsoft.com/office/drawing/2014/main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7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2854" cy="2476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2" name="311 Grupo"/>
            <p:cNvGrpSpPr/>
            <p:nvPr/>
          </p:nvGrpSpPr>
          <p:grpSpPr>
            <a:xfrm>
              <a:off x="8744855" y="4895042"/>
              <a:ext cx="207163" cy="347217"/>
              <a:chOff x="2173184" y="3373444"/>
              <a:chExt cx="308759" cy="516058"/>
            </a:xfrm>
          </p:grpSpPr>
          <p:sp>
            <p:nvSpPr>
              <p:cNvPr id="324" name="323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325" name="Straight Arrow Connector 195">
                <a:extLst>
                  <a:ext uri="{FF2B5EF4-FFF2-40B4-BE49-F238E27FC236}">
                    <a16:creationId xmlns="" xmlns:a16="http://schemas.microsoft.com/office/drawing/2014/main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3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stCxn id="324" idx="4"/>
            </p:cNvCxnSpPr>
            <p:nvPr/>
          </p:nvCxnSpPr>
          <p:spPr>
            <a:xfrm>
              <a:off x="8848437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8024724" y="5513834"/>
              <a:ext cx="8237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027562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7712048" y="4679680"/>
              <a:ext cx="31267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411292" y="5513834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8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7687999" y="4791630"/>
                  <a:ext cx="23786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18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7999" y="4791630"/>
                  <a:ext cx="237867" cy="21544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20513" r="-12821" b="-1428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9" name="Straight Arrow Connector 47">
              <a:extLst>
                <a:ext uri="{FF2B5EF4-FFF2-40B4-BE49-F238E27FC236}">
                  <a16:creationId xmlns="" xmlns:a16="http://schemas.microsoft.com/office/drawing/2014/main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0680" y="4744999"/>
              <a:ext cx="1751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8131473" y="5196327"/>
                  <a:ext cx="582985" cy="2326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𝑓𝑒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0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1473" y="5196327"/>
                  <a:ext cx="582985" cy="23269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6316" r="-3158" b="-2631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1" name="Straight Arrow Connector 45">
              <a:extLst>
                <a:ext uri="{FF2B5EF4-FFF2-40B4-BE49-F238E27FC236}">
                  <a16:creationId xmlns="" xmlns:a16="http://schemas.microsoft.com/office/drawing/2014/main" id="{EE3785CE-6279-4CAF-8DCD-000CDE9B6455}"/>
                </a:ext>
              </a:extLst>
            </p:cNvPr>
            <p:cNvCxnSpPr>
              <a:cxnSpLocks/>
            </p:cNvCxnSpPr>
            <p:nvPr/>
          </p:nvCxnSpPr>
          <p:spPr>
            <a:xfrm>
              <a:off x="8480500" y="5621692"/>
              <a:ext cx="0" cy="179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8093393" y="5621692"/>
                  <a:ext cx="24682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2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3393" y="5621692"/>
                  <a:ext cx="246829" cy="21544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0000" r="-5000" b="-1142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18 Grupo"/>
          <p:cNvGrpSpPr/>
          <p:nvPr/>
        </p:nvGrpSpPr>
        <p:grpSpPr>
          <a:xfrm>
            <a:off x="2803717" y="2273762"/>
            <a:ext cx="1650542" cy="1295627"/>
            <a:chOff x="7377546" y="4582991"/>
            <a:chExt cx="1650542" cy="1295627"/>
          </a:xfrm>
        </p:grpSpPr>
        <p:sp>
          <p:nvSpPr>
            <p:cNvPr id="262" name="261 Rectángulo"/>
            <p:cNvSpPr/>
            <p:nvPr/>
          </p:nvSpPr>
          <p:spPr>
            <a:xfrm>
              <a:off x="7377546" y="4582991"/>
              <a:ext cx="1650542" cy="129562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264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endCxn id="282" idx="0"/>
            </p:cNvCxnSpPr>
            <p:nvPr/>
          </p:nvCxnSpPr>
          <p:spPr>
            <a:xfrm>
              <a:off x="8848437" y="4637956"/>
              <a:ext cx="0" cy="2570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5" name="264 Grupo"/>
            <p:cNvGrpSpPr/>
            <p:nvPr/>
          </p:nvGrpSpPr>
          <p:grpSpPr>
            <a:xfrm>
              <a:off x="8002387" y="4690860"/>
              <a:ext cx="51333" cy="569348"/>
              <a:chOff x="4755833" y="1260500"/>
              <a:chExt cx="76507" cy="846204"/>
            </a:xfrm>
          </p:grpSpPr>
          <p:grpSp>
            <p:nvGrpSpPr>
              <p:cNvPr id="296" name="Group 145">
                <a:extLst>
                  <a:ext uri="{FF2B5EF4-FFF2-40B4-BE49-F238E27FC236}">
                    <a16:creationId xmlns="" xmlns:a16="http://schemas.microsoft.com/office/drawing/2014/main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299" name="Straight Connector 146">
                  <a:extLst>
                    <a:ext uri="{FF2B5EF4-FFF2-40B4-BE49-F238E27FC236}">
                      <a16:creationId xmlns="" xmlns:a16="http://schemas.microsoft.com/office/drawing/2014/main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147">
                  <a:extLst>
                    <a:ext uri="{FF2B5EF4-FFF2-40B4-BE49-F238E27FC236}">
                      <a16:creationId xmlns="" xmlns:a16="http://schemas.microsoft.com/office/drawing/2014/main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148">
                  <a:extLst>
                    <a:ext uri="{FF2B5EF4-FFF2-40B4-BE49-F238E27FC236}">
                      <a16:creationId xmlns="" xmlns:a16="http://schemas.microsoft.com/office/drawing/2014/main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149">
                  <a:extLst>
                    <a:ext uri="{FF2B5EF4-FFF2-40B4-BE49-F238E27FC236}">
                      <a16:creationId xmlns="" xmlns:a16="http://schemas.microsoft.com/office/drawing/2014/main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150">
                  <a:extLst>
                    <a:ext uri="{FF2B5EF4-FFF2-40B4-BE49-F238E27FC236}">
                      <a16:creationId xmlns="" xmlns:a16="http://schemas.microsoft.com/office/drawing/2014/main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151">
                  <a:extLst>
                    <a:ext uri="{FF2B5EF4-FFF2-40B4-BE49-F238E27FC236}">
                      <a16:creationId xmlns="" xmlns:a16="http://schemas.microsoft.com/office/drawing/2014/main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152">
                  <a:extLst>
                    <a:ext uri="{FF2B5EF4-FFF2-40B4-BE49-F238E27FC236}">
                      <a16:creationId xmlns="" xmlns:a16="http://schemas.microsoft.com/office/drawing/2014/main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153">
                  <a:extLst>
                    <a:ext uri="{FF2B5EF4-FFF2-40B4-BE49-F238E27FC236}">
                      <a16:creationId xmlns="" xmlns:a16="http://schemas.microsoft.com/office/drawing/2014/main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154">
                  <a:extLst>
                    <a:ext uri="{FF2B5EF4-FFF2-40B4-BE49-F238E27FC236}">
                      <a16:creationId xmlns="" xmlns:a16="http://schemas.microsoft.com/office/drawing/2014/main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7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2854" cy="2476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8" name="267 Grupo"/>
            <p:cNvGrpSpPr/>
            <p:nvPr/>
          </p:nvGrpSpPr>
          <p:grpSpPr>
            <a:xfrm>
              <a:off x="8744855" y="4895042"/>
              <a:ext cx="207163" cy="347217"/>
              <a:chOff x="2173184" y="3373444"/>
              <a:chExt cx="308759" cy="516058"/>
            </a:xfrm>
          </p:grpSpPr>
          <p:sp>
            <p:nvSpPr>
              <p:cNvPr id="282" name="281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283" name="Straight Arrow Connector 195">
                <a:extLst>
                  <a:ext uri="{FF2B5EF4-FFF2-40B4-BE49-F238E27FC236}">
                    <a16:creationId xmlns="" xmlns:a16="http://schemas.microsoft.com/office/drawing/2014/main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9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stCxn id="282" idx="4"/>
            </p:cNvCxnSpPr>
            <p:nvPr/>
          </p:nvCxnSpPr>
          <p:spPr>
            <a:xfrm>
              <a:off x="8848437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8024724" y="5513834"/>
              <a:ext cx="8237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027562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7712048" y="4679680"/>
              <a:ext cx="31267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411292" y="5513834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7668360" y="4791630"/>
                  <a:ext cx="25750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5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360" y="4791630"/>
                  <a:ext cx="257506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9048" r="-4762" b="-1388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6" name="Straight Arrow Connector 47">
              <a:extLst>
                <a:ext uri="{FF2B5EF4-FFF2-40B4-BE49-F238E27FC236}">
                  <a16:creationId xmlns="" xmlns:a16="http://schemas.microsoft.com/office/drawing/2014/main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0680" y="4744999"/>
              <a:ext cx="1751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8287430" y="5215993"/>
                  <a:ext cx="577915" cy="2326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𝑓𝑒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7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7430" y="5215993"/>
                  <a:ext cx="577915" cy="23269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6316" r="-3158" b="-23684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8" name="Straight Arrow Connector 45">
              <a:extLst>
                <a:ext uri="{FF2B5EF4-FFF2-40B4-BE49-F238E27FC236}">
                  <a16:creationId xmlns="" xmlns:a16="http://schemas.microsoft.com/office/drawing/2014/main" id="{EE3785CE-6279-4CAF-8DCD-000CDE9B6455}"/>
                </a:ext>
              </a:extLst>
            </p:cNvPr>
            <p:cNvCxnSpPr>
              <a:cxnSpLocks/>
            </p:cNvCxnSpPr>
            <p:nvPr/>
          </p:nvCxnSpPr>
          <p:spPr>
            <a:xfrm>
              <a:off x="8480500" y="5553002"/>
              <a:ext cx="0" cy="179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8088690" y="5571126"/>
                  <a:ext cx="24468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9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8690" y="5571126"/>
                  <a:ext cx="244682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0000" r="-5000" b="-1428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801512" y="496711"/>
            <a:ext cx="410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 </a:t>
            </a:r>
            <a:r>
              <a:rPr lang="en-US" dirty="0" err="1"/>
              <a:t>amplificador</a:t>
            </a:r>
            <a:r>
              <a:rPr lang="en-US" dirty="0"/>
              <a:t> </a:t>
            </a:r>
            <a:r>
              <a:rPr lang="en-US" dirty="0" err="1" smtClean="0"/>
              <a:t>diferencial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esbalanceado</a:t>
            </a:r>
            <a:endParaRPr lang="en-US" dirty="0"/>
          </a:p>
        </p:txBody>
      </p:sp>
      <p:grpSp>
        <p:nvGrpSpPr>
          <p:cNvPr id="136" name="Group 135">
            <a:extLst>
              <a:ext uri="{FF2B5EF4-FFF2-40B4-BE49-F238E27FC236}">
                <a16:creationId xmlns="" xmlns:a16="http://schemas.microsoft.com/office/drawing/2014/main" id="{D8D775AA-505E-4D39-AF1F-3B88F05CF36F}"/>
              </a:ext>
            </a:extLst>
          </p:cNvPr>
          <p:cNvGrpSpPr/>
          <p:nvPr/>
        </p:nvGrpSpPr>
        <p:grpSpPr>
          <a:xfrm rot="5400000">
            <a:off x="5786468" y="4274341"/>
            <a:ext cx="290336" cy="76507"/>
            <a:chOff x="7529811" y="3713163"/>
            <a:chExt cx="640072" cy="158750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="" xmlns:a16="http://schemas.microsoft.com/office/drawing/2014/main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="" xmlns:a16="http://schemas.microsoft.com/office/drawing/2014/main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="" xmlns:a16="http://schemas.microsoft.com/office/drawing/2014/main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="" xmlns:a16="http://schemas.microsoft.com/office/drawing/2014/main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="" xmlns:a16="http://schemas.microsoft.com/office/drawing/2014/main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="" xmlns:a16="http://schemas.microsoft.com/office/drawing/2014/main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="" xmlns:a16="http://schemas.microsoft.com/office/drawing/2014/main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="" xmlns:a16="http://schemas.microsoft.com/office/drawing/2014/main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="" xmlns:a16="http://schemas.microsoft.com/office/drawing/2014/main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5" name="Straight Connector 174">
            <a:extLst>
              <a:ext uri="{FF2B5EF4-FFF2-40B4-BE49-F238E27FC236}">
                <a16:creationId xmlns="" xmlns:a16="http://schemas.microsoft.com/office/drawing/2014/main" id="{0B8E685F-64CF-4253-8455-192706FCEE79}"/>
              </a:ext>
            </a:extLst>
          </p:cNvPr>
          <p:cNvCxnSpPr>
            <a:cxnSpLocks/>
          </p:cNvCxnSpPr>
          <p:nvPr/>
        </p:nvCxnSpPr>
        <p:spPr>
          <a:xfrm>
            <a:off x="5926674" y="4457763"/>
            <a:ext cx="0" cy="255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6129518" y="4350599"/>
                <a:ext cx="8010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200" b="0" i="1" smtClean="0">
                          <a:latin typeface="Cambria Math"/>
                          <a:ea typeface="Cambria Math"/>
                        </a:rPr>
                        <m:t>𝑍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/>
                        </a:rPr>
                        <m:t>≈</m:t>
                      </m:r>
                      <m:r>
                        <a:rPr lang="es-CR" sz="1200" b="0" i="1" smtClean="0">
                          <a:latin typeface="Cambria Math"/>
                        </a:rPr>
                        <m:t>1.3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sz="1200" b="0" i="1" smtClean="0">
                          <a:latin typeface="Cambria Math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518" y="4350599"/>
                <a:ext cx="801053" cy="184666"/>
              </a:xfrm>
              <a:prstGeom prst="rect">
                <a:avLst/>
              </a:prstGeom>
              <a:blipFill rotWithShape="1">
                <a:blip r:embed="rId8"/>
                <a:stretch>
                  <a:fillRect l="-3788" r="-4545" b="-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 112">
            <a:extLst>
              <a:ext uri="{FF2B5EF4-FFF2-40B4-BE49-F238E27FC236}">
                <a16:creationId xmlns="" xmlns:a16="http://schemas.microsoft.com/office/drawing/2014/main" id="{A0440181-EBB1-4C21-BAA7-22D1118284F1}"/>
              </a:ext>
            </a:extLst>
          </p:cNvPr>
          <p:cNvGrpSpPr/>
          <p:nvPr/>
        </p:nvGrpSpPr>
        <p:grpSpPr>
          <a:xfrm rot="5400000">
            <a:off x="4965203" y="2745945"/>
            <a:ext cx="290336" cy="76507"/>
            <a:chOff x="7529811" y="3713163"/>
            <a:chExt cx="640072" cy="15875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="" xmlns:a16="http://schemas.microsoft.com/office/drawing/2014/main" id="{87B03DAE-6933-4047-925C-53FACF26F1C2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="" xmlns:a16="http://schemas.microsoft.com/office/drawing/2014/main" id="{BC79E102-E5D0-4850-BFDA-0E9038F4096C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="" xmlns:a16="http://schemas.microsoft.com/office/drawing/2014/main" id="{035DDEB8-7444-4CC1-9F4B-664FD4E040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AF6ECC99-65B8-4406-A39C-903574FF90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="" xmlns:a16="http://schemas.microsoft.com/office/drawing/2014/main" id="{DBF192F0-DE14-4B09-AFAB-7C52E2739E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="" xmlns:a16="http://schemas.microsoft.com/office/drawing/2014/main" id="{AB2EE8C1-424F-4624-8F2D-DB9CAA59DA8C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="" xmlns:a16="http://schemas.microsoft.com/office/drawing/2014/main" id="{290F4C1B-295E-4CE5-B0BC-2B98D82E93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="" xmlns:a16="http://schemas.microsoft.com/office/drawing/2014/main" id="{24FDF9EC-17FE-42D9-928B-AA64B8B76AB2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8D6319A5-4717-4669-B19A-D84F23B282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0966BAAB-165E-43D9-B473-79727363905C}"/>
              </a:ext>
            </a:extLst>
          </p:cNvPr>
          <p:cNvGrpSpPr/>
          <p:nvPr/>
        </p:nvGrpSpPr>
        <p:grpSpPr>
          <a:xfrm rot="5400000">
            <a:off x="6453363" y="2738154"/>
            <a:ext cx="290336" cy="76507"/>
            <a:chOff x="7529811" y="3713163"/>
            <a:chExt cx="640072" cy="158750"/>
          </a:xfrm>
        </p:grpSpPr>
        <p:cxnSp>
          <p:nvCxnSpPr>
            <p:cNvPr id="96" name="Straight Connector 95">
              <a:extLst>
                <a:ext uri="{FF2B5EF4-FFF2-40B4-BE49-F238E27FC236}">
                  <a16:creationId xmlns="" xmlns:a16="http://schemas.microsoft.com/office/drawing/2014/main" id="{A8B48AC6-0F14-4174-8A53-38697F442703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="" xmlns:a16="http://schemas.microsoft.com/office/drawing/2014/main" id="{DF81AB11-0B81-4D84-BBA0-99D6DA96431D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="" xmlns:a16="http://schemas.microsoft.com/office/drawing/2014/main" id="{EDC3B24D-C1DE-4440-B0F8-A5BE2E127F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="" xmlns:a16="http://schemas.microsoft.com/office/drawing/2014/main" id="{026155F8-B203-471B-99BB-DBA401E0641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="" xmlns:a16="http://schemas.microsoft.com/office/drawing/2014/main" id="{0214E684-0248-43A8-9DE4-01EF86B1EB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="" xmlns:a16="http://schemas.microsoft.com/office/drawing/2014/main" id="{A2843C5C-6ACB-447B-992D-E0930A93AB4E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="" xmlns:a16="http://schemas.microsoft.com/office/drawing/2014/main" id="{00B9BE10-19ED-412F-A9B6-D430822CBA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="" xmlns:a16="http://schemas.microsoft.com/office/drawing/2014/main" id="{715BF1D2-D17D-49AD-AA7B-1BFAD9A18C84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="" xmlns:a16="http://schemas.microsoft.com/office/drawing/2014/main" id="{FA65DB70-F9DD-4587-B97E-851E4E8E78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>
            <a:extLst>
              <a:ext uri="{FF2B5EF4-FFF2-40B4-BE49-F238E27FC236}">
                <a16:creationId xmlns="" xmlns:a16="http://schemas.microsoft.com/office/drawing/2014/main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3838760" y="3480942"/>
            <a:ext cx="41007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="" xmlns:a16="http://schemas.microsoft.com/office/drawing/2014/main" id="{BD5200AA-37F2-4113-996F-B900F4806B81}"/>
              </a:ext>
            </a:extLst>
          </p:cNvPr>
          <p:cNvCxnSpPr>
            <a:cxnSpLocks/>
          </p:cNvCxnSpPr>
          <p:nvPr/>
        </p:nvCxnSpPr>
        <p:spPr>
          <a:xfrm>
            <a:off x="4274607" y="2330011"/>
            <a:ext cx="12252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DF7B317B-CDFC-4DC3-93C4-784EDABFFF7A}"/>
                  </a:ext>
                </a:extLst>
              </p:cNvPr>
              <p:cNvSpPr txBox="1"/>
              <p:nvPr/>
            </p:nvSpPr>
            <p:spPr>
              <a:xfrm>
                <a:off x="5196747" y="2722098"/>
                <a:ext cx="2698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F7B317B-CDFC-4DC3-93C4-784EDABFF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747" y="2722098"/>
                <a:ext cx="269882" cy="184666"/>
              </a:xfrm>
              <a:prstGeom prst="rect">
                <a:avLst/>
              </a:prstGeom>
              <a:blipFill rotWithShape="1">
                <a:blip r:embed="rId9"/>
                <a:stretch>
                  <a:fillRect l="-11111" r="-4444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Oval 161">
            <a:extLst>
              <a:ext uri="{FF2B5EF4-FFF2-40B4-BE49-F238E27FC236}">
                <a16:creationId xmlns="" xmlns:a16="http://schemas.microsoft.com/office/drawing/2014/main" id="{F38DE8C0-CBC1-4F0D-9253-137116BE8F78}"/>
              </a:ext>
            </a:extLst>
          </p:cNvPr>
          <p:cNvSpPr/>
          <p:nvPr/>
        </p:nvSpPr>
        <p:spPr>
          <a:xfrm rot="5400000">
            <a:off x="5501325" y="2318319"/>
            <a:ext cx="55282" cy="500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="" xmlns:a16="http://schemas.microsoft.com/office/drawing/2014/main" id="{20758E98-D9A8-4CC9-AC77-C633B6E692E4}"/>
              </a:ext>
            </a:extLst>
          </p:cNvPr>
          <p:cNvGrpSpPr/>
          <p:nvPr/>
        </p:nvGrpSpPr>
        <p:grpSpPr>
          <a:xfrm rot="16200000">
            <a:off x="6190815" y="2296380"/>
            <a:ext cx="55282" cy="119978"/>
            <a:chOff x="7132321" y="4612913"/>
            <a:chExt cx="119270" cy="287888"/>
          </a:xfrm>
        </p:grpSpPr>
        <p:sp>
          <p:nvSpPr>
            <p:cNvPr id="165" name="Oval 164">
              <a:extLst>
                <a:ext uri="{FF2B5EF4-FFF2-40B4-BE49-F238E27FC236}">
                  <a16:creationId xmlns="" xmlns:a16="http://schemas.microsoft.com/office/drawing/2014/main" id="{762976E6-73F9-42F4-B8D4-B6181448B5F6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="" xmlns:a16="http://schemas.microsoft.com/office/drawing/2014/main" id="{F8CA3C85-A02D-4D5E-A017-FEAF38224C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0" name="Straight Connector 169">
            <a:extLst>
              <a:ext uri="{FF2B5EF4-FFF2-40B4-BE49-F238E27FC236}">
                <a16:creationId xmlns="" xmlns:a16="http://schemas.microsoft.com/office/drawing/2014/main" id="{875D2166-5F2C-407F-A77E-417959C954B4}"/>
              </a:ext>
            </a:extLst>
          </p:cNvPr>
          <p:cNvCxnSpPr>
            <a:cxnSpLocks/>
          </p:cNvCxnSpPr>
          <p:nvPr/>
        </p:nvCxnSpPr>
        <p:spPr>
          <a:xfrm>
            <a:off x="6231834" y="2356369"/>
            <a:ext cx="12743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F6D9CEE9-575E-45F9-8453-D00AB6837C47}"/>
              </a:ext>
            </a:extLst>
          </p:cNvPr>
          <p:cNvGrpSpPr/>
          <p:nvPr/>
        </p:nvGrpSpPr>
        <p:grpSpPr>
          <a:xfrm>
            <a:off x="2334814" y="2381631"/>
            <a:ext cx="280048" cy="937485"/>
            <a:chOff x="6952646" y="2928446"/>
            <a:chExt cx="280048" cy="937485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797473A1-7676-43DF-AA79-0A21DAACE7D1}"/>
                </a:ext>
              </a:extLst>
            </p:cNvPr>
            <p:cNvSpPr/>
            <p:nvPr/>
          </p:nvSpPr>
          <p:spPr>
            <a:xfrm>
              <a:off x="6952646" y="3228973"/>
              <a:ext cx="262831" cy="323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D5EAD0BF-3A02-47C3-822E-688550D50530}"/>
                </a:ext>
              </a:extLst>
            </p:cNvPr>
            <p:cNvSpPr txBox="1"/>
            <p:nvPr/>
          </p:nvSpPr>
          <p:spPr>
            <a:xfrm>
              <a:off x="6958260" y="315752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+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="" xmlns:a16="http://schemas.microsoft.com/office/drawing/2014/main" id="{59F76C5B-ACE0-45A1-917C-675DAFC4D402}"/>
                </a:ext>
              </a:extLst>
            </p:cNvPr>
            <p:cNvSpPr txBox="1"/>
            <p:nvPr/>
          </p:nvSpPr>
          <p:spPr>
            <a:xfrm>
              <a:off x="6980220" y="3323693"/>
              <a:ext cx="2391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</a:t>
              </a:r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="" xmlns:a16="http://schemas.microsoft.com/office/drawing/2014/main" id="{CF81C55A-C911-4DED-A3F0-AD2F818E02A7}"/>
                </a:ext>
              </a:extLst>
            </p:cNvPr>
            <p:cNvCxnSpPr>
              <a:cxnSpLocks/>
            </p:cNvCxnSpPr>
            <p:nvPr/>
          </p:nvCxnSpPr>
          <p:spPr>
            <a:xfrm>
              <a:off x="7073166" y="2928446"/>
              <a:ext cx="0" cy="2951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="" xmlns:a16="http://schemas.microsoft.com/office/drawing/2014/main" id="{4B978F73-98AB-4E27-A86B-7B719CDA1B4D}"/>
                </a:ext>
              </a:extLst>
            </p:cNvPr>
            <p:cNvCxnSpPr>
              <a:cxnSpLocks/>
            </p:cNvCxnSpPr>
            <p:nvPr/>
          </p:nvCxnSpPr>
          <p:spPr>
            <a:xfrm>
              <a:off x="7084061" y="3552819"/>
              <a:ext cx="0" cy="313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="" xmlns:a16="http://schemas.microsoft.com/office/drawing/2014/main" id="{1BAE246E-BE16-4D65-96A7-334B8F118608}"/>
              </a:ext>
            </a:extLst>
          </p:cNvPr>
          <p:cNvGrpSpPr/>
          <p:nvPr/>
        </p:nvGrpSpPr>
        <p:grpSpPr>
          <a:xfrm>
            <a:off x="9176609" y="2374045"/>
            <a:ext cx="280048" cy="955439"/>
            <a:chOff x="6952646" y="2910492"/>
            <a:chExt cx="280048" cy="955439"/>
          </a:xfrm>
        </p:grpSpPr>
        <p:sp>
          <p:nvSpPr>
            <p:cNvPr id="181" name="Oval 180">
              <a:extLst>
                <a:ext uri="{FF2B5EF4-FFF2-40B4-BE49-F238E27FC236}">
                  <a16:creationId xmlns="" xmlns:a16="http://schemas.microsoft.com/office/drawing/2014/main" id="{0CAF7A6D-3F0B-4F55-8B20-31CEF8E4702C}"/>
                </a:ext>
              </a:extLst>
            </p:cNvPr>
            <p:cNvSpPr/>
            <p:nvPr/>
          </p:nvSpPr>
          <p:spPr>
            <a:xfrm>
              <a:off x="6952646" y="3228973"/>
              <a:ext cx="262831" cy="323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="" xmlns:a16="http://schemas.microsoft.com/office/drawing/2014/main" id="{9AAA16E3-4630-43BC-8230-17E90C73228B}"/>
                </a:ext>
              </a:extLst>
            </p:cNvPr>
            <p:cNvSpPr txBox="1"/>
            <p:nvPr/>
          </p:nvSpPr>
          <p:spPr>
            <a:xfrm>
              <a:off x="6958260" y="315752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+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="" xmlns:a16="http://schemas.microsoft.com/office/drawing/2014/main" id="{691830C3-B9DA-43D3-A47F-9B7300BADC5E}"/>
                </a:ext>
              </a:extLst>
            </p:cNvPr>
            <p:cNvSpPr txBox="1"/>
            <p:nvPr/>
          </p:nvSpPr>
          <p:spPr>
            <a:xfrm>
              <a:off x="6980220" y="3323693"/>
              <a:ext cx="2391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</a:t>
              </a: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="" xmlns:a16="http://schemas.microsoft.com/office/drawing/2014/main" id="{C180AF74-30E0-4B35-8364-23EAD111440C}"/>
                </a:ext>
              </a:extLst>
            </p:cNvPr>
            <p:cNvCxnSpPr>
              <a:cxnSpLocks/>
            </p:cNvCxnSpPr>
            <p:nvPr/>
          </p:nvCxnSpPr>
          <p:spPr>
            <a:xfrm>
              <a:off x="7073166" y="2910492"/>
              <a:ext cx="0" cy="313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="" xmlns:a16="http://schemas.microsoft.com/office/drawing/2014/main" id="{CA42A300-6799-4160-9ACA-534E4A12B8EF}"/>
                </a:ext>
              </a:extLst>
            </p:cNvPr>
            <p:cNvCxnSpPr>
              <a:cxnSpLocks/>
            </p:cNvCxnSpPr>
            <p:nvPr/>
          </p:nvCxnSpPr>
          <p:spPr>
            <a:xfrm>
              <a:off x="7084061" y="3552819"/>
              <a:ext cx="0" cy="313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9" name="Straight Connector 198">
            <a:extLst>
              <a:ext uri="{FF2B5EF4-FFF2-40B4-BE49-F238E27FC236}">
                <a16:creationId xmlns="" xmlns:a16="http://schemas.microsoft.com/office/drawing/2014/main" id="{98199567-84B7-4904-912D-6DF688769EC8}"/>
              </a:ext>
            </a:extLst>
          </p:cNvPr>
          <p:cNvCxnSpPr>
            <a:cxnSpLocks/>
          </p:cNvCxnSpPr>
          <p:nvPr/>
        </p:nvCxnSpPr>
        <p:spPr>
          <a:xfrm>
            <a:off x="2455334" y="2375116"/>
            <a:ext cx="8091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="" xmlns:a16="http://schemas.microsoft.com/office/drawing/2014/main" id="{799D4AAD-FE21-4B69-9949-2FA95280EE3E}"/>
              </a:ext>
            </a:extLst>
          </p:cNvPr>
          <p:cNvCxnSpPr>
            <a:cxnSpLocks/>
          </p:cNvCxnSpPr>
          <p:nvPr/>
        </p:nvCxnSpPr>
        <p:spPr>
          <a:xfrm>
            <a:off x="8609922" y="2363677"/>
            <a:ext cx="6809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2322675" y="3232068"/>
            <a:ext cx="292187" cy="249891"/>
            <a:chOff x="6176852" y="2698817"/>
            <a:chExt cx="292187" cy="249891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>
            <a:extLst>
              <a:ext uri="{FF2B5EF4-FFF2-40B4-BE49-F238E27FC236}">
                <a16:creationId xmlns="" xmlns:a16="http://schemas.microsoft.com/office/drawing/2014/main" id="{CCCE8640-C5F6-485D-824E-A9F1914276DF}"/>
              </a:ext>
            </a:extLst>
          </p:cNvPr>
          <p:cNvGrpSpPr/>
          <p:nvPr/>
        </p:nvGrpSpPr>
        <p:grpSpPr>
          <a:xfrm>
            <a:off x="9163779" y="3231857"/>
            <a:ext cx="292187" cy="249891"/>
            <a:chOff x="6176852" y="2698817"/>
            <a:chExt cx="292187" cy="249891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="" xmlns:a16="http://schemas.microsoft.com/office/drawing/2014/main" id="{80A60484-5322-4FA1-A623-C079E7F5CDC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="" xmlns:a16="http://schemas.microsoft.com/office/drawing/2014/main" id="{52C9ECFF-4B33-4555-A815-B63BF960D5C9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="" xmlns:a16="http://schemas.microsoft.com/office/drawing/2014/main" id="{31D614C4-7A3F-48DF-9A93-CEDDEEC197D6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="" xmlns:a16="http://schemas.microsoft.com/office/drawing/2014/main" id="{319939E4-201C-4851-B4B7-2C5D2E2CBF42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="" xmlns:a16="http://schemas.microsoft.com/office/drawing/2014/main" id="{CFA50FA5-9EC9-4877-B3A4-EE12AA4D6F94}"/>
                  </a:ext>
                </a:extLst>
              </p:cNvPr>
              <p:cNvSpPr txBox="1"/>
              <p:nvPr/>
            </p:nvSpPr>
            <p:spPr>
              <a:xfrm>
                <a:off x="2127162" y="2759874"/>
                <a:ext cx="19774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FA50FA5-9EC9-4877-B3A4-EE12AA4D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162" y="2759874"/>
                <a:ext cx="197746" cy="184666"/>
              </a:xfrm>
              <a:prstGeom prst="rect">
                <a:avLst/>
              </a:prstGeom>
              <a:blipFill rotWithShape="1">
                <a:blip r:embed="rId10"/>
                <a:stretch>
                  <a:fillRect l="-12500" b="-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="" xmlns:a16="http://schemas.microsoft.com/office/drawing/2014/main" id="{EAD23AF1-93EC-4C8B-8A93-51D161528547}"/>
                  </a:ext>
                </a:extLst>
              </p:cNvPr>
              <p:cNvSpPr txBox="1"/>
              <p:nvPr/>
            </p:nvSpPr>
            <p:spPr>
              <a:xfrm>
                <a:off x="9478617" y="2756468"/>
                <a:ext cx="20531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D23AF1-93EC-4C8B-8A93-51D1615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617" y="2756468"/>
                <a:ext cx="205313" cy="184666"/>
              </a:xfrm>
              <a:prstGeom prst="rect">
                <a:avLst/>
              </a:prstGeom>
              <a:blipFill rotWithShape="1">
                <a:blip r:embed="rId11"/>
                <a:stretch>
                  <a:fillRect l="-11765" r="-5882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5874048" y="2517494"/>
                <a:ext cx="1841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048" y="2517494"/>
                <a:ext cx="184153" cy="184666"/>
              </a:xfrm>
              <a:prstGeom prst="rect">
                <a:avLst/>
              </a:prstGeom>
              <a:blipFill rotWithShape="1">
                <a:blip r:embed="rId12"/>
                <a:stretch>
                  <a:fillRect l="-13333" r="-6667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6B98212-2F7B-488B-BA6D-B9FACF759B9A}"/>
              </a:ext>
            </a:extLst>
          </p:cNvPr>
          <p:cNvSpPr txBox="1"/>
          <p:nvPr/>
        </p:nvSpPr>
        <p:spPr>
          <a:xfrm>
            <a:off x="5623594" y="224604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="" xmlns:a16="http://schemas.microsoft.com/office/drawing/2014/main" id="{2B8F6841-AA5B-4294-B2A2-6628B96E4EAD}"/>
              </a:ext>
            </a:extLst>
          </p:cNvPr>
          <p:cNvSpPr txBox="1"/>
          <p:nvPr/>
        </p:nvSpPr>
        <p:spPr>
          <a:xfrm>
            <a:off x="5984650" y="2227633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="" xmlns:a16="http://schemas.microsoft.com/office/drawing/2014/main" id="{AFD6D1B1-A03E-4C7F-8532-B790465BAA41}"/>
              </a:ext>
            </a:extLst>
          </p:cNvPr>
          <p:cNvCxnSpPr>
            <a:cxnSpLocks/>
          </p:cNvCxnSpPr>
          <p:nvPr/>
        </p:nvCxnSpPr>
        <p:spPr>
          <a:xfrm>
            <a:off x="5929215" y="3480942"/>
            <a:ext cx="0" cy="7085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5783121" y="4728425"/>
            <a:ext cx="292187" cy="249891"/>
            <a:chOff x="6176852" y="2698817"/>
            <a:chExt cx="292187" cy="249891"/>
          </a:xfrm>
        </p:grpSpPr>
        <p:cxnSp>
          <p:nvCxnSpPr>
            <p:cNvPr id="152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6447475" y="2901120"/>
            <a:ext cx="292187" cy="249891"/>
            <a:chOff x="6176852" y="2698817"/>
            <a:chExt cx="292187" cy="249891"/>
          </a:xfrm>
        </p:grpSpPr>
        <p:cxnSp>
          <p:nvCxnSpPr>
            <p:cNvPr id="163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4959315" y="2898384"/>
            <a:ext cx="292187" cy="249891"/>
            <a:chOff x="6176852" y="2698817"/>
            <a:chExt cx="292187" cy="249891"/>
          </a:xfrm>
        </p:grpSpPr>
        <p:cxnSp>
          <p:nvCxnSpPr>
            <p:cNvPr id="147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Straight Connector 217">
            <a:extLst>
              <a:ext uri="{FF2B5EF4-FFF2-40B4-BE49-F238E27FC236}">
                <a16:creationId xmlns="" xmlns:a16="http://schemas.microsoft.com/office/drawing/2014/main" id="{32A9F23C-E616-428D-9602-B9178CCB10F8}"/>
              </a:ext>
            </a:extLst>
          </p:cNvPr>
          <p:cNvCxnSpPr>
            <a:cxnSpLocks/>
          </p:cNvCxnSpPr>
          <p:nvPr/>
        </p:nvCxnSpPr>
        <p:spPr>
          <a:xfrm>
            <a:off x="5105005" y="2339011"/>
            <a:ext cx="0" cy="300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217">
            <a:extLst>
              <a:ext uri="{FF2B5EF4-FFF2-40B4-BE49-F238E27FC236}">
                <a16:creationId xmlns="" xmlns:a16="http://schemas.microsoft.com/office/drawing/2014/main" id="{32A9F23C-E616-428D-9602-B9178CCB10F8}"/>
              </a:ext>
            </a:extLst>
          </p:cNvPr>
          <p:cNvCxnSpPr>
            <a:cxnSpLocks/>
          </p:cNvCxnSpPr>
          <p:nvPr/>
        </p:nvCxnSpPr>
        <p:spPr>
          <a:xfrm>
            <a:off x="6584433" y="2362142"/>
            <a:ext cx="0" cy="300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91">
                <a:extLst>
                  <a:ext uri="{FF2B5EF4-FFF2-40B4-BE49-F238E27FC236}">
                    <a16:creationId xmlns="" xmlns:a16="http://schemas.microsoft.com/office/drawing/2014/main" id="{051AFA95-9EC1-45D3-A004-58907611ABB7}"/>
                  </a:ext>
                </a:extLst>
              </p:cNvPr>
              <p:cNvSpPr txBox="1"/>
              <p:nvPr/>
            </p:nvSpPr>
            <p:spPr>
              <a:xfrm>
                <a:off x="904399" y="1237832"/>
                <a:ext cx="464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s-CR" sz="1200" b="0" i="1" smtClean="0">
                            <a:latin typeface="Cambria Math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/>
                  <a:t>=100</a:t>
                </a:r>
              </a:p>
            </p:txBody>
          </p:sp>
        </mc:Choice>
        <mc:Fallback xmlns="">
          <p:sp>
            <p:nvSpPr>
              <p:cNvPr id="167" name="TextBox 19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51AFA95-9EC1-45D3-A004-58907611A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99" y="1237832"/>
                <a:ext cx="464358" cy="184666"/>
              </a:xfrm>
              <a:prstGeom prst="rect">
                <a:avLst/>
              </a:prstGeom>
              <a:blipFill rotWithShape="1">
                <a:blip r:embed="rId13"/>
                <a:stretch>
                  <a:fillRect l="-14286" t="-23333" r="-19481" b="-5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91">
                <a:extLst>
                  <a:ext uri="{FF2B5EF4-FFF2-40B4-BE49-F238E27FC236}">
                    <a16:creationId xmlns="" xmlns:a16="http://schemas.microsoft.com/office/drawing/2014/main" id="{051AFA95-9EC1-45D3-A004-58907611ABB7}"/>
                  </a:ext>
                </a:extLst>
              </p:cNvPr>
              <p:cNvSpPr txBox="1"/>
              <p:nvPr/>
            </p:nvSpPr>
            <p:spPr>
              <a:xfrm>
                <a:off x="904399" y="1475226"/>
                <a:ext cx="38940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s-CR" sz="1200" b="0" i="1" smtClean="0"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/>
                  <a:t>=8</a:t>
                </a:r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</mc:Choice>
        <mc:Fallback xmlns="">
          <p:sp>
            <p:nvSpPr>
              <p:cNvPr id="171" name="TextBox 19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51AFA95-9EC1-45D3-A004-58907611A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99" y="1475226"/>
                <a:ext cx="389402" cy="184666"/>
              </a:xfrm>
              <a:prstGeom prst="rect">
                <a:avLst/>
              </a:prstGeom>
              <a:blipFill rotWithShape="1">
                <a:blip r:embed="rId14"/>
                <a:stretch>
                  <a:fillRect l="-17188" t="-26667" r="-23438" b="-5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3094813" y="2807666"/>
                <a:ext cx="33925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2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813" y="2807666"/>
                <a:ext cx="339259" cy="215444"/>
              </a:xfrm>
              <a:prstGeom prst="rect">
                <a:avLst/>
              </a:prstGeom>
              <a:blipFill rotWithShape="1">
                <a:blip r:embed="rId15"/>
                <a:stretch>
                  <a:fillRect l="-14545" r="-3636" b="-1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8404115" y="2783230"/>
                <a:ext cx="33925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𝑖𝑒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4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115" y="2783230"/>
                <a:ext cx="339259" cy="215444"/>
              </a:xfrm>
              <a:prstGeom prst="rect">
                <a:avLst/>
              </a:prstGeom>
              <a:blipFill rotWithShape="1">
                <a:blip r:embed="rId16"/>
                <a:stretch>
                  <a:fillRect l="-14545" r="-3636" b="-1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3">
                <a:extLst>
                  <a:ext uri="{FF2B5EF4-FFF2-40B4-BE49-F238E27FC236}">
                    <a16:creationId xmlns="" xmlns:a16="http://schemas.microsoft.com/office/drawing/2014/main" id="{DF7B317B-CDFC-4DC3-93C4-784EDABFFF7A}"/>
                  </a:ext>
                </a:extLst>
              </p:cNvPr>
              <p:cNvSpPr txBox="1"/>
              <p:nvPr/>
            </p:nvSpPr>
            <p:spPr>
              <a:xfrm>
                <a:off x="6242487" y="2733822"/>
                <a:ext cx="2698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8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F7B317B-CDFC-4DC3-93C4-784EDABFF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487" y="2733822"/>
                <a:ext cx="269882" cy="184666"/>
              </a:xfrm>
              <a:prstGeom prst="rect">
                <a:avLst/>
              </a:prstGeom>
              <a:blipFill rotWithShape="1">
                <a:blip r:embed="rId17"/>
                <a:stretch>
                  <a:fillRect l="-11364" r="-6818" b="-1290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183 CuadroTexto"/>
              <p:cNvSpPr txBox="1"/>
              <p:nvPr/>
            </p:nvSpPr>
            <p:spPr>
              <a:xfrm>
                <a:off x="9705684" y="315159"/>
                <a:ext cx="1849007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𝑜𝑓𝑓𝑠𝑒𝑡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=10 </m:t>
                      </m:r>
                      <m:r>
                        <a:rPr lang="es-CR" sz="1400" b="0" i="1" smtClean="0"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s-CR" sz="1400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184" name="18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684" y="315159"/>
                <a:ext cx="1849007" cy="325025"/>
              </a:xfrm>
              <a:prstGeom prst="rect">
                <a:avLst/>
              </a:prstGeom>
              <a:blipFill rotWithShape="1">
                <a:blip r:embed="rId18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184 CuadroTexto"/>
              <p:cNvSpPr txBox="1"/>
              <p:nvPr/>
            </p:nvSpPr>
            <p:spPr>
              <a:xfrm>
                <a:off x="9772598" y="1172405"/>
                <a:ext cx="1908343" cy="291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𝑜𝑓𝑓𝑠𝑒𝑡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=5.74 </m:t>
                      </m:r>
                      <m:r>
                        <a:rPr lang="es-CR" sz="1200" b="0" i="1" smtClean="0"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185" name="18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2598" y="1172405"/>
                <a:ext cx="1908343" cy="291811"/>
              </a:xfrm>
              <a:prstGeom prst="rect">
                <a:avLst/>
              </a:prstGeom>
              <a:blipFill rotWithShape="1">
                <a:blip r:embed="rId19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185 CuadroTexto"/>
              <p:cNvSpPr txBox="1"/>
              <p:nvPr/>
            </p:nvSpPr>
            <p:spPr>
              <a:xfrm>
                <a:off x="10145636" y="858512"/>
                <a:ext cx="1511889" cy="291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200" b="0" i="1" smtClean="0">
                          <a:latin typeface="Cambria Math"/>
                        </a:rPr>
                        <m:t>𝑎</m:t>
                      </m:r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𝑜𝑓𝑓𝑠𝑒𝑡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=4,26 </m:t>
                      </m:r>
                      <m:r>
                        <a:rPr lang="es-CR" sz="1200" b="0" i="1" smtClean="0"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186" name="18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5636" y="858512"/>
                <a:ext cx="1511889" cy="291811"/>
              </a:xfrm>
              <a:prstGeom prst="rect">
                <a:avLst/>
              </a:prstGeom>
              <a:blipFill rotWithShape="1">
                <a:blip r:embed="rId20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796354" y="4133574"/>
                <a:ext cx="165898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s-C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7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54" y="4133574"/>
                <a:ext cx="1658980" cy="246221"/>
              </a:xfrm>
              <a:prstGeom prst="rect">
                <a:avLst/>
              </a:prstGeom>
              <a:blipFill rotWithShape="1">
                <a:blip r:embed="rId21"/>
                <a:stretch>
                  <a:fillRect l="-1471" b="-175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779168" y="4686780"/>
                <a:ext cx="4966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1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68" y="4686780"/>
                <a:ext cx="496674" cy="246221"/>
              </a:xfrm>
              <a:prstGeom prst="rect">
                <a:avLst/>
              </a:prstGeom>
              <a:blipFill rotWithShape="1">
                <a:blip r:embed="rId22"/>
                <a:stretch>
                  <a:fillRect l="-9877" r="-3704" b="-1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1874090" y="4686780"/>
            <a:ext cx="2105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Ganancia</a:t>
            </a:r>
            <a:r>
              <a:rPr lang="en-US" sz="1200" dirty="0" smtClean="0"/>
              <a:t> 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Modo</a:t>
            </a:r>
            <a:r>
              <a:rPr lang="en-US" sz="1200" dirty="0" smtClean="0"/>
              <a:t> </a:t>
            </a:r>
            <a:r>
              <a:rPr lang="en-US" sz="1200" dirty="0" err="1" smtClean="0"/>
              <a:t>Diferencial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779168" y="5126167"/>
                <a:ext cx="49237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6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68" y="5126167"/>
                <a:ext cx="492378" cy="246221"/>
              </a:xfrm>
              <a:prstGeom prst="rect">
                <a:avLst/>
              </a:prstGeom>
              <a:blipFill rotWithShape="1">
                <a:blip r:embed="rId23"/>
                <a:stretch>
                  <a:fillRect l="-9877" r="-3704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1874090" y="5126167"/>
            <a:ext cx="1885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Ganancia</a:t>
            </a:r>
            <a:r>
              <a:rPr lang="en-US" sz="1200" dirty="0" smtClean="0"/>
              <a:t> 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Modo</a:t>
            </a:r>
            <a:r>
              <a:rPr lang="en-US" sz="1200" dirty="0" smtClean="0"/>
              <a:t> </a:t>
            </a:r>
            <a:r>
              <a:rPr lang="en-US" sz="1200" dirty="0" err="1" smtClean="0"/>
              <a:t>Común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705159" y="5729845"/>
                <a:ext cx="2225481" cy="5334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b="0" i="1" smtClean="0">
                          <a:latin typeface="Cambria Math"/>
                        </a:rPr>
                        <m:t>𝐶𝑀𝑅𝑅</m:t>
                      </m:r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r>
                        <a:rPr lang="es-CR" sz="1400" b="0" i="0" smtClean="0">
                          <a:latin typeface="Cambria Math"/>
                        </a:rPr>
                        <m:t>20</m:t>
                      </m:r>
                      <m:r>
                        <m:rPr>
                          <m:sty m:val="p"/>
                        </m:rPr>
                        <a:rPr lang="es-CR" sz="1400" b="0" i="0" smtClean="0">
                          <a:latin typeface="Cambria Math"/>
                        </a:rPr>
                        <m:t>log</m:t>
                      </m:r>
                      <m:f>
                        <m:f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es-CR" sz="1400" b="0" i="1" smtClean="0">
                          <a:latin typeface="Cambria Math"/>
                        </a:rPr>
                        <m:t>     (</m:t>
                      </m:r>
                      <m:r>
                        <a:rPr lang="es-CR" sz="1400" b="0" i="1" smtClean="0">
                          <a:latin typeface="Cambria Math"/>
                        </a:rPr>
                        <m:t>𝑑𝐵</m:t>
                      </m:r>
                      <m:r>
                        <a:rPr lang="es-C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59" y="5729845"/>
                <a:ext cx="2225481" cy="533416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3016511" y="5858053"/>
            <a:ext cx="2435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Razón</a:t>
            </a:r>
            <a:r>
              <a:rPr lang="en-US" sz="1200" dirty="0" smtClean="0"/>
              <a:t> de </a:t>
            </a:r>
            <a:r>
              <a:rPr lang="en-US" sz="1200" dirty="0" err="1" smtClean="0"/>
              <a:t>Rechazo</a:t>
            </a:r>
            <a:r>
              <a:rPr lang="en-US" sz="1200" dirty="0" smtClean="0"/>
              <a:t>  de </a:t>
            </a:r>
            <a:r>
              <a:rPr lang="en-US" sz="1200" dirty="0" err="1" smtClean="0"/>
              <a:t>Modo</a:t>
            </a:r>
            <a:r>
              <a:rPr lang="en-US" sz="1200" dirty="0" smtClean="0"/>
              <a:t> </a:t>
            </a:r>
            <a:r>
              <a:rPr lang="en-US" sz="1200" dirty="0" err="1" smtClean="0"/>
              <a:t>Común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4153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  <p:bldP spid="191" grpId="0"/>
      <p:bldP spid="192" grpId="0"/>
      <p:bldP spid="196" grpId="0"/>
      <p:bldP spid="197" grpId="0"/>
      <p:bldP spid="2" grpId="0"/>
      <p:bldP spid="20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  <a:endCxn id="179" idx="0"/>
          </p:cNvCxnSpPr>
          <p:nvPr/>
        </p:nvCxnSpPr>
        <p:spPr>
          <a:xfrm>
            <a:off x="2392707" y="4129997"/>
            <a:ext cx="1" cy="3034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EC81D456-BDC6-452A-BDF4-F663CCF8C7B4}"/>
              </a:ext>
            </a:extLst>
          </p:cNvPr>
          <p:cNvCxnSpPr>
            <a:cxnSpLocks/>
          </p:cNvCxnSpPr>
          <p:nvPr/>
        </p:nvCxnSpPr>
        <p:spPr>
          <a:xfrm>
            <a:off x="1838573" y="1996200"/>
            <a:ext cx="0" cy="412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2E98C623-6D76-429B-B39C-982BBBD29876}"/>
              </a:ext>
            </a:extLst>
          </p:cNvPr>
          <p:cNvCxnSpPr/>
          <p:nvPr/>
        </p:nvCxnSpPr>
        <p:spPr>
          <a:xfrm flipV="1">
            <a:off x="2082206" y="1653162"/>
            <a:ext cx="0" cy="3430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47BA7317-13F1-4469-9C8D-8015AA32E879}"/>
              </a:ext>
            </a:extLst>
          </p:cNvPr>
          <p:cNvCxnSpPr>
            <a:cxnSpLocks/>
          </p:cNvCxnSpPr>
          <p:nvPr/>
        </p:nvCxnSpPr>
        <p:spPr>
          <a:xfrm flipH="1">
            <a:off x="2084175" y="2408812"/>
            <a:ext cx="3175" cy="3238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0306D7FE-6960-442F-B88E-61D5DEA5E1DE}"/>
              </a:ext>
            </a:extLst>
          </p:cNvPr>
          <p:cNvCxnSpPr/>
          <p:nvPr/>
        </p:nvCxnSpPr>
        <p:spPr>
          <a:xfrm flipH="1">
            <a:off x="1596721" y="2211963"/>
            <a:ext cx="241852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801512" y="496711"/>
            <a:ext cx="177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 Transistor JFET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F0EC42B-DF0A-4044-B8B0-8E971520357E}"/>
              </a:ext>
            </a:extLst>
          </p:cNvPr>
          <p:cNvSpPr txBox="1"/>
          <p:nvPr/>
        </p:nvSpPr>
        <p:spPr>
          <a:xfrm>
            <a:off x="1781154" y="1334306"/>
            <a:ext cx="1136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Drenaje</a:t>
            </a:r>
            <a:r>
              <a:rPr lang="en-US" sz="1200" dirty="0" smtClean="0"/>
              <a:t> (Drain)</a:t>
            </a:r>
            <a:endParaRPr 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C5B97F87-7D62-4984-A1C7-0B101886089F}"/>
              </a:ext>
            </a:extLst>
          </p:cNvPr>
          <p:cNvSpPr txBox="1"/>
          <p:nvPr/>
        </p:nvSpPr>
        <p:spPr>
          <a:xfrm>
            <a:off x="1793557" y="2793707"/>
            <a:ext cx="1171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Fuente (Source)</a:t>
            </a:r>
            <a:endParaRPr 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1223912-3F75-428A-87EF-BDD2A5BB3034}"/>
              </a:ext>
            </a:extLst>
          </p:cNvPr>
          <p:cNvSpPr txBox="1"/>
          <p:nvPr/>
        </p:nvSpPr>
        <p:spPr>
          <a:xfrm>
            <a:off x="638865" y="1941857"/>
            <a:ext cx="1022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Puerta</a:t>
            </a:r>
            <a:r>
              <a:rPr lang="en-US" sz="1200" dirty="0" smtClean="0"/>
              <a:t> (Gate)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="" xmlns:a16="http://schemas.microsoft.com/office/drawing/2014/main" id="{DB5E6C4A-0F75-49FD-9073-80FC93437443}"/>
                  </a:ext>
                </a:extLst>
              </p:cNvPr>
              <p:cNvSpPr txBox="1"/>
              <p:nvPr/>
            </p:nvSpPr>
            <p:spPr>
              <a:xfrm>
                <a:off x="2238328" y="1653162"/>
                <a:ext cx="1732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B5E6C4A-0F75-49FD-9073-80FC93437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328" y="1653162"/>
                <a:ext cx="173253" cy="184666"/>
              </a:xfrm>
              <a:prstGeom prst="rect">
                <a:avLst/>
              </a:prstGeom>
              <a:blipFill rotWithShape="1">
                <a:blip r:embed="rId2"/>
                <a:stretch>
                  <a:fillRect l="-17241" r="-6897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DC65C57D-8D81-4175-AA91-BE1D37A93CF6}"/>
              </a:ext>
            </a:extLst>
          </p:cNvPr>
          <p:cNvCxnSpPr>
            <a:cxnSpLocks/>
          </p:cNvCxnSpPr>
          <p:nvPr/>
        </p:nvCxnSpPr>
        <p:spPr>
          <a:xfrm>
            <a:off x="2169691" y="1685278"/>
            <a:ext cx="0" cy="26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DBEDB066-B30A-4AB1-A20C-88F2F5AB59BC}"/>
                  </a:ext>
                </a:extLst>
              </p:cNvPr>
              <p:cNvSpPr txBox="1"/>
              <p:nvPr/>
            </p:nvSpPr>
            <p:spPr>
              <a:xfrm>
                <a:off x="2238328" y="2444564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BEDB066-B30A-4AB1-A20C-88F2F5AB5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328" y="2444564"/>
                <a:ext cx="150682" cy="184666"/>
              </a:xfrm>
              <a:prstGeom prst="rect">
                <a:avLst/>
              </a:prstGeom>
              <a:blipFill rotWithShape="1">
                <a:blip r:embed="rId3"/>
                <a:stretch>
                  <a:fillRect l="-20000" r="-8000" b="-1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EE3785CE-6279-4CAF-8DCD-000CDE9B6455}"/>
              </a:ext>
            </a:extLst>
          </p:cNvPr>
          <p:cNvCxnSpPr>
            <a:cxnSpLocks/>
          </p:cNvCxnSpPr>
          <p:nvPr/>
        </p:nvCxnSpPr>
        <p:spPr>
          <a:xfrm>
            <a:off x="2169691" y="2476680"/>
            <a:ext cx="0" cy="26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1494967" y="2316278"/>
                <a:ext cx="16902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967" y="2316278"/>
                <a:ext cx="169021" cy="184666"/>
              </a:xfrm>
              <a:prstGeom prst="rect">
                <a:avLst/>
              </a:prstGeom>
              <a:blipFill rotWithShape="1">
                <a:blip r:embed="rId4"/>
                <a:stretch>
                  <a:fillRect l="-17857" r="-7143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="" xmlns:a16="http://schemas.microsoft.com/office/drawing/2014/main" id="{CC9920A1-4C43-4BD2-9B16-02E0D726886D}"/>
              </a:ext>
            </a:extLst>
          </p:cNvPr>
          <p:cNvCxnSpPr>
            <a:cxnSpLocks/>
          </p:cNvCxnSpPr>
          <p:nvPr/>
        </p:nvCxnSpPr>
        <p:spPr>
          <a:xfrm flipV="1">
            <a:off x="1527758" y="2284200"/>
            <a:ext cx="2610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167">
            <a:extLst>
              <a:ext uri="{FF2B5EF4-FFF2-40B4-BE49-F238E27FC236}">
                <a16:creationId xmlns="" xmlns:a16="http://schemas.microsoft.com/office/drawing/2014/main" id="{CD4D9E9B-DC0C-40C2-9097-3968377B8518}"/>
              </a:ext>
            </a:extLst>
          </p:cNvPr>
          <p:cNvCxnSpPr>
            <a:cxnSpLocks/>
          </p:cNvCxnSpPr>
          <p:nvPr/>
        </p:nvCxnSpPr>
        <p:spPr>
          <a:xfrm>
            <a:off x="2392707" y="4113380"/>
            <a:ext cx="11111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175 Grupo"/>
          <p:cNvGrpSpPr/>
          <p:nvPr/>
        </p:nvGrpSpPr>
        <p:grpSpPr>
          <a:xfrm>
            <a:off x="2238328" y="4433466"/>
            <a:ext cx="308759" cy="516058"/>
            <a:chOff x="2173184" y="3373444"/>
            <a:chExt cx="308759" cy="516058"/>
          </a:xfrm>
        </p:grpSpPr>
        <p:sp>
          <p:nvSpPr>
            <p:cNvPr id="179" name="178 Elipse"/>
            <p:cNvSpPr/>
            <p:nvPr/>
          </p:nvSpPr>
          <p:spPr>
            <a:xfrm>
              <a:off x="2173184" y="3373444"/>
              <a:ext cx="308759" cy="5160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2400"/>
            </a:p>
          </p:txBody>
        </p:sp>
        <p:cxnSp>
          <p:nvCxnSpPr>
            <p:cNvPr id="181" name="Straight Arrow Connector 195">
              <a:extLst>
                <a:ext uri="{FF2B5EF4-FFF2-40B4-BE49-F238E27FC236}">
                  <a16:creationId xmlns="" xmlns:a16="http://schemas.microsoft.com/office/drawing/2014/main" id="{4AFBE444-E721-4E06-8F0A-DC05D4FE9391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63" y="3527332"/>
              <a:ext cx="0" cy="267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0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  <a:stCxn id="179" idx="4"/>
          </p:cNvCxnSpPr>
          <p:nvPr/>
        </p:nvCxnSpPr>
        <p:spPr>
          <a:xfrm>
            <a:off x="2392708" y="4949524"/>
            <a:ext cx="0" cy="4036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167">
            <a:extLst>
              <a:ext uri="{FF2B5EF4-FFF2-40B4-BE49-F238E27FC236}">
                <a16:creationId xmlns="" xmlns:a16="http://schemas.microsoft.com/office/drawing/2014/main" id="{CD4D9E9B-DC0C-40C2-9097-3968377B8518}"/>
              </a:ext>
            </a:extLst>
          </p:cNvPr>
          <p:cNvCxnSpPr>
            <a:cxnSpLocks/>
          </p:cNvCxnSpPr>
          <p:nvPr/>
        </p:nvCxnSpPr>
        <p:spPr>
          <a:xfrm>
            <a:off x="1165032" y="5353156"/>
            <a:ext cx="12276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167">
            <a:extLst>
              <a:ext uri="{FF2B5EF4-FFF2-40B4-BE49-F238E27FC236}">
                <a16:creationId xmlns="" xmlns:a16="http://schemas.microsoft.com/office/drawing/2014/main" id="{CD4D9E9B-DC0C-40C2-9097-3968377B8518}"/>
              </a:ext>
            </a:extLst>
          </p:cNvPr>
          <p:cNvCxnSpPr>
            <a:cxnSpLocks/>
          </p:cNvCxnSpPr>
          <p:nvPr/>
        </p:nvCxnSpPr>
        <p:spPr>
          <a:xfrm>
            <a:off x="654131" y="4672206"/>
            <a:ext cx="4660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</p:cNvCxnSpPr>
          <p:nvPr/>
        </p:nvCxnSpPr>
        <p:spPr>
          <a:xfrm>
            <a:off x="1741180" y="5353156"/>
            <a:ext cx="0" cy="4036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36">
            <a:extLst>
              <a:ext uri="{FF2B5EF4-FFF2-40B4-BE49-F238E27FC236}">
                <a16:creationId xmlns="" xmlns:a16="http://schemas.microsoft.com/office/drawing/2014/main" id="{A1223912-3F75-428A-87EF-BDD2A5BB3034}"/>
              </a:ext>
            </a:extLst>
          </p:cNvPr>
          <p:cNvSpPr txBox="1"/>
          <p:nvPr/>
        </p:nvSpPr>
        <p:spPr>
          <a:xfrm>
            <a:off x="608055" y="4268739"/>
            <a:ext cx="542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gate</a:t>
            </a:r>
            <a:endParaRPr lang="en-US" sz="1600" dirty="0"/>
          </a:p>
        </p:txBody>
      </p:sp>
      <p:sp>
        <p:nvSpPr>
          <p:cNvPr id="228" name="TextBox 34">
            <a:extLst>
              <a:ext uri="{FF2B5EF4-FFF2-40B4-BE49-F238E27FC236}">
                <a16:creationId xmlns="" xmlns:a16="http://schemas.microsoft.com/office/drawing/2014/main" id="{0F0EC42B-DF0A-4044-B8B0-8E971520357E}"/>
              </a:ext>
            </a:extLst>
          </p:cNvPr>
          <p:cNvSpPr txBox="1"/>
          <p:nvPr/>
        </p:nvSpPr>
        <p:spPr>
          <a:xfrm>
            <a:off x="2601632" y="3739611"/>
            <a:ext cx="611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drain</a:t>
            </a:r>
            <a:endParaRPr lang="en-US" sz="1600" dirty="0"/>
          </a:p>
        </p:txBody>
      </p:sp>
      <p:sp>
        <p:nvSpPr>
          <p:cNvPr id="230" name="TextBox 35">
            <a:extLst>
              <a:ext uri="{FF2B5EF4-FFF2-40B4-BE49-F238E27FC236}">
                <a16:creationId xmlns="" xmlns:a16="http://schemas.microsoft.com/office/drawing/2014/main" id="{C5B97F87-7D62-4984-A1C7-0B101886089F}"/>
              </a:ext>
            </a:extLst>
          </p:cNvPr>
          <p:cNvSpPr txBox="1"/>
          <p:nvPr/>
        </p:nvSpPr>
        <p:spPr>
          <a:xfrm>
            <a:off x="1484427" y="5843050"/>
            <a:ext cx="739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source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2776961" y="4660448"/>
                <a:ext cx="598433" cy="266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𝑔𝑠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3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961" y="4660448"/>
                <a:ext cx="598433" cy="266227"/>
              </a:xfrm>
              <a:prstGeom prst="rect">
                <a:avLst/>
              </a:prstGeom>
              <a:blipFill rotWithShape="1">
                <a:blip r:embed="rId5"/>
                <a:stretch>
                  <a:fillRect l="-8163" r="-3061" b="-2093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Straight Arrow Connector 45">
            <a:extLst>
              <a:ext uri="{FF2B5EF4-FFF2-40B4-BE49-F238E27FC236}">
                <a16:creationId xmlns="" xmlns:a16="http://schemas.microsoft.com/office/drawing/2014/main" id="{EE3785CE-6279-4CAF-8DCD-000CDE9B6455}"/>
              </a:ext>
            </a:extLst>
          </p:cNvPr>
          <p:cNvCxnSpPr>
            <a:cxnSpLocks/>
          </p:cNvCxnSpPr>
          <p:nvPr/>
        </p:nvCxnSpPr>
        <p:spPr>
          <a:xfrm>
            <a:off x="2625724" y="4635905"/>
            <a:ext cx="0" cy="26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284 CuadroTexto"/>
              <p:cNvSpPr txBox="1"/>
              <p:nvPr/>
            </p:nvSpPr>
            <p:spPr>
              <a:xfrm>
                <a:off x="3076178" y="1855223"/>
                <a:ext cx="2066078" cy="694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𝐷𝑆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𝑝𝑜</m:t>
                          </m:r>
                        </m:sub>
                      </m:sSub>
                      <m:sSup>
                        <m:sSup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s-CR" sz="16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b="0" i="1" smtClean="0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CR" sz="1600" b="0" i="1" smtClean="0">
                                          <a:latin typeface="Cambria Math"/>
                                        </a:rPr>
                                        <m:t>𝐺𝑆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b="0" i="1" smtClean="0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CR" sz="1600" b="0" i="1" smtClean="0">
                                          <a:latin typeface="Cambria Math"/>
                                        </a:rPr>
                                        <m:t>𝑝𝑜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R" sz="1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85" name="28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178" y="1855223"/>
                <a:ext cx="2066078" cy="69416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285 CuadroTexto"/>
              <p:cNvSpPr txBox="1"/>
              <p:nvPr/>
            </p:nvSpPr>
            <p:spPr>
              <a:xfrm>
                <a:off x="5972259" y="1800265"/>
                <a:ext cx="492251" cy="357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𝑝𝑜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86" name="28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259" y="1800265"/>
                <a:ext cx="492251" cy="357534"/>
              </a:xfrm>
              <a:prstGeom prst="rect">
                <a:avLst/>
              </a:prstGeom>
              <a:blipFill rotWithShape="1">
                <a:blip r:embed="rId7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2" descr="Image result for transistor VCE IC grap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167 CuadroTexto"/>
              <p:cNvSpPr txBox="1"/>
              <p:nvPr/>
            </p:nvSpPr>
            <p:spPr>
              <a:xfrm>
                <a:off x="4264547" y="4444502"/>
                <a:ext cx="1707712" cy="819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s-CR" sz="16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𝑝𝑜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𝑝𝑜</m:t>
                              </m:r>
                            </m:sub>
                          </m:sSub>
                        </m:den>
                      </m:f>
                      <m:rad>
                        <m:radPr>
                          <m:degHide m:val="on"/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R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600" b="0" i="1" smtClean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CR" sz="1600" b="0" i="1" smtClean="0">
                                      <a:latin typeface="Cambria Math"/>
                                    </a:rPr>
                                    <m:t>𝐷𝑆𝑄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CR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600" b="0" i="1" smtClean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CR" sz="1600" b="0" i="1" smtClean="0">
                                      <a:latin typeface="Cambria Math"/>
                                    </a:rPr>
                                    <m:t>𝑝𝑜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68" name="16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547" y="4444502"/>
                <a:ext cx="1707712" cy="81984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Straight Connector 25">
            <a:extLst>
              <a:ext uri="{FF2B5EF4-FFF2-40B4-BE49-F238E27FC236}">
                <a16:creationId xmlns="" xmlns:a16="http://schemas.microsoft.com/office/drawing/2014/main" id="{EC81D456-BDC6-452A-BDF4-F663CCF8C7B4}"/>
              </a:ext>
            </a:extLst>
          </p:cNvPr>
          <p:cNvCxnSpPr>
            <a:cxnSpLocks/>
          </p:cNvCxnSpPr>
          <p:nvPr/>
        </p:nvCxnSpPr>
        <p:spPr>
          <a:xfrm>
            <a:off x="1905206" y="1995999"/>
            <a:ext cx="0" cy="412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30">
            <a:extLst>
              <a:ext uri="{FF2B5EF4-FFF2-40B4-BE49-F238E27FC236}">
                <a16:creationId xmlns="" xmlns:a16="http://schemas.microsoft.com/office/drawing/2014/main" id="{0306D7FE-6960-442F-B88E-61D5DEA5E1DE}"/>
              </a:ext>
            </a:extLst>
          </p:cNvPr>
          <p:cNvCxnSpPr/>
          <p:nvPr/>
        </p:nvCxnSpPr>
        <p:spPr>
          <a:xfrm flipH="1">
            <a:off x="1905206" y="1996200"/>
            <a:ext cx="1934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30">
            <a:extLst>
              <a:ext uri="{FF2B5EF4-FFF2-40B4-BE49-F238E27FC236}">
                <a16:creationId xmlns="" xmlns:a16="http://schemas.microsoft.com/office/drawing/2014/main" id="{0306D7FE-6960-442F-B88E-61D5DEA5E1DE}"/>
              </a:ext>
            </a:extLst>
          </p:cNvPr>
          <p:cNvCxnSpPr/>
          <p:nvPr/>
        </p:nvCxnSpPr>
        <p:spPr>
          <a:xfrm flipH="1">
            <a:off x="1905206" y="2408611"/>
            <a:ext cx="18055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34">
            <a:extLst>
              <a:ext uri="{FF2B5EF4-FFF2-40B4-BE49-F238E27FC236}">
                <a16:creationId xmlns="" xmlns:a16="http://schemas.microsoft.com/office/drawing/2014/main" id="{0F0EC42B-DF0A-4044-B8B0-8E971520357E}"/>
              </a:ext>
            </a:extLst>
          </p:cNvPr>
          <p:cNvSpPr txBox="1"/>
          <p:nvPr/>
        </p:nvSpPr>
        <p:spPr>
          <a:xfrm>
            <a:off x="6651207" y="1840532"/>
            <a:ext cx="1391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Corriente</a:t>
            </a:r>
            <a:r>
              <a:rPr lang="en-US" sz="1200" dirty="0" smtClean="0"/>
              <a:t>  pinch off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153 CuadroTexto"/>
              <p:cNvSpPr txBox="1"/>
              <p:nvPr/>
            </p:nvSpPr>
            <p:spPr>
              <a:xfrm>
                <a:off x="5972259" y="2205600"/>
                <a:ext cx="505843" cy="357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𝑝𝑜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54" name="15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259" y="2205600"/>
                <a:ext cx="505843" cy="357534"/>
              </a:xfrm>
              <a:prstGeom prst="rect">
                <a:avLst/>
              </a:prstGeom>
              <a:blipFill rotWithShape="1">
                <a:blip r:embed="rId9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TextBox 34">
            <a:extLst>
              <a:ext uri="{FF2B5EF4-FFF2-40B4-BE49-F238E27FC236}">
                <a16:creationId xmlns="" xmlns:a16="http://schemas.microsoft.com/office/drawing/2014/main" id="{0F0EC42B-DF0A-4044-B8B0-8E971520357E}"/>
              </a:ext>
            </a:extLst>
          </p:cNvPr>
          <p:cNvSpPr txBox="1"/>
          <p:nvPr/>
        </p:nvSpPr>
        <p:spPr>
          <a:xfrm>
            <a:off x="6651207" y="2245867"/>
            <a:ext cx="1203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Voltaje</a:t>
            </a:r>
            <a:r>
              <a:rPr lang="en-US" sz="1200" dirty="0" smtClean="0"/>
              <a:t> pinch off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1 CuadroTexto"/>
              <p:cNvSpPr txBox="1"/>
              <p:nvPr/>
            </p:nvSpPr>
            <p:spPr>
              <a:xfrm>
                <a:off x="908785" y="4665065"/>
                <a:ext cx="30572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100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s-CR" sz="1100" dirty="0"/>
              </a:p>
            </p:txBody>
          </p:sp>
        </mc:Choice>
        <mc:Fallback xmlns="">
          <p:sp>
            <p:nvSpPr>
              <p:cNvPr id="12" name="1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85" y="4665065"/>
                <a:ext cx="305725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168 CuadroTexto"/>
              <p:cNvSpPr txBox="1"/>
              <p:nvPr/>
            </p:nvSpPr>
            <p:spPr>
              <a:xfrm>
                <a:off x="918979" y="5125382"/>
                <a:ext cx="28533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100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s-CR" sz="1100" dirty="0"/>
              </a:p>
            </p:txBody>
          </p:sp>
        </mc:Choice>
        <mc:Fallback xmlns="">
          <p:sp>
            <p:nvSpPr>
              <p:cNvPr id="169" name="16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79" y="5125382"/>
                <a:ext cx="285335" cy="2616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171 CuadroTexto"/>
              <p:cNvSpPr txBox="1"/>
              <p:nvPr/>
            </p:nvSpPr>
            <p:spPr>
              <a:xfrm>
                <a:off x="3418205" y="4171856"/>
                <a:ext cx="3029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100" b="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s-CR" sz="1100" dirty="0"/>
              </a:p>
            </p:txBody>
          </p:sp>
        </mc:Choice>
        <mc:Fallback xmlns="">
          <p:sp>
            <p:nvSpPr>
              <p:cNvPr id="172" name="17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205" y="4171856"/>
                <a:ext cx="302967" cy="2616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15 CuadroTexto"/>
          <p:cNvSpPr txBox="1"/>
          <p:nvPr/>
        </p:nvSpPr>
        <p:spPr>
          <a:xfrm>
            <a:off x="1136097" y="460064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200" dirty="0" smtClean="0"/>
              <a:t>+</a:t>
            </a:r>
            <a:endParaRPr lang="es-CR" sz="1200" dirty="0"/>
          </a:p>
        </p:txBody>
      </p:sp>
      <p:sp>
        <p:nvSpPr>
          <p:cNvPr id="174" name="173 CuadroTexto"/>
          <p:cNvSpPr txBox="1"/>
          <p:nvPr/>
        </p:nvSpPr>
        <p:spPr>
          <a:xfrm>
            <a:off x="1171558" y="5109993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200" dirty="0"/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1295253" y="4840325"/>
                <a:ext cx="321049" cy="266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𝑔𝑠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5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253" y="4840325"/>
                <a:ext cx="321049" cy="266227"/>
              </a:xfrm>
              <a:prstGeom prst="rect">
                <a:avLst/>
              </a:prstGeom>
              <a:blipFill rotWithShape="1">
                <a:blip r:embed="rId13"/>
                <a:stretch>
                  <a:fillRect l="-7547" r="-7547" b="-2045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88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603117" y="321868"/>
            <a:ext cx="468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 </a:t>
            </a:r>
            <a:r>
              <a:rPr lang="en-US" dirty="0" err="1"/>
              <a:t>amplificador</a:t>
            </a:r>
            <a:r>
              <a:rPr lang="en-US" dirty="0"/>
              <a:t> </a:t>
            </a:r>
            <a:r>
              <a:rPr lang="en-US" dirty="0" err="1" smtClean="0"/>
              <a:t>diferencial</a:t>
            </a:r>
            <a:r>
              <a:rPr lang="en-US" dirty="0" smtClean="0"/>
              <a:t> con </a:t>
            </a:r>
            <a:r>
              <a:rPr lang="en-US" dirty="0" err="1"/>
              <a:t>T</a:t>
            </a:r>
            <a:r>
              <a:rPr lang="en-US" dirty="0" err="1" smtClean="0"/>
              <a:t>ransistores</a:t>
            </a:r>
            <a:r>
              <a:rPr lang="en-US" dirty="0" smtClean="0"/>
              <a:t>  JFET</a:t>
            </a:r>
            <a:endParaRPr lang="en-US" dirty="0"/>
          </a:p>
        </p:txBody>
      </p:sp>
      <p:grpSp>
        <p:nvGrpSpPr>
          <p:cNvPr id="114" name="Group 113">
            <a:extLst>
              <a:ext uri="{FF2B5EF4-FFF2-40B4-BE49-F238E27FC236}">
                <a16:creationId xmlns="" xmlns:a16="http://schemas.microsoft.com/office/drawing/2014/main" id="{C8E8B666-D23C-4D87-9E09-120719887026}"/>
              </a:ext>
            </a:extLst>
          </p:cNvPr>
          <p:cNvGrpSpPr/>
          <p:nvPr/>
        </p:nvGrpSpPr>
        <p:grpSpPr>
          <a:xfrm rot="5400000">
            <a:off x="2831579" y="5383667"/>
            <a:ext cx="290336" cy="76507"/>
            <a:chOff x="7529811" y="3713163"/>
            <a:chExt cx="640072" cy="158750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="" xmlns:a16="http://schemas.microsoft.com/office/drawing/2014/main" id="{81A67C0B-AC2B-4256-A338-A6C8B3A73B52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="" xmlns:a16="http://schemas.microsoft.com/office/drawing/2014/main" id="{D443C1F7-36C3-4822-97B2-5E6A84D68F65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="" xmlns:a16="http://schemas.microsoft.com/office/drawing/2014/main" id="{487A6CA7-0613-411B-94E6-6185585B85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="" xmlns:a16="http://schemas.microsoft.com/office/drawing/2014/main" id="{5A4C1100-BC89-4388-9F4B-DCED72B1E478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="" xmlns:a16="http://schemas.microsoft.com/office/drawing/2014/main" id="{D39A3C1F-BF75-47B9-A6CB-00BAA05F6A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="" xmlns:a16="http://schemas.microsoft.com/office/drawing/2014/main" id="{8C7A9135-BD22-45F8-8A41-DAAEA150A464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="" xmlns:a16="http://schemas.microsoft.com/office/drawing/2014/main" id="{154E5243-8D82-4A32-82A7-4DA52C32B7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="" xmlns:a16="http://schemas.microsoft.com/office/drawing/2014/main" id="{A9F8AFA8-0177-4713-BF89-164F7D415283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="" xmlns:a16="http://schemas.microsoft.com/office/drawing/2014/main" id="{7122BBEC-5194-450D-AA50-4E1F371E95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Straight Connector 126">
            <a:extLst>
              <a:ext uri="{FF2B5EF4-FFF2-40B4-BE49-F238E27FC236}">
                <a16:creationId xmlns="" xmlns:a16="http://schemas.microsoft.com/office/drawing/2014/main" id="{D1234EB9-33CC-4D4A-8229-4D66EB5E755F}"/>
              </a:ext>
            </a:extLst>
          </p:cNvPr>
          <p:cNvCxnSpPr>
            <a:cxnSpLocks/>
          </p:cNvCxnSpPr>
          <p:nvPr/>
        </p:nvCxnSpPr>
        <p:spPr>
          <a:xfrm>
            <a:off x="2975224" y="4222924"/>
            <a:ext cx="0" cy="10538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="" xmlns:a16="http://schemas.microsoft.com/office/drawing/2014/main" id="{450BBC13-97D4-42E1-8AF7-8EBD02336AD9}"/>
              </a:ext>
            </a:extLst>
          </p:cNvPr>
          <p:cNvGrpSpPr/>
          <p:nvPr/>
        </p:nvGrpSpPr>
        <p:grpSpPr>
          <a:xfrm>
            <a:off x="5526265" y="4159979"/>
            <a:ext cx="418618" cy="1079500"/>
            <a:chOff x="3276600" y="2936875"/>
            <a:chExt cx="418618" cy="1079500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="" xmlns:a16="http://schemas.microsoft.com/office/drawing/2014/main" id="{EF308F2F-8600-46AB-86D6-EDF4CDA19CE9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279913"/>
              <a:ext cx="0" cy="412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="" xmlns:a16="http://schemas.microsoft.com/office/drawing/2014/main" id="{6297008D-F382-4992-ABCB-076EE313354E}"/>
                </a:ext>
              </a:extLst>
            </p:cNvPr>
            <p:cNvCxnSpPr/>
            <p:nvPr/>
          </p:nvCxnSpPr>
          <p:spPr>
            <a:xfrm flipH="1">
              <a:off x="3518452" y="3279913"/>
              <a:ext cx="167723" cy="82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="" xmlns:a16="http://schemas.microsoft.com/office/drawing/2014/main" id="{A4597B0F-D05F-4E9D-84A9-3D1AAC0A12CF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622675"/>
              <a:ext cx="176766" cy="696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="" xmlns:a16="http://schemas.microsoft.com/office/drawing/2014/main" id="{761C4632-DC5A-4E25-B214-88D9E345BB04}"/>
                </a:ext>
              </a:extLst>
            </p:cNvPr>
            <p:cNvCxnSpPr/>
            <p:nvPr/>
          </p:nvCxnSpPr>
          <p:spPr>
            <a:xfrm flipV="1">
              <a:off x="3686175" y="2936875"/>
              <a:ext cx="0" cy="343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="" xmlns:a16="http://schemas.microsoft.com/office/drawing/2014/main" id="{56EE2DFB-F72C-4BA0-B0AB-837EFE7CA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8144" y="3692525"/>
              <a:ext cx="3175" cy="3238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="" xmlns:a16="http://schemas.microsoft.com/office/drawing/2014/main" id="{305C6263-B8E3-486B-8567-A5EF52F928B0}"/>
                </a:ext>
              </a:extLst>
            </p:cNvPr>
            <p:cNvCxnSpPr/>
            <p:nvPr/>
          </p:nvCxnSpPr>
          <p:spPr>
            <a:xfrm flipH="1">
              <a:off x="3276600" y="3495676"/>
              <a:ext cx="2418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="" xmlns:a16="http://schemas.microsoft.com/office/drawing/2014/main" id="{D8D775AA-505E-4D39-AF1F-3B88F05CF36F}"/>
              </a:ext>
            </a:extLst>
          </p:cNvPr>
          <p:cNvGrpSpPr/>
          <p:nvPr/>
        </p:nvGrpSpPr>
        <p:grpSpPr>
          <a:xfrm rot="5400000">
            <a:off x="5793229" y="5333425"/>
            <a:ext cx="290336" cy="76507"/>
            <a:chOff x="7529811" y="3713163"/>
            <a:chExt cx="640072" cy="158750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="" xmlns:a16="http://schemas.microsoft.com/office/drawing/2014/main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="" xmlns:a16="http://schemas.microsoft.com/office/drawing/2014/main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="" xmlns:a16="http://schemas.microsoft.com/office/drawing/2014/main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="" xmlns:a16="http://schemas.microsoft.com/office/drawing/2014/main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="" xmlns:a16="http://schemas.microsoft.com/office/drawing/2014/main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="" xmlns:a16="http://schemas.microsoft.com/office/drawing/2014/main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="" xmlns:a16="http://schemas.microsoft.com/office/drawing/2014/main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="" xmlns:a16="http://schemas.microsoft.com/office/drawing/2014/main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="" xmlns:a16="http://schemas.microsoft.com/office/drawing/2014/main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Straight Connector 155">
            <a:extLst>
              <a:ext uri="{FF2B5EF4-FFF2-40B4-BE49-F238E27FC236}">
                <a16:creationId xmlns="" xmlns:a16="http://schemas.microsoft.com/office/drawing/2014/main" id="{D5505D13-002F-4D66-ABC2-F9DC2F0563C4}"/>
              </a:ext>
            </a:extLst>
          </p:cNvPr>
          <p:cNvCxnSpPr>
            <a:cxnSpLocks/>
          </p:cNvCxnSpPr>
          <p:nvPr/>
        </p:nvCxnSpPr>
        <p:spPr>
          <a:xfrm>
            <a:off x="2992422" y="4718780"/>
            <a:ext cx="259922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="" xmlns:a16="http://schemas.microsoft.com/office/drawing/2014/main" id="{DA58ED68-50CC-40DC-BC8A-0D8A43C08FBD}"/>
              </a:ext>
            </a:extLst>
          </p:cNvPr>
          <p:cNvCxnSpPr>
            <a:cxnSpLocks/>
          </p:cNvCxnSpPr>
          <p:nvPr/>
        </p:nvCxnSpPr>
        <p:spPr>
          <a:xfrm>
            <a:off x="2976817" y="5773948"/>
            <a:ext cx="29572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="" xmlns:a16="http://schemas.microsoft.com/office/drawing/2014/main" id="{CD4D9E9B-DC0C-40C2-9097-3968377B8518}"/>
              </a:ext>
            </a:extLst>
          </p:cNvPr>
          <p:cNvCxnSpPr>
            <a:cxnSpLocks/>
          </p:cNvCxnSpPr>
          <p:nvPr/>
        </p:nvCxnSpPr>
        <p:spPr>
          <a:xfrm>
            <a:off x="2970918" y="1240650"/>
            <a:ext cx="29842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="" xmlns:a16="http://schemas.microsoft.com/office/drawing/2014/main" id="{13BEAC3D-682B-4442-8B18-1B7ED1D59944}"/>
              </a:ext>
            </a:extLst>
          </p:cNvPr>
          <p:cNvCxnSpPr>
            <a:cxnSpLocks/>
          </p:cNvCxnSpPr>
          <p:nvPr/>
        </p:nvCxnSpPr>
        <p:spPr>
          <a:xfrm>
            <a:off x="2970918" y="1240649"/>
            <a:ext cx="0" cy="27373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="" xmlns:a16="http://schemas.microsoft.com/office/drawing/2014/main" id="{F3D8806A-B464-4BB6-867A-0189563C8E75}"/>
              </a:ext>
            </a:extLst>
          </p:cNvPr>
          <p:cNvCxnSpPr>
            <a:cxnSpLocks/>
          </p:cNvCxnSpPr>
          <p:nvPr/>
        </p:nvCxnSpPr>
        <p:spPr>
          <a:xfrm>
            <a:off x="2971785" y="5542443"/>
            <a:ext cx="0" cy="2302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="" xmlns:a16="http://schemas.microsoft.com/office/drawing/2014/main" id="{0B8E685F-64CF-4253-8455-192706FCEE79}"/>
              </a:ext>
            </a:extLst>
          </p:cNvPr>
          <p:cNvCxnSpPr>
            <a:cxnSpLocks/>
          </p:cNvCxnSpPr>
          <p:nvPr/>
        </p:nvCxnSpPr>
        <p:spPr>
          <a:xfrm>
            <a:off x="5933435" y="5516847"/>
            <a:ext cx="0" cy="255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>
            <a:extLst>
              <a:ext uri="{FF2B5EF4-FFF2-40B4-BE49-F238E27FC236}">
                <a16:creationId xmlns="" xmlns:a16="http://schemas.microsoft.com/office/drawing/2014/main" id="{E718E817-932D-4DA6-87B9-4086E8FF86C5}"/>
              </a:ext>
            </a:extLst>
          </p:cNvPr>
          <p:cNvGrpSpPr/>
          <p:nvPr/>
        </p:nvGrpSpPr>
        <p:grpSpPr>
          <a:xfrm>
            <a:off x="4476404" y="1136732"/>
            <a:ext cx="55282" cy="119978"/>
            <a:chOff x="7132321" y="4612913"/>
            <a:chExt cx="119270" cy="287888"/>
          </a:xfrm>
        </p:grpSpPr>
        <p:sp>
          <p:nvSpPr>
            <p:cNvPr id="178" name="Oval 177">
              <a:extLst>
                <a:ext uri="{FF2B5EF4-FFF2-40B4-BE49-F238E27FC236}">
                  <a16:creationId xmlns="" xmlns:a16="http://schemas.microsoft.com/office/drawing/2014/main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="" xmlns:a16="http://schemas.microsoft.com/office/drawing/2014/main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>
            <a:extLst>
              <a:ext uri="{FF2B5EF4-FFF2-40B4-BE49-F238E27FC236}">
                <a16:creationId xmlns="" xmlns:a16="http://schemas.microsoft.com/office/drawing/2014/main" id="{0646D11C-040D-43CA-8143-1B110D2FB131}"/>
              </a:ext>
            </a:extLst>
          </p:cNvPr>
          <p:cNvGrpSpPr/>
          <p:nvPr/>
        </p:nvGrpSpPr>
        <p:grpSpPr>
          <a:xfrm rot="10800000">
            <a:off x="4492754" y="5779475"/>
            <a:ext cx="55282" cy="119978"/>
            <a:chOff x="7132321" y="4612913"/>
            <a:chExt cx="119270" cy="287888"/>
          </a:xfrm>
        </p:grpSpPr>
        <p:sp>
          <p:nvSpPr>
            <p:cNvPr id="184" name="Oval 183">
              <a:extLst>
                <a:ext uri="{FF2B5EF4-FFF2-40B4-BE49-F238E27FC236}">
                  <a16:creationId xmlns="" xmlns:a16="http://schemas.microsoft.com/office/drawing/2014/main" id="{038CE74B-5D90-4260-B438-B2E53135497E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="" xmlns:a16="http://schemas.microsoft.com/office/drawing/2014/main" id="{18A7A913-B80E-4203-8407-27D440ADA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="" xmlns:a16="http://schemas.microsoft.com/office/drawing/2014/main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2671864" y="5342702"/>
                <a:ext cx="19896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864" y="5342702"/>
                <a:ext cx="198964" cy="184666"/>
              </a:xfrm>
              <a:prstGeom prst="rect">
                <a:avLst/>
              </a:prstGeom>
              <a:blipFill>
                <a:blip r:embed="rId2"/>
                <a:stretch>
                  <a:fillRect l="-18182" r="-3030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="" xmlns:a16="http://schemas.microsoft.com/office/drawing/2014/main" id="{E954FCF3-EDF4-44D6-8D3B-73CCF0A8A1C9}"/>
                  </a:ext>
                </a:extLst>
              </p:cNvPr>
              <p:cNvSpPr txBox="1"/>
              <p:nvPr/>
            </p:nvSpPr>
            <p:spPr>
              <a:xfrm>
                <a:off x="2639477" y="4032105"/>
                <a:ext cx="20255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E954FCF3-EDF4-44D6-8D3B-73CCF0A8A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477" y="4032105"/>
                <a:ext cx="202555" cy="184666"/>
              </a:xfrm>
              <a:prstGeom prst="rect">
                <a:avLst/>
              </a:prstGeom>
              <a:blipFill>
                <a:blip r:embed="rId3"/>
                <a:stretch>
                  <a:fillRect l="-18182" r="-6061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6091128" y="5292461"/>
                <a:ext cx="8615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=9.7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128" y="5292461"/>
                <a:ext cx="861518" cy="184666"/>
              </a:xfrm>
              <a:prstGeom prst="rect">
                <a:avLst/>
              </a:prstGeom>
              <a:blipFill>
                <a:blip r:embed="rId4"/>
                <a:stretch>
                  <a:fillRect l="-4225" r="-352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="" xmlns:a16="http://schemas.microsoft.com/office/drawing/2014/main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4332672" y="891251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+ 15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672" y="891251"/>
                <a:ext cx="488980" cy="184666"/>
              </a:xfrm>
              <a:prstGeom prst="rect">
                <a:avLst/>
              </a:prstGeom>
              <a:blipFill>
                <a:blip r:embed="rId5"/>
                <a:stretch>
                  <a:fillRect l="-7500" r="-7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="" xmlns:a16="http://schemas.microsoft.com/office/drawing/2014/main" id="{DD506070-295A-42A2-A88A-9E9BD754D637}"/>
                  </a:ext>
                </a:extLst>
              </p:cNvPr>
              <p:cNvSpPr txBox="1"/>
              <p:nvPr/>
            </p:nvSpPr>
            <p:spPr>
              <a:xfrm>
                <a:off x="4354745" y="5986149"/>
                <a:ext cx="42486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15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DD506070-295A-42A2-A88A-9E9BD754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745" y="5986149"/>
                <a:ext cx="424860" cy="184666"/>
              </a:xfrm>
              <a:prstGeom prst="rect">
                <a:avLst/>
              </a:prstGeom>
              <a:blipFill>
                <a:blip r:embed="rId6"/>
                <a:stretch>
                  <a:fillRect l="-5714" r="-1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oup 104">
            <a:extLst>
              <a:ext uri="{FF2B5EF4-FFF2-40B4-BE49-F238E27FC236}">
                <a16:creationId xmlns="" xmlns:a16="http://schemas.microsoft.com/office/drawing/2014/main" id="{47A8323B-FF60-4D34-8A2B-C5EB4710A824}"/>
              </a:ext>
            </a:extLst>
          </p:cNvPr>
          <p:cNvGrpSpPr/>
          <p:nvPr/>
        </p:nvGrpSpPr>
        <p:grpSpPr>
          <a:xfrm rot="5400000">
            <a:off x="2835014" y="4075989"/>
            <a:ext cx="290336" cy="76507"/>
            <a:chOff x="7529811" y="3713163"/>
            <a:chExt cx="640072" cy="158750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="" xmlns:a16="http://schemas.microsoft.com/office/drawing/2014/main" id="{7139B8B3-037E-4E57-859E-6EF5D846D9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="" xmlns:a16="http://schemas.microsoft.com/office/drawing/2014/main" id="{49B96381-EEB1-4E5D-A5D5-1CC7661C2FD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="" xmlns:a16="http://schemas.microsoft.com/office/drawing/2014/main" id="{033B120D-784B-4ABF-AEF3-94CE553581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="" xmlns:a16="http://schemas.microsoft.com/office/drawing/2014/main" id="{6DA7E8A5-DE65-4148-9314-9DD7C654652D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="" xmlns:a16="http://schemas.microsoft.com/office/drawing/2014/main" id="{5E966CAA-85F4-4E31-9653-484919C596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="" xmlns:a16="http://schemas.microsoft.com/office/drawing/2014/main" id="{CC1243FE-AE92-475B-9436-3F4ED147113F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="" xmlns:a16="http://schemas.microsoft.com/office/drawing/2014/main" id="{2DFC507A-7129-413F-A7B5-37328FAA82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="" xmlns:a16="http://schemas.microsoft.com/office/drawing/2014/main" id="{CFFEC375-B04B-42A5-9BF2-4C9113268325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="" xmlns:a16="http://schemas.microsoft.com/office/drawing/2014/main" id="{2D9EC28D-0D04-4FA9-BFF6-8B8742ABCA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="" xmlns:a16="http://schemas.microsoft.com/office/drawing/2014/main" id="{A0440181-EBB1-4C21-BAA7-22D1118284F1}"/>
              </a:ext>
            </a:extLst>
          </p:cNvPr>
          <p:cNvGrpSpPr/>
          <p:nvPr/>
        </p:nvGrpSpPr>
        <p:grpSpPr>
          <a:xfrm rot="5400000">
            <a:off x="5115629" y="2252901"/>
            <a:ext cx="290336" cy="76507"/>
            <a:chOff x="7529811" y="3713163"/>
            <a:chExt cx="640072" cy="15875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="" xmlns:a16="http://schemas.microsoft.com/office/drawing/2014/main" id="{87B03DAE-6933-4047-925C-53FACF26F1C2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="" xmlns:a16="http://schemas.microsoft.com/office/drawing/2014/main" id="{BC79E102-E5D0-4850-BFDA-0E9038F4096C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="" xmlns:a16="http://schemas.microsoft.com/office/drawing/2014/main" id="{035DDEB8-7444-4CC1-9F4B-664FD4E040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AF6ECC99-65B8-4406-A39C-903574FF90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="" xmlns:a16="http://schemas.microsoft.com/office/drawing/2014/main" id="{DBF192F0-DE14-4B09-AFAB-7C52E2739E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="" xmlns:a16="http://schemas.microsoft.com/office/drawing/2014/main" id="{AB2EE8C1-424F-4624-8F2D-DB9CAA59DA8C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="" xmlns:a16="http://schemas.microsoft.com/office/drawing/2014/main" id="{290F4C1B-295E-4CE5-B0BC-2B98D82E93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="" xmlns:a16="http://schemas.microsoft.com/office/drawing/2014/main" id="{24FDF9EC-17FE-42D9-928B-AA64B8B76AB2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8D6319A5-4717-4669-B19A-D84F23B282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0966BAAB-165E-43D9-B473-79727363905C}"/>
              </a:ext>
            </a:extLst>
          </p:cNvPr>
          <p:cNvGrpSpPr/>
          <p:nvPr/>
        </p:nvGrpSpPr>
        <p:grpSpPr>
          <a:xfrm rot="5400000">
            <a:off x="6482768" y="2249270"/>
            <a:ext cx="290336" cy="76507"/>
            <a:chOff x="7529811" y="3713163"/>
            <a:chExt cx="640072" cy="158750"/>
          </a:xfrm>
        </p:grpSpPr>
        <p:cxnSp>
          <p:nvCxnSpPr>
            <p:cNvPr id="96" name="Straight Connector 95">
              <a:extLst>
                <a:ext uri="{FF2B5EF4-FFF2-40B4-BE49-F238E27FC236}">
                  <a16:creationId xmlns="" xmlns:a16="http://schemas.microsoft.com/office/drawing/2014/main" id="{A8B48AC6-0F14-4174-8A53-38697F442703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="" xmlns:a16="http://schemas.microsoft.com/office/drawing/2014/main" id="{DF81AB11-0B81-4D84-BBA0-99D6DA96431D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="" xmlns:a16="http://schemas.microsoft.com/office/drawing/2014/main" id="{EDC3B24D-C1DE-4440-B0F8-A5BE2E127F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="" xmlns:a16="http://schemas.microsoft.com/office/drawing/2014/main" id="{026155F8-B203-471B-99BB-DBA401E0641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="" xmlns:a16="http://schemas.microsoft.com/office/drawing/2014/main" id="{0214E684-0248-43A8-9DE4-01EF86B1EB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="" xmlns:a16="http://schemas.microsoft.com/office/drawing/2014/main" id="{A2843C5C-6ACB-447B-992D-E0930A93AB4E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="" xmlns:a16="http://schemas.microsoft.com/office/drawing/2014/main" id="{00B9BE10-19ED-412F-A9B6-D430822CBA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="" xmlns:a16="http://schemas.microsoft.com/office/drawing/2014/main" id="{715BF1D2-D17D-49AD-AA7B-1BFAD9A18C84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="" xmlns:a16="http://schemas.microsoft.com/office/drawing/2014/main" id="{FA65DB70-F9DD-4587-B97E-851E4E8E78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>
            <a:extLst>
              <a:ext uri="{FF2B5EF4-FFF2-40B4-BE49-F238E27FC236}">
                <a16:creationId xmlns="" xmlns:a16="http://schemas.microsoft.com/office/drawing/2014/main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5256869" y="3796610"/>
            <a:ext cx="13809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="" xmlns:a16="http://schemas.microsoft.com/office/drawing/2014/main" id="{2A32AF7A-4708-48BC-BA70-81FC780196E9}"/>
              </a:ext>
            </a:extLst>
          </p:cNvPr>
          <p:cNvCxnSpPr>
            <a:cxnSpLocks/>
          </p:cNvCxnSpPr>
          <p:nvPr/>
        </p:nvCxnSpPr>
        <p:spPr>
          <a:xfrm>
            <a:off x="5250792" y="1821125"/>
            <a:ext cx="0" cy="313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="" xmlns:a16="http://schemas.microsoft.com/office/drawing/2014/main" id="{1FFAE678-2703-4FCD-864E-075362E2BD08}"/>
              </a:ext>
            </a:extLst>
          </p:cNvPr>
          <p:cNvCxnSpPr>
            <a:cxnSpLocks/>
          </p:cNvCxnSpPr>
          <p:nvPr/>
        </p:nvCxnSpPr>
        <p:spPr>
          <a:xfrm>
            <a:off x="6617441" y="1829243"/>
            <a:ext cx="0" cy="313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="" xmlns:a16="http://schemas.microsoft.com/office/drawing/2014/main" id="{BD5200AA-37F2-4113-996F-B900F4806B81}"/>
              </a:ext>
            </a:extLst>
          </p:cNvPr>
          <p:cNvCxnSpPr>
            <a:cxnSpLocks/>
          </p:cNvCxnSpPr>
          <p:nvPr/>
        </p:nvCxnSpPr>
        <p:spPr>
          <a:xfrm>
            <a:off x="5252079" y="2601347"/>
            <a:ext cx="405751" cy="55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DF7B317B-CDFC-4DC3-93C4-784EDABFFF7A}"/>
                  </a:ext>
                </a:extLst>
              </p:cNvPr>
              <p:cNvSpPr txBox="1"/>
              <p:nvPr/>
            </p:nvSpPr>
            <p:spPr>
              <a:xfrm>
                <a:off x="4709002" y="2222601"/>
                <a:ext cx="4504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F7B317B-CDFC-4DC3-93C4-784EDABFF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002" y="2222601"/>
                <a:ext cx="450444" cy="184666"/>
              </a:xfrm>
              <a:prstGeom prst="rect">
                <a:avLst/>
              </a:prstGeom>
              <a:blipFill rotWithShape="1">
                <a:blip r:embed="rId7"/>
                <a:stretch>
                  <a:fillRect l="-6757" r="-9459" b="-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="" xmlns:a16="http://schemas.microsoft.com/office/drawing/2014/main" id="{4274BF3B-3B74-446B-9B2B-A1E0FB8B3BD2}"/>
                  </a:ext>
                </a:extLst>
              </p:cNvPr>
              <p:cNvSpPr txBox="1"/>
              <p:nvPr/>
            </p:nvSpPr>
            <p:spPr>
              <a:xfrm>
                <a:off x="6703114" y="2212789"/>
                <a:ext cx="4504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274BF3B-3B74-446B-9B2B-A1E0FB8B3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114" y="2212789"/>
                <a:ext cx="450444" cy="184666"/>
              </a:xfrm>
              <a:prstGeom prst="rect">
                <a:avLst/>
              </a:prstGeom>
              <a:blipFill rotWithShape="1">
                <a:blip r:embed="rId7"/>
                <a:stretch>
                  <a:fillRect l="-8219" r="-9589" b="-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Oval 161">
            <a:extLst>
              <a:ext uri="{FF2B5EF4-FFF2-40B4-BE49-F238E27FC236}">
                <a16:creationId xmlns="" xmlns:a16="http://schemas.microsoft.com/office/drawing/2014/main" id="{F38DE8C0-CBC1-4F0D-9253-137116BE8F78}"/>
              </a:ext>
            </a:extLst>
          </p:cNvPr>
          <p:cNvSpPr/>
          <p:nvPr/>
        </p:nvSpPr>
        <p:spPr>
          <a:xfrm rot="5400000">
            <a:off x="5659266" y="2595182"/>
            <a:ext cx="55282" cy="500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="" xmlns:a16="http://schemas.microsoft.com/office/drawing/2014/main" id="{20758E98-D9A8-4CC9-AC77-C633B6E692E4}"/>
              </a:ext>
            </a:extLst>
          </p:cNvPr>
          <p:cNvGrpSpPr/>
          <p:nvPr/>
        </p:nvGrpSpPr>
        <p:grpSpPr>
          <a:xfrm rot="16200000">
            <a:off x="6184717" y="2553209"/>
            <a:ext cx="55282" cy="119978"/>
            <a:chOff x="7132321" y="4612913"/>
            <a:chExt cx="119270" cy="287888"/>
          </a:xfrm>
        </p:grpSpPr>
        <p:sp>
          <p:nvSpPr>
            <p:cNvPr id="165" name="Oval 164">
              <a:extLst>
                <a:ext uri="{FF2B5EF4-FFF2-40B4-BE49-F238E27FC236}">
                  <a16:creationId xmlns="" xmlns:a16="http://schemas.microsoft.com/office/drawing/2014/main" id="{762976E6-73F9-42F4-B8D4-B6181448B5F6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="" xmlns:a16="http://schemas.microsoft.com/office/drawing/2014/main" id="{F8CA3C85-A02D-4D5E-A017-FEAF38224C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0" name="Straight Connector 169">
            <a:extLst>
              <a:ext uri="{FF2B5EF4-FFF2-40B4-BE49-F238E27FC236}">
                <a16:creationId xmlns="" xmlns:a16="http://schemas.microsoft.com/office/drawing/2014/main" id="{875D2166-5F2C-407F-A77E-417959C954B4}"/>
              </a:ext>
            </a:extLst>
          </p:cNvPr>
          <p:cNvCxnSpPr>
            <a:cxnSpLocks/>
          </p:cNvCxnSpPr>
          <p:nvPr/>
        </p:nvCxnSpPr>
        <p:spPr>
          <a:xfrm>
            <a:off x="6225736" y="2613198"/>
            <a:ext cx="405751" cy="55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="" xmlns:a16="http://schemas.microsoft.com/office/drawing/2014/main" id="{28AD3513-9E21-4548-8150-E8419078DB87}"/>
              </a:ext>
            </a:extLst>
          </p:cNvPr>
          <p:cNvCxnSpPr>
            <a:cxnSpLocks/>
          </p:cNvCxnSpPr>
          <p:nvPr/>
        </p:nvCxnSpPr>
        <p:spPr>
          <a:xfrm>
            <a:off x="5258096" y="1821125"/>
            <a:ext cx="13531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F6D9CEE9-575E-45F9-8453-D00AB6837C47}"/>
              </a:ext>
            </a:extLst>
          </p:cNvPr>
          <p:cNvGrpSpPr/>
          <p:nvPr/>
        </p:nvGrpSpPr>
        <p:grpSpPr>
          <a:xfrm>
            <a:off x="4240651" y="3270169"/>
            <a:ext cx="280048" cy="955439"/>
            <a:chOff x="6952646" y="2910492"/>
            <a:chExt cx="280048" cy="955439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797473A1-7676-43DF-AA79-0A21DAACE7D1}"/>
                </a:ext>
              </a:extLst>
            </p:cNvPr>
            <p:cNvSpPr/>
            <p:nvPr/>
          </p:nvSpPr>
          <p:spPr>
            <a:xfrm>
              <a:off x="6952646" y="3228973"/>
              <a:ext cx="262831" cy="323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D5EAD0BF-3A02-47C3-822E-688550D50530}"/>
                </a:ext>
              </a:extLst>
            </p:cNvPr>
            <p:cNvSpPr txBox="1"/>
            <p:nvPr/>
          </p:nvSpPr>
          <p:spPr>
            <a:xfrm>
              <a:off x="6958260" y="315752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+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="" xmlns:a16="http://schemas.microsoft.com/office/drawing/2014/main" id="{59F76C5B-ACE0-45A1-917C-675DAFC4D402}"/>
                </a:ext>
              </a:extLst>
            </p:cNvPr>
            <p:cNvSpPr txBox="1"/>
            <p:nvPr/>
          </p:nvSpPr>
          <p:spPr>
            <a:xfrm>
              <a:off x="6980220" y="3323693"/>
              <a:ext cx="2391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</a:t>
              </a:r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="" xmlns:a16="http://schemas.microsoft.com/office/drawing/2014/main" id="{CF81C55A-C911-4DED-A3F0-AD2F818E02A7}"/>
                </a:ext>
              </a:extLst>
            </p:cNvPr>
            <p:cNvCxnSpPr>
              <a:cxnSpLocks/>
            </p:cNvCxnSpPr>
            <p:nvPr/>
          </p:nvCxnSpPr>
          <p:spPr>
            <a:xfrm>
              <a:off x="7073166" y="2910492"/>
              <a:ext cx="0" cy="313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="" xmlns:a16="http://schemas.microsoft.com/office/drawing/2014/main" id="{4B978F73-98AB-4E27-A86B-7B719CDA1B4D}"/>
                </a:ext>
              </a:extLst>
            </p:cNvPr>
            <p:cNvCxnSpPr>
              <a:cxnSpLocks/>
            </p:cNvCxnSpPr>
            <p:nvPr/>
          </p:nvCxnSpPr>
          <p:spPr>
            <a:xfrm>
              <a:off x="7084061" y="3552819"/>
              <a:ext cx="0" cy="313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="" xmlns:a16="http://schemas.microsoft.com/office/drawing/2014/main" id="{1BAE246E-BE16-4D65-96A7-334B8F118608}"/>
              </a:ext>
            </a:extLst>
          </p:cNvPr>
          <p:cNvGrpSpPr/>
          <p:nvPr/>
        </p:nvGrpSpPr>
        <p:grpSpPr>
          <a:xfrm>
            <a:off x="7494760" y="3267485"/>
            <a:ext cx="280048" cy="955439"/>
            <a:chOff x="6952646" y="2910492"/>
            <a:chExt cx="280048" cy="955439"/>
          </a:xfrm>
        </p:grpSpPr>
        <p:sp>
          <p:nvSpPr>
            <p:cNvPr id="181" name="Oval 180">
              <a:extLst>
                <a:ext uri="{FF2B5EF4-FFF2-40B4-BE49-F238E27FC236}">
                  <a16:creationId xmlns="" xmlns:a16="http://schemas.microsoft.com/office/drawing/2014/main" id="{0CAF7A6D-3F0B-4F55-8B20-31CEF8E4702C}"/>
                </a:ext>
              </a:extLst>
            </p:cNvPr>
            <p:cNvSpPr/>
            <p:nvPr/>
          </p:nvSpPr>
          <p:spPr>
            <a:xfrm>
              <a:off x="6952646" y="3228973"/>
              <a:ext cx="262831" cy="323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="" xmlns:a16="http://schemas.microsoft.com/office/drawing/2014/main" id="{9AAA16E3-4630-43BC-8230-17E90C73228B}"/>
                </a:ext>
              </a:extLst>
            </p:cNvPr>
            <p:cNvSpPr txBox="1"/>
            <p:nvPr/>
          </p:nvSpPr>
          <p:spPr>
            <a:xfrm>
              <a:off x="6958260" y="315752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+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="" xmlns:a16="http://schemas.microsoft.com/office/drawing/2014/main" id="{691830C3-B9DA-43D3-A47F-9B7300BADC5E}"/>
                </a:ext>
              </a:extLst>
            </p:cNvPr>
            <p:cNvSpPr txBox="1"/>
            <p:nvPr/>
          </p:nvSpPr>
          <p:spPr>
            <a:xfrm>
              <a:off x="6980220" y="3323693"/>
              <a:ext cx="2391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</a:t>
              </a: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="" xmlns:a16="http://schemas.microsoft.com/office/drawing/2014/main" id="{C180AF74-30E0-4B35-8364-23EAD111440C}"/>
                </a:ext>
              </a:extLst>
            </p:cNvPr>
            <p:cNvCxnSpPr>
              <a:cxnSpLocks/>
            </p:cNvCxnSpPr>
            <p:nvPr/>
          </p:nvCxnSpPr>
          <p:spPr>
            <a:xfrm>
              <a:off x="7073166" y="2910492"/>
              <a:ext cx="0" cy="313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="" xmlns:a16="http://schemas.microsoft.com/office/drawing/2014/main" id="{CA42A300-6799-4160-9ACA-534E4A12B8EF}"/>
                </a:ext>
              </a:extLst>
            </p:cNvPr>
            <p:cNvCxnSpPr>
              <a:cxnSpLocks/>
            </p:cNvCxnSpPr>
            <p:nvPr/>
          </p:nvCxnSpPr>
          <p:spPr>
            <a:xfrm>
              <a:off x="7084061" y="3552819"/>
              <a:ext cx="0" cy="313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9" name="Straight Connector 198">
            <a:extLst>
              <a:ext uri="{FF2B5EF4-FFF2-40B4-BE49-F238E27FC236}">
                <a16:creationId xmlns="" xmlns:a16="http://schemas.microsoft.com/office/drawing/2014/main" id="{98199567-84B7-4904-912D-6DF688769EC8}"/>
              </a:ext>
            </a:extLst>
          </p:cNvPr>
          <p:cNvCxnSpPr>
            <a:cxnSpLocks/>
          </p:cNvCxnSpPr>
          <p:nvPr/>
        </p:nvCxnSpPr>
        <p:spPr>
          <a:xfrm>
            <a:off x="4361171" y="3270169"/>
            <a:ext cx="4552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4220378" y="4117962"/>
            <a:ext cx="292187" cy="249891"/>
            <a:chOff x="6176852" y="2698817"/>
            <a:chExt cx="292187" cy="249891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>
            <a:extLst>
              <a:ext uri="{FF2B5EF4-FFF2-40B4-BE49-F238E27FC236}">
                <a16:creationId xmlns="" xmlns:a16="http://schemas.microsoft.com/office/drawing/2014/main" id="{CCCE8640-C5F6-485D-824E-A9F1914276DF}"/>
              </a:ext>
            </a:extLst>
          </p:cNvPr>
          <p:cNvGrpSpPr/>
          <p:nvPr/>
        </p:nvGrpSpPr>
        <p:grpSpPr>
          <a:xfrm>
            <a:off x="7481930" y="4125297"/>
            <a:ext cx="292187" cy="249891"/>
            <a:chOff x="6176852" y="2698817"/>
            <a:chExt cx="292187" cy="249891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="" xmlns:a16="http://schemas.microsoft.com/office/drawing/2014/main" id="{80A60484-5322-4FA1-A623-C079E7F5CDC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="" xmlns:a16="http://schemas.microsoft.com/office/drawing/2014/main" id="{52C9ECFF-4B33-4555-A815-B63BF960D5C9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="" xmlns:a16="http://schemas.microsoft.com/office/drawing/2014/main" id="{31D614C4-7A3F-48DF-9A93-CEDDEEC197D6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="" xmlns:a16="http://schemas.microsoft.com/office/drawing/2014/main" id="{319939E4-201C-4851-B4B7-2C5D2E2CBF42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="" xmlns:a16="http://schemas.microsoft.com/office/drawing/2014/main" id="{CFA50FA5-9EC9-4877-B3A4-EE12AA4D6F94}"/>
                  </a:ext>
                </a:extLst>
              </p:cNvPr>
              <p:cNvSpPr txBox="1"/>
              <p:nvPr/>
            </p:nvSpPr>
            <p:spPr>
              <a:xfrm>
                <a:off x="4022632" y="3453579"/>
                <a:ext cx="19774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FA50FA5-9EC9-4877-B3A4-EE12AA4D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632" y="3453579"/>
                <a:ext cx="197746" cy="184666"/>
              </a:xfrm>
              <a:prstGeom prst="rect">
                <a:avLst/>
              </a:prstGeom>
              <a:blipFill rotWithShape="1">
                <a:blip r:embed="rId8"/>
                <a:stretch>
                  <a:fillRect l="-12500" b="-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="" xmlns:a16="http://schemas.microsoft.com/office/drawing/2014/main" id="{EAD23AF1-93EC-4C8B-8A93-51D161528547}"/>
                  </a:ext>
                </a:extLst>
              </p:cNvPr>
              <p:cNvSpPr txBox="1"/>
              <p:nvPr/>
            </p:nvSpPr>
            <p:spPr>
              <a:xfrm>
                <a:off x="7802682" y="3515455"/>
                <a:ext cx="20531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D23AF1-93EC-4C8B-8A93-51D1615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682" y="3515455"/>
                <a:ext cx="205313" cy="184666"/>
              </a:xfrm>
              <a:prstGeom prst="rect">
                <a:avLst/>
              </a:prstGeom>
              <a:blipFill rotWithShape="1">
                <a:blip r:embed="rId9"/>
                <a:stretch>
                  <a:fillRect l="-11765" r="-5882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5879734" y="2714121"/>
                <a:ext cx="1841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734" y="2714121"/>
                <a:ext cx="184153" cy="184666"/>
              </a:xfrm>
              <a:prstGeom prst="rect">
                <a:avLst/>
              </a:prstGeom>
              <a:blipFill rotWithShape="1">
                <a:blip r:embed="rId10"/>
                <a:stretch>
                  <a:fillRect l="-13333" r="-6667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6B98212-2F7B-488B-BA6D-B9FACF759B9A}"/>
              </a:ext>
            </a:extLst>
          </p:cNvPr>
          <p:cNvSpPr txBox="1"/>
          <p:nvPr/>
        </p:nvSpPr>
        <p:spPr>
          <a:xfrm>
            <a:off x="5623594" y="236319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="" xmlns:a16="http://schemas.microsoft.com/office/drawing/2014/main" id="{2B8F6841-AA5B-4294-B2A2-6628B96E4EAD}"/>
              </a:ext>
            </a:extLst>
          </p:cNvPr>
          <p:cNvSpPr txBox="1"/>
          <p:nvPr/>
        </p:nvSpPr>
        <p:spPr>
          <a:xfrm>
            <a:off x="5984650" y="2344789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="" xmlns:a16="http://schemas.microsoft.com/office/drawing/2014/main" id="{9B88280C-9D7D-4041-AAA8-88312DD57C26}"/>
                  </a:ext>
                </a:extLst>
              </p:cNvPr>
              <p:cNvSpPr txBox="1"/>
              <p:nvPr/>
            </p:nvSpPr>
            <p:spPr>
              <a:xfrm>
                <a:off x="6360691" y="2882214"/>
                <a:ext cx="20672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B88280C-9D7D-4041-AAA8-88312DD57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691" y="2882214"/>
                <a:ext cx="206723" cy="184666"/>
              </a:xfrm>
              <a:prstGeom prst="rect">
                <a:avLst/>
              </a:prstGeom>
              <a:blipFill rotWithShape="1">
                <a:blip r:embed="rId11"/>
                <a:stretch>
                  <a:fillRect l="-20588" r="-5882" b="-2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="" xmlns:a16="http://schemas.microsoft.com/office/drawing/2014/main" id="{7FAAF424-A97C-4058-B157-9C5AC7F0F121}"/>
                  </a:ext>
                </a:extLst>
              </p:cNvPr>
              <p:cNvSpPr txBox="1"/>
              <p:nvPr/>
            </p:nvSpPr>
            <p:spPr>
              <a:xfrm>
                <a:off x="5345774" y="2882214"/>
                <a:ext cx="20313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FAAF424-A97C-4058-B157-9C5AC7F0F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774" y="2882214"/>
                <a:ext cx="203133" cy="184666"/>
              </a:xfrm>
              <a:prstGeom prst="rect">
                <a:avLst/>
              </a:prstGeom>
              <a:blipFill rotWithShape="1">
                <a:blip r:embed="rId12"/>
                <a:stretch>
                  <a:fillRect l="-24242" r="-3030" b="-2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="" xmlns:a16="http://schemas.microsoft.com/office/drawing/2014/main" id="{48FD20B0-13E7-4CFE-B1DD-855B67DAC775}"/>
                  </a:ext>
                </a:extLst>
              </p:cNvPr>
              <p:cNvSpPr txBox="1"/>
              <p:nvPr/>
            </p:nvSpPr>
            <p:spPr>
              <a:xfrm>
                <a:off x="6057759" y="4765377"/>
                <a:ext cx="20672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8FD20B0-13E7-4CFE-B1DD-855B67DAC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759" y="4765377"/>
                <a:ext cx="206723" cy="184666"/>
              </a:xfrm>
              <a:prstGeom prst="rect">
                <a:avLst/>
              </a:prstGeom>
              <a:blipFill rotWithShape="1">
                <a:blip r:embed="rId13"/>
                <a:stretch>
                  <a:fillRect l="-23529" r="-2941" b="-2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8" name="Straight Connector 217">
            <a:extLst>
              <a:ext uri="{FF2B5EF4-FFF2-40B4-BE49-F238E27FC236}">
                <a16:creationId xmlns="" xmlns:a16="http://schemas.microsoft.com/office/drawing/2014/main" id="{32A9F23C-E616-428D-9602-B9178CCB10F8}"/>
              </a:ext>
            </a:extLst>
          </p:cNvPr>
          <p:cNvCxnSpPr>
            <a:cxnSpLocks/>
          </p:cNvCxnSpPr>
          <p:nvPr/>
        </p:nvCxnSpPr>
        <p:spPr>
          <a:xfrm>
            <a:off x="5966124" y="1229206"/>
            <a:ext cx="0" cy="6000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="" xmlns:a16="http://schemas.microsoft.com/office/drawing/2014/main" id="{AFD6D1B1-A03E-4C7F-8532-B790465BAA41}"/>
              </a:ext>
            </a:extLst>
          </p:cNvPr>
          <p:cNvCxnSpPr>
            <a:cxnSpLocks/>
          </p:cNvCxnSpPr>
          <p:nvPr/>
        </p:nvCxnSpPr>
        <p:spPr>
          <a:xfrm>
            <a:off x="5940984" y="3796610"/>
            <a:ext cx="0" cy="3697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91">
                <a:extLst>
                  <a:ext uri="{FF2B5EF4-FFF2-40B4-BE49-F238E27FC236}">
                    <a16:creationId xmlns="" xmlns:a16="http://schemas.microsoft.com/office/drawing/2014/main" id="{051AFA95-9EC1-45D3-A004-58907611ABB7}"/>
                  </a:ext>
                </a:extLst>
              </p:cNvPr>
              <p:cNvSpPr txBox="1"/>
              <p:nvPr/>
            </p:nvSpPr>
            <p:spPr>
              <a:xfrm>
                <a:off x="969553" y="977066"/>
                <a:ext cx="4102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200" dirty="0"/>
                  <a:t>=100</a:t>
                </a:r>
              </a:p>
            </p:txBody>
          </p:sp>
        </mc:Choice>
        <mc:Fallback xmlns="">
          <p:sp>
            <p:nvSpPr>
              <p:cNvPr id="155" name="TextBox 19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51AFA95-9EC1-45D3-A004-58907611A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553" y="977066"/>
                <a:ext cx="410241" cy="184666"/>
              </a:xfrm>
              <a:prstGeom prst="rect">
                <a:avLst/>
              </a:prstGeom>
              <a:blipFill rotWithShape="1">
                <a:blip r:embed="rId14"/>
                <a:stretch>
                  <a:fillRect l="-16418" t="-22581" r="-23881" b="-4838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933206" y="1294431"/>
                <a:ext cx="849015" cy="197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𝐶𝑄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R" sz="1200" b="0" i="1" smtClean="0">
                          <a:latin typeface="Cambria Math"/>
                        </a:rPr>
                        <m:t>1 </m:t>
                      </m:r>
                      <m:r>
                        <a:rPr lang="es-CR" sz="1200" b="0" i="1" smtClean="0">
                          <a:latin typeface="Cambria Math"/>
                        </a:rPr>
                        <m:t>𝑚𝐴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7" name="TextBox 1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06" y="1294431"/>
                <a:ext cx="849015" cy="197746"/>
              </a:xfrm>
              <a:prstGeom prst="rect">
                <a:avLst/>
              </a:prstGeom>
              <a:blipFill rotWithShape="1">
                <a:blip r:embed="rId15"/>
                <a:stretch>
                  <a:fillRect l="-3597" r="-5036" b="-2121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6" name="Straight Connector 218">
            <a:extLst>
              <a:ext uri="{FF2B5EF4-FFF2-40B4-BE49-F238E27FC236}">
                <a16:creationId xmlns="" xmlns:a16="http://schemas.microsoft.com/office/drawing/2014/main" id="{AFD6D1B1-A03E-4C7F-8532-B790465BAA41}"/>
              </a:ext>
            </a:extLst>
          </p:cNvPr>
          <p:cNvCxnSpPr>
            <a:cxnSpLocks/>
          </p:cNvCxnSpPr>
          <p:nvPr/>
        </p:nvCxnSpPr>
        <p:spPr>
          <a:xfrm>
            <a:off x="6630058" y="2426813"/>
            <a:ext cx="12518" cy="3149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1 Grupo"/>
          <p:cNvGrpSpPr/>
          <p:nvPr/>
        </p:nvGrpSpPr>
        <p:grpSpPr>
          <a:xfrm>
            <a:off x="4774389" y="2447332"/>
            <a:ext cx="501977" cy="1337598"/>
            <a:chOff x="8839877" y="694568"/>
            <a:chExt cx="501977" cy="1337598"/>
          </a:xfrm>
        </p:grpSpPr>
        <p:cxnSp>
          <p:nvCxnSpPr>
            <p:cNvPr id="229" name="Straight Connector 25">
              <a:extLst>
                <a:ext uri="{FF2B5EF4-FFF2-40B4-BE49-F238E27FC236}">
                  <a16:creationId xmlns="" xmlns:a16="http://schemas.microsoft.com/office/drawing/2014/main" id="{EC81D456-BDC6-452A-BDF4-F663CCF8C7B4}"/>
                </a:ext>
              </a:extLst>
            </p:cNvPr>
            <p:cNvCxnSpPr>
              <a:cxnSpLocks/>
            </p:cNvCxnSpPr>
            <p:nvPr/>
          </p:nvCxnSpPr>
          <p:spPr>
            <a:xfrm>
              <a:off x="9081729" y="1295704"/>
              <a:ext cx="0" cy="412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8">
              <a:extLst>
                <a:ext uri="{FF2B5EF4-FFF2-40B4-BE49-F238E27FC236}">
                  <a16:creationId xmlns="" xmlns:a16="http://schemas.microsoft.com/office/drawing/2014/main" id="{2E98C623-6D76-429B-B39C-982BBBD29876}"/>
                </a:ext>
              </a:extLst>
            </p:cNvPr>
            <p:cNvCxnSpPr/>
            <p:nvPr/>
          </p:nvCxnSpPr>
          <p:spPr>
            <a:xfrm flipV="1">
              <a:off x="9325362" y="694568"/>
              <a:ext cx="0" cy="6011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9">
              <a:extLst>
                <a:ext uri="{FF2B5EF4-FFF2-40B4-BE49-F238E27FC236}">
                  <a16:creationId xmlns="" xmlns:a16="http://schemas.microsoft.com/office/drawing/2014/main" id="{47BA7317-13F1-4469-9C8D-8015AA32E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27331" y="1708316"/>
              <a:ext cx="3175" cy="3238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30">
              <a:extLst>
                <a:ext uri="{FF2B5EF4-FFF2-40B4-BE49-F238E27FC236}">
                  <a16:creationId xmlns="" xmlns:a16="http://schemas.microsoft.com/office/drawing/2014/main" id="{0306D7FE-6960-442F-B88E-61D5DEA5E1DE}"/>
                </a:ext>
              </a:extLst>
            </p:cNvPr>
            <p:cNvCxnSpPr/>
            <p:nvPr/>
          </p:nvCxnSpPr>
          <p:spPr>
            <a:xfrm flipH="1">
              <a:off x="8839877" y="1511467"/>
              <a:ext cx="24185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5">
              <a:extLst>
                <a:ext uri="{FF2B5EF4-FFF2-40B4-BE49-F238E27FC236}">
                  <a16:creationId xmlns="" xmlns:a16="http://schemas.microsoft.com/office/drawing/2014/main" id="{EC81D456-BDC6-452A-BDF4-F663CCF8C7B4}"/>
                </a:ext>
              </a:extLst>
            </p:cNvPr>
            <p:cNvCxnSpPr>
              <a:cxnSpLocks/>
            </p:cNvCxnSpPr>
            <p:nvPr/>
          </p:nvCxnSpPr>
          <p:spPr>
            <a:xfrm>
              <a:off x="9148362" y="1295503"/>
              <a:ext cx="0" cy="412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30">
              <a:extLst>
                <a:ext uri="{FF2B5EF4-FFF2-40B4-BE49-F238E27FC236}">
                  <a16:creationId xmlns="" xmlns:a16="http://schemas.microsoft.com/office/drawing/2014/main" id="{0306D7FE-6960-442F-B88E-61D5DEA5E1DE}"/>
                </a:ext>
              </a:extLst>
            </p:cNvPr>
            <p:cNvCxnSpPr/>
            <p:nvPr/>
          </p:nvCxnSpPr>
          <p:spPr>
            <a:xfrm flipH="1">
              <a:off x="9148362" y="1295704"/>
              <a:ext cx="19349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30">
              <a:extLst>
                <a:ext uri="{FF2B5EF4-FFF2-40B4-BE49-F238E27FC236}">
                  <a16:creationId xmlns="" xmlns:a16="http://schemas.microsoft.com/office/drawing/2014/main" id="{0306D7FE-6960-442F-B88E-61D5DEA5E1DE}"/>
                </a:ext>
              </a:extLst>
            </p:cNvPr>
            <p:cNvCxnSpPr/>
            <p:nvPr/>
          </p:nvCxnSpPr>
          <p:spPr>
            <a:xfrm flipH="1">
              <a:off x="9148362" y="1708115"/>
              <a:ext cx="18055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3" name="252 Grupo"/>
          <p:cNvGrpSpPr/>
          <p:nvPr/>
        </p:nvGrpSpPr>
        <p:grpSpPr>
          <a:xfrm flipH="1">
            <a:off x="6630058" y="2721935"/>
            <a:ext cx="517485" cy="1079500"/>
            <a:chOff x="8839877" y="952666"/>
            <a:chExt cx="490629" cy="1079500"/>
          </a:xfrm>
        </p:grpSpPr>
        <p:cxnSp>
          <p:nvCxnSpPr>
            <p:cNvPr id="254" name="Straight Connector 25">
              <a:extLst>
                <a:ext uri="{FF2B5EF4-FFF2-40B4-BE49-F238E27FC236}">
                  <a16:creationId xmlns="" xmlns:a16="http://schemas.microsoft.com/office/drawing/2014/main" id="{EC81D456-BDC6-452A-BDF4-F663CCF8C7B4}"/>
                </a:ext>
              </a:extLst>
            </p:cNvPr>
            <p:cNvCxnSpPr>
              <a:cxnSpLocks/>
            </p:cNvCxnSpPr>
            <p:nvPr/>
          </p:nvCxnSpPr>
          <p:spPr>
            <a:xfrm>
              <a:off x="9081729" y="1295704"/>
              <a:ext cx="0" cy="412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8">
              <a:extLst>
                <a:ext uri="{FF2B5EF4-FFF2-40B4-BE49-F238E27FC236}">
                  <a16:creationId xmlns="" xmlns:a16="http://schemas.microsoft.com/office/drawing/2014/main" id="{2E98C623-6D76-429B-B39C-982BBBD29876}"/>
                </a:ext>
              </a:extLst>
            </p:cNvPr>
            <p:cNvCxnSpPr/>
            <p:nvPr/>
          </p:nvCxnSpPr>
          <p:spPr>
            <a:xfrm flipV="1">
              <a:off x="9325362" y="952666"/>
              <a:ext cx="0" cy="343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9">
              <a:extLst>
                <a:ext uri="{FF2B5EF4-FFF2-40B4-BE49-F238E27FC236}">
                  <a16:creationId xmlns="" xmlns:a16="http://schemas.microsoft.com/office/drawing/2014/main" id="{47BA7317-13F1-4469-9C8D-8015AA32E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27331" y="1708316"/>
              <a:ext cx="3175" cy="3238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30">
              <a:extLst>
                <a:ext uri="{FF2B5EF4-FFF2-40B4-BE49-F238E27FC236}">
                  <a16:creationId xmlns="" xmlns:a16="http://schemas.microsoft.com/office/drawing/2014/main" id="{0306D7FE-6960-442F-B88E-61D5DEA5E1DE}"/>
                </a:ext>
              </a:extLst>
            </p:cNvPr>
            <p:cNvCxnSpPr/>
            <p:nvPr/>
          </p:nvCxnSpPr>
          <p:spPr>
            <a:xfrm flipH="1">
              <a:off x="8839877" y="1511467"/>
              <a:ext cx="24185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">
              <a:extLst>
                <a:ext uri="{FF2B5EF4-FFF2-40B4-BE49-F238E27FC236}">
                  <a16:creationId xmlns="" xmlns:a16="http://schemas.microsoft.com/office/drawing/2014/main" id="{EC81D456-BDC6-452A-BDF4-F663CCF8C7B4}"/>
                </a:ext>
              </a:extLst>
            </p:cNvPr>
            <p:cNvCxnSpPr>
              <a:cxnSpLocks/>
            </p:cNvCxnSpPr>
            <p:nvPr/>
          </p:nvCxnSpPr>
          <p:spPr>
            <a:xfrm>
              <a:off x="9148362" y="1295503"/>
              <a:ext cx="0" cy="412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30">
              <a:extLst>
                <a:ext uri="{FF2B5EF4-FFF2-40B4-BE49-F238E27FC236}">
                  <a16:creationId xmlns="" xmlns:a16="http://schemas.microsoft.com/office/drawing/2014/main" id="{0306D7FE-6960-442F-B88E-61D5DEA5E1DE}"/>
                </a:ext>
              </a:extLst>
            </p:cNvPr>
            <p:cNvCxnSpPr/>
            <p:nvPr/>
          </p:nvCxnSpPr>
          <p:spPr>
            <a:xfrm flipH="1">
              <a:off x="9148362" y="1295704"/>
              <a:ext cx="17699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30">
              <a:extLst>
                <a:ext uri="{FF2B5EF4-FFF2-40B4-BE49-F238E27FC236}">
                  <a16:creationId xmlns="" xmlns:a16="http://schemas.microsoft.com/office/drawing/2014/main" id="{0306D7FE-6960-442F-B88E-61D5DEA5E1DE}"/>
                </a:ext>
              </a:extLst>
            </p:cNvPr>
            <p:cNvCxnSpPr/>
            <p:nvPr/>
          </p:nvCxnSpPr>
          <p:spPr>
            <a:xfrm flipH="1">
              <a:off x="9148362" y="1708115"/>
              <a:ext cx="18055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1" name="Straight Connector 198">
            <a:extLst>
              <a:ext uri="{FF2B5EF4-FFF2-40B4-BE49-F238E27FC236}">
                <a16:creationId xmlns="" xmlns:a16="http://schemas.microsoft.com/office/drawing/2014/main" id="{98199567-84B7-4904-912D-6DF688769EC8}"/>
              </a:ext>
            </a:extLst>
          </p:cNvPr>
          <p:cNvCxnSpPr>
            <a:cxnSpLocks/>
          </p:cNvCxnSpPr>
          <p:nvPr/>
        </p:nvCxnSpPr>
        <p:spPr>
          <a:xfrm>
            <a:off x="7147543" y="3280736"/>
            <a:ext cx="4552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856658" y="1625238"/>
                <a:ext cx="776110" cy="198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𝑝𝑜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R" sz="1200" b="0" i="1" smtClean="0">
                          <a:latin typeface="Cambria Math"/>
                        </a:rPr>
                        <m:t>5 </m:t>
                      </m:r>
                      <m:r>
                        <a:rPr lang="es-CR" sz="1200" b="0" i="1" smtClean="0">
                          <a:latin typeface="Cambria Math"/>
                        </a:rPr>
                        <m:t>𝑚𝐴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62" name="TextBox 1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58" y="1625238"/>
                <a:ext cx="776110" cy="198965"/>
              </a:xfrm>
              <a:prstGeom prst="rect">
                <a:avLst/>
              </a:prstGeom>
              <a:blipFill rotWithShape="1">
                <a:blip r:embed="rId16"/>
                <a:stretch>
                  <a:fillRect l="-4724" r="-4724" b="-1875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867549" y="1934810"/>
                <a:ext cx="661142" cy="198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𝑝𝑜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R" sz="1200" b="0" i="1" smtClean="0">
                          <a:latin typeface="Cambria Math"/>
                        </a:rPr>
                        <m:t>1 </m:t>
                      </m:r>
                      <m:r>
                        <a:rPr lang="es-CR" sz="12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63" name="TextBox 1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49" y="1934810"/>
                <a:ext cx="661142" cy="198965"/>
              </a:xfrm>
              <a:prstGeom prst="rect">
                <a:avLst/>
              </a:prstGeom>
              <a:blipFill rotWithShape="1">
                <a:blip r:embed="rId17"/>
                <a:stretch>
                  <a:fillRect l="-4587" r="-5505" b="-1818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263 CuadroTexto"/>
          <p:cNvSpPr txBox="1"/>
          <p:nvPr/>
        </p:nvSpPr>
        <p:spPr>
          <a:xfrm>
            <a:off x="8007995" y="1942856"/>
            <a:ext cx="3799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 dirty="0"/>
              <a:t>1</a:t>
            </a:r>
            <a:r>
              <a:rPr lang="es-CR" sz="1600" dirty="0" smtClean="0"/>
              <a:t>. Encuentre el valor de la ganancia en Modo diferencial. Use el modelo del JFET visto en clase.</a:t>
            </a:r>
            <a:endParaRPr lang="es-CR" sz="1600" b="0" dirty="0" smtClean="0">
              <a:ea typeface="Cambria Math"/>
            </a:endParaRPr>
          </a:p>
        </p:txBody>
      </p:sp>
      <p:sp>
        <p:nvSpPr>
          <p:cNvPr id="147" name="146 CuadroTexto"/>
          <p:cNvSpPr txBox="1"/>
          <p:nvPr/>
        </p:nvSpPr>
        <p:spPr>
          <a:xfrm>
            <a:off x="8626521" y="705610"/>
            <a:ext cx="2409121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CR" dirty="0" smtClean="0"/>
              <a:t>Práctica para la casa  #2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0890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801512" y="496711"/>
            <a:ext cx="410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 </a:t>
            </a:r>
            <a:r>
              <a:rPr lang="en-US" dirty="0" err="1"/>
              <a:t>amplificador</a:t>
            </a:r>
            <a:r>
              <a:rPr lang="en-US" dirty="0"/>
              <a:t> </a:t>
            </a:r>
            <a:r>
              <a:rPr lang="en-US" dirty="0" err="1" smtClean="0"/>
              <a:t>diferencial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esbalanceado</a:t>
            </a:r>
            <a:endParaRPr lang="en-US" dirty="0"/>
          </a:p>
        </p:txBody>
      </p:sp>
      <p:grpSp>
        <p:nvGrpSpPr>
          <p:cNvPr id="182" name="Group 181">
            <a:extLst>
              <a:ext uri="{FF2B5EF4-FFF2-40B4-BE49-F238E27FC236}">
                <a16:creationId xmlns="" xmlns:a16="http://schemas.microsoft.com/office/drawing/2014/main" id="{E718E817-932D-4DA6-87B9-4086E8FF86C5}"/>
              </a:ext>
            </a:extLst>
          </p:cNvPr>
          <p:cNvGrpSpPr/>
          <p:nvPr/>
        </p:nvGrpSpPr>
        <p:grpSpPr>
          <a:xfrm>
            <a:off x="2591567" y="2232665"/>
            <a:ext cx="55282" cy="119978"/>
            <a:chOff x="7132321" y="4612913"/>
            <a:chExt cx="119270" cy="287888"/>
          </a:xfrm>
        </p:grpSpPr>
        <p:sp>
          <p:nvSpPr>
            <p:cNvPr id="178" name="Oval 177">
              <a:extLst>
                <a:ext uri="{FF2B5EF4-FFF2-40B4-BE49-F238E27FC236}">
                  <a16:creationId xmlns="" xmlns:a16="http://schemas.microsoft.com/office/drawing/2014/main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="" xmlns:a16="http://schemas.microsoft.com/office/drawing/2014/main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="" xmlns:a16="http://schemas.microsoft.com/office/drawing/2014/main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2102714" y="2014108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+ 15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714" y="2014108"/>
                <a:ext cx="488980" cy="184666"/>
              </a:xfrm>
              <a:prstGeom prst="rect">
                <a:avLst/>
              </a:prstGeom>
              <a:blipFill rotWithShape="1">
                <a:blip r:embed="rId2"/>
                <a:stretch>
                  <a:fillRect l="-7500" r="-7500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Rectangle 196">
                <a:extLst>
                  <a:ext uri="{FF2B5EF4-FFF2-40B4-BE49-F238E27FC236}">
                    <a16:creationId xmlns="" xmlns:a16="http://schemas.microsoft.com/office/drawing/2014/main" id="{847CA505-0F36-497B-8DE0-BAD274D1E9DB}"/>
                  </a:ext>
                </a:extLst>
              </p:cNvPr>
              <p:cNvSpPr/>
              <p:nvPr/>
            </p:nvSpPr>
            <p:spPr>
              <a:xfrm>
                <a:off x="2723443" y="4876786"/>
                <a:ext cx="56297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sz="1200">
                          <a:latin typeface="Cambria Math" panose="02040503050406030204" pitchFamily="18" charset="0"/>
                        </a:rPr>
                        <m:t>mA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7" name="Rectangle 19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47CA505-0F36-497B-8DE0-BAD274D1E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443" y="4876786"/>
                <a:ext cx="56297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 112">
            <a:extLst>
              <a:ext uri="{FF2B5EF4-FFF2-40B4-BE49-F238E27FC236}">
                <a16:creationId xmlns="" xmlns:a16="http://schemas.microsoft.com/office/drawing/2014/main" id="{A0440181-EBB1-4C21-BAA7-22D1118284F1}"/>
              </a:ext>
            </a:extLst>
          </p:cNvPr>
          <p:cNvGrpSpPr/>
          <p:nvPr/>
        </p:nvGrpSpPr>
        <p:grpSpPr>
          <a:xfrm rot="5400000">
            <a:off x="1726322" y="2613282"/>
            <a:ext cx="290336" cy="76507"/>
            <a:chOff x="7529811" y="3713163"/>
            <a:chExt cx="640072" cy="15875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="" xmlns:a16="http://schemas.microsoft.com/office/drawing/2014/main" id="{87B03DAE-6933-4047-925C-53FACF26F1C2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="" xmlns:a16="http://schemas.microsoft.com/office/drawing/2014/main" id="{BC79E102-E5D0-4850-BFDA-0E9038F4096C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="" xmlns:a16="http://schemas.microsoft.com/office/drawing/2014/main" id="{035DDEB8-7444-4CC1-9F4B-664FD4E040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AF6ECC99-65B8-4406-A39C-903574FF90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="" xmlns:a16="http://schemas.microsoft.com/office/drawing/2014/main" id="{DBF192F0-DE14-4B09-AFAB-7C52E2739E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="" xmlns:a16="http://schemas.microsoft.com/office/drawing/2014/main" id="{AB2EE8C1-424F-4624-8F2D-DB9CAA59DA8C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="" xmlns:a16="http://schemas.microsoft.com/office/drawing/2014/main" id="{290F4C1B-295E-4CE5-B0BC-2B98D82E93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="" xmlns:a16="http://schemas.microsoft.com/office/drawing/2014/main" id="{24FDF9EC-17FE-42D9-928B-AA64B8B76AB2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8D6319A5-4717-4669-B19A-D84F23B282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="" xmlns:a16="http://schemas.microsoft.com/office/drawing/2014/main" id="{6F502715-A5E3-4697-A8C4-A2EEA15B565E}"/>
              </a:ext>
            </a:extLst>
          </p:cNvPr>
          <p:cNvGrpSpPr/>
          <p:nvPr/>
        </p:nvGrpSpPr>
        <p:grpSpPr>
          <a:xfrm>
            <a:off x="1461916" y="2937567"/>
            <a:ext cx="418618" cy="1079500"/>
            <a:chOff x="3276600" y="2936875"/>
            <a:chExt cx="418618" cy="10795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="" xmlns:a16="http://schemas.microsoft.com/office/drawing/2014/main" id="{F2611402-F603-4793-A2E9-56448F4E2399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279913"/>
              <a:ext cx="0" cy="412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="" xmlns:a16="http://schemas.microsoft.com/office/drawing/2014/main" id="{AF00630D-B914-4616-B7E1-AF9AF9DEA552}"/>
                </a:ext>
              </a:extLst>
            </p:cNvPr>
            <p:cNvCxnSpPr/>
            <p:nvPr/>
          </p:nvCxnSpPr>
          <p:spPr>
            <a:xfrm flipH="1">
              <a:off x="3518452" y="3279913"/>
              <a:ext cx="167723" cy="82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="" xmlns:a16="http://schemas.microsoft.com/office/drawing/2014/main" id="{A9E54CB2-F178-4C9F-9876-E117333761BF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622675"/>
              <a:ext cx="176766" cy="696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="" xmlns:a16="http://schemas.microsoft.com/office/drawing/2014/main" id="{61583D6F-DFEB-4E69-BE96-BBD18C2085BD}"/>
                </a:ext>
              </a:extLst>
            </p:cNvPr>
            <p:cNvCxnSpPr/>
            <p:nvPr/>
          </p:nvCxnSpPr>
          <p:spPr>
            <a:xfrm flipV="1">
              <a:off x="3686175" y="2936875"/>
              <a:ext cx="0" cy="343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="" xmlns:a16="http://schemas.microsoft.com/office/drawing/2014/main" id="{392E83FA-FB87-4DD4-A5F1-DDA1A3DFB1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8144" y="3692525"/>
              <a:ext cx="3175" cy="3238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="" xmlns:a16="http://schemas.microsoft.com/office/drawing/2014/main" id="{261F1A56-7424-443D-8B30-1B219780870B}"/>
                </a:ext>
              </a:extLst>
            </p:cNvPr>
            <p:cNvCxnSpPr/>
            <p:nvPr/>
          </p:nvCxnSpPr>
          <p:spPr>
            <a:xfrm flipH="1">
              <a:off x="3276600" y="3495676"/>
              <a:ext cx="2418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="" xmlns:a16="http://schemas.microsoft.com/office/drawing/2014/main" id="{ACE7A879-4254-4B1E-AFCE-A4C6EFF814BD}"/>
              </a:ext>
            </a:extLst>
          </p:cNvPr>
          <p:cNvGrpSpPr/>
          <p:nvPr/>
        </p:nvGrpSpPr>
        <p:grpSpPr>
          <a:xfrm flipH="1">
            <a:off x="3220216" y="2932960"/>
            <a:ext cx="421717" cy="1079500"/>
            <a:chOff x="3276600" y="2936875"/>
            <a:chExt cx="418618" cy="1079500"/>
          </a:xfrm>
        </p:grpSpPr>
        <p:cxnSp>
          <p:nvCxnSpPr>
            <p:cNvPr id="89" name="Straight Connector 88">
              <a:extLst>
                <a:ext uri="{FF2B5EF4-FFF2-40B4-BE49-F238E27FC236}">
                  <a16:creationId xmlns="" xmlns:a16="http://schemas.microsoft.com/office/drawing/2014/main" id="{0A3A0A11-89D2-449E-8EB5-95AF0EFCA86F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279913"/>
              <a:ext cx="0" cy="412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="" xmlns:a16="http://schemas.microsoft.com/office/drawing/2014/main" id="{EC1F577F-BD17-43FE-9EF8-C028AA591318}"/>
                </a:ext>
              </a:extLst>
            </p:cNvPr>
            <p:cNvCxnSpPr/>
            <p:nvPr/>
          </p:nvCxnSpPr>
          <p:spPr>
            <a:xfrm flipH="1">
              <a:off x="3518452" y="3279913"/>
              <a:ext cx="167723" cy="82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="" xmlns:a16="http://schemas.microsoft.com/office/drawing/2014/main" id="{AD7E1D1A-E4CF-4B59-AF1F-2415BBA9E85B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622675"/>
              <a:ext cx="176766" cy="696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="" xmlns:a16="http://schemas.microsoft.com/office/drawing/2014/main" id="{D7EA7117-BBC6-49CE-AA7E-C8C6EC88AE13}"/>
                </a:ext>
              </a:extLst>
            </p:cNvPr>
            <p:cNvCxnSpPr/>
            <p:nvPr/>
          </p:nvCxnSpPr>
          <p:spPr>
            <a:xfrm flipV="1">
              <a:off x="3686175" y="2936875"/>
              <a:ext cx="0" cy="343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="" xmlns:a16="http://schemas.microsoft.com/office/drawing/2014/main" id="{6CC1E556-6F8D-4263-B6B4-5ABBCEF605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8144" y="3692525"/>
              <a:ext cx="3175" cy="3238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="" xmlns:a16="http://schemas.microsoft.com/office/drawing/2014/main" id="{CBE0F432-A8F2-4DD5-B882-2953D118A489}"/>
                </a:ext>
              </a:extLst>
            </p:cNvPr>
            <p:cNvCxnSpPr/>
            <p:nvPr/>
          </p:nvCxnSpPr>
          <p:spPr>
            <a:xfrm flipH="1">
              <a:off x="3276600" y="3495676"/>
              <a:ext cx="2418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0966BAAB-165E-43D9-B473-79727363905C}"/>
              </a:ext>
            </a:extLst>
          </p:cNvPr>
          <p:cNvGrpSpPr/>
          <p:nvPr/>
        </p:nvGrpSpPr>
        <p:grpSpPr>
          <a:xfrm rot="5400000">
            <a:off x="3084157" y="2648725"/>
            <a:ext cx="290336" cy="76507"/>
            <a:chOff x="7529811" y="3713163"/>
            <a:chExt cx="640072" cy="158750"/>
          </a:xfrm>
        </p:grpSpPr>
        <p:cxnSp>
          <p:nvCxnSpPr>
            <p:cNvPr id="96" name="Straight Connector 95">
              <a:extLst>
                <a:ext uri="{FF2B5EF4-FFF2-40B4-BE49-F238E27FC236}">
                  <a16:creationId xmlns="" xmlns:a16="http://schemas.microsoft.com/office/drawing/2014/main" id="{A8B48AC6-0F14-4174-8A53-38697F442703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="" xmlns:a16="http://schemas.microsoft.com/office/drawing/2014/main" id="{DF81AB11-0B81-4D84-BBA0-99D6DA96431D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="" xmlns:a16="http://schemas.microsoft.com/office/drawing/2014/main" id="{EDC3B24D-C1DE-4440-B0F8-A5BE2E127F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="" xmlns:a16="http://schemas.microsoft.com/office/drawing/2014/main" id="{026155F8-B203-471B-99BB-DBA401E0641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="" xmlns:a16="http://schemas.microsoft.com/office/drawing/2014/main" id="{0214E684-0248-43A8-9DE4-01EF86B1EB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="" xmlns:a16="http://schemas.microsoft.com/office/drawing/2014/main" id="{A2843C5C-6ACB-447B-992D-E0930A93AB4E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="" xmlns:a16="http://schemas.microsoft.com/office/drawing/2014/main" id="{00B9BE10-19ED-412F-A9B6-D430822CBA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="" xmlns:a16="http://schemas.microsoft.com/office/drawing/2014/main" id="{715BF1D2-D17D-49AD-AA7B-1BFAD9A18C84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="" xmlns:a16="http://schemas.microsoft.com/office/drawing/2014/main" id="{FA65DB70-F9DD-4587-B97E-851E4E8E78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>
            <a:extLst>
              <a:ext uri="{FF2B5EF4-FFF2-40B4-BE49-F238E27FC236}">
                <a16:creationId xmlns="" xmlns:a16="http://schemas.microsoft.com/office/drawing/2014/main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1880534" y="4012460"/>
            <a:ext cx="13531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="" xmlns:a16="http://schemas.microsoft.com/office/drawing/2014/main" id="{1FFAE678-2703-4FCD-864E-075362E2BD08}"/>
              </a:ext>
            </a:extLst>
          </p:cNvPr>
          <p:cNvCxnSpPr>
            <a:cxnSpLocks/>
          </p:cNvCxnSpPr>
          <p:nvPr/>
        </p:nvCxnSpPr>
        <p:spPr>
          <a:xfrm>
            <a:off x="3224144" y="2815427"/>
            <a:ext cx="0" cy="1415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="" xmlns:a16="http://schemas.microsoft.com/office/drawing/2014/main" id="{BD5200AA-37F2-4113-996F-B900F4806B81}"/>
              </a:ext>
            </a:extLst>
          </p:cNvPr>
          <p:cNvCxnSpPr>
            <a:cxnSpLocks/>
          </p:cNvCxnSpPr>
          <p:nvPr/>
        </p:nvCxnSpPr>
        <p:spPr>
          <a:xfrm>
            <a:off x="1862773" y="3132865"/>
            <a:ext cx="405751" cy="55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DF7B317B-CDFC-4DC3-93C4-784EDABFFF7A}"/>
                  </a:ext>
                </a:extLst>
              </p:cNvPr>
              <p:cNvSpPr txBox="1"/>
              <p:nvPr/>
            </p:nvSpPr>
            <p:spPr>
              <a:xfrm>
                <a:off x="1337185" y="2565492"/>
                <a:ext cx="4504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F7B317B-CDFC-4DC3-93C4-784EDABFF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185" y="2565492"/>
                <a:ext cx="450444" cy="184666"/>
              </a:xfrm>
              <a:prstGeom prst="rect">
                <a:avLst/>
              </a:prstGeom>
              <a:blipFill rotWithShape="1">
                <a:blip r:embed="rId4"/>
                <a:stretch>
                  <a:fillRect l="-6757" r="-9459" b="-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="" xmlns:a16="http://schemas.microsoft.com/office/drawing/2014/main" id="{4274BF3B-3B74-446B-9B2B-A1E0FB8B3BD2}"/>
                  </a:ext>
                </a:extLst>
              </p:cNvPr>
              <p:cNvSpPr txBox="1"/>
              <p:nvPr/>
            </p:nvSpPr>
            <p:spPr>
              <a:xfrm>
                <a:off x="3327114" y="2569453"/>
                <a:ext cx="4504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274BF3B-3B74-446B-9B2B-A1E0FB8B3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114" y="2569453"/>
                <a:ext cx="450444" cy="184666"/>
              </a:xfrm>
              <a:prstGeom prst="rect">
                <a:avLst/>
              </a:prstGeom>
              <a:blipFill rotWithShape="1">
                <a:blip r:embed="rId5"/>
                <a:stretch>
                  <a:fillRect l="-8108" r="-8108" b="-322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Oval 161">
            <a:extLst>
              <a:ext uri="{FF2B5EF4-FFF2-40B4-BE49-F238E27FC236}">
                <a16:creationId xmlns="" xmlns:a16="http://schemas.microsoft.com/office/drawing/2014/main" id="{F38DE8C0-CBC1-4F0D-9253-137116BE8F78}"/>
              </a:ext>
            </a:extLst>
          </p:cNvPr>
          <p:cNvSpPr/>
          <p:nvPr/>
        </p:nvSpPr>
        <p:spPr>
          <a:xfrm rot="5400000">
            <a:off x="2269960" y="3126700"/>
            <a:ext cx="55282" cy="500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="" xmlns:a16="http://schemas.microsoft.com/office/drawing/2014/main" id="{20758E98-D9A8-4CC9-AC77-C633B6E692E4}"/>
              </a:ext>
            </a:extLst>
          </p:cNvPr>
          <p:cNvGrpSpPr/>
          <p:nvPr/>
        </p:nvGrpSpPr>
        <p:grpSpPr>
          <a:xfrm rot="16200000">
            <a:off x="2795411" y="3084727"/>
            <a:ext cx="55282" cy="119978"/>
            <a:chOff x="7132321" y="4612913"/>
            <a:chExt cx="119270" cy="287888"/>
          </a:xfrm>
        </p:grpSpPr>
        <p:sp>
          <p:nvSpPr>
            <p:cNvPr id="165" name="Oval 164">
              <a:extLst>
                <a:ext uri="{FF2B5EF4-FFF2-40B4-BE49-F238E27FC236}">
                  <a16:creationId xmlns="" xmlns:a16="http://schemas.microsoft.com/office/drawing/2014/main" id="{762976E6-73F9-42F4-B8D4-B6181448B5F6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="" xmlns:a16="http://schemas.microsoft.com/office/drawing/2014/main" id="{F8CA3C85-A02D-4D5E-A017-FEAF38224C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0" name="Straight Connector 169">
            <a:extLst>
              <a:ext uri="{FF2B5EF4-FFF2-40B4-BE49-F238E27FC236}">
                <a16:creationId xmlns="" xmlns:a16="http://schemas.microsoft.com/office/drawing/2014/main" id="{875D2166-5F2C-407F-A77E-417959C954B4}"/>
              </a:ext>
            </a:extLst>
          </p:cNvPr>
          <p:cNvCxnSpPr>
            <a:cxnSpLocks/>
          </p:cNvCxnSpPr>
          <p:nvPr/>
        </p:nvCxnSpPr>
        <p:spPr>
          <a:xfrm>
            <a:off x="2836430" y="3144716"/>
            <a:ext cx="390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="" xmlns:a16="http://schemas.microsoft.com/office/drawing/2014/main" id="{28AD3513-9E21-4548-8150-E8419078DB87}"/>
              </a:ext>
            </a:extLst>
          </p:cNvPr>
          <p:cNvCxnSpPr>
            <a:cxnSpLocks/>
          </p:cNvCxnSpPr>
          <p:nvPr/>
        </p:nvCxnSpPr>
        <p:spPr>
          <a:xfrm>
            <a:off x="1868790" y="2352643"/>
            <a:ext cx="13531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="" xmlns:a16="http://schemas.microsoft.com/office/drawing/2014/main" id="{98199567-84B7-4904-912D-6DF688769EC8}"/>
              </a:ext>
            </a:extLst>
          </p:cNvPr>
          <p:cNvCxnSpPr>
            <a:cxnSpLocks/>
          </p:cNvCxnSpPr>
          <p:nvPr/>
        </p:nvCxnSpPr>
        <p:spPr>
          <a:xfrm>
            <a:off x="1030294" y="3503318"/>
            <a:ext cx="4552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="" xmlns:a16="http://schemas.microsoft.com/office/drawing/2014/main" id="{799D4AAD-FE21-4B69-9949-2FA95280EE3E}"/>
              </a:ext>
            </a:extLst>
          </p:cNvPr>
          <p:cNvCxnSpPr>
            <a:cxnSpLocks/>
          </p:cNvCxnSpPr>
          <p:nvPr/>
        </p:nvCxnSpPr>
        <p:spPr>
          <a:xfrm>
            <a:off x="3576629" y="3491761"/>
            <a:ext cx="4552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="" xmlns:a16="http://schemas.microsoft.com/office/drawing/2014/main" id="{CFA50FA5-9EC9-4877-B3A4-EE12AA4D6F94}"/>
                  </a:ext>
                </a:extLst>
              </p:cNvPr>
              <p:cNvSpPr txBox="1"/>
              <p:nvPr/>
            </p:nvSpPr>
            <p:spPr>
              <a:xfrm>
                <a:off x="1366058" y="3258501"/>
                <a:ext cx="19774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FA50FA5-9EC9-4877-B3A4-EE12AA4D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58" y="3258501"/>
                <a:ext cx="197746" cy="184666"/>
              </a:xfrm>
              <a:prstGeom prst="rect">
                <a:avLst/>
              </a:prstGeom>
              <a:blipFill rotWithShape="1">
                <a:blip r:embed="rId6"/>
                <a:stretch>
                  <a:fillRect l="-9091" b="-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="" xmlns:a16="http://schemas.microsoft.com/office/drawing/2014/main" id="{EAD23AF1-93EC-4C8B-8A93-51D161528547}"/>
                  </a:ext>
                </a:extLst>
              </p:cNvPr>
              <p:cNvSpPr txBox="1"/>
              <p:nvPr/>
            </p:nvSpPr>
            <p:spPr>
              <a:xfrm>
                <a:off x="3641933" y="3258501"/>
                <a:ext cx="20531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D23AF1-93EC-4C8B-8A93-51D1615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933" y="3258501"/>
                <a:ext cx="205313" cy="184666"/>
              </a:xfrm>
              <a:prstGeom prst="rect">
                <a:avLst/>
              </a:prstGeom>
              <a:blipFill rotWithShape="1">
                <a:blip r:embed="rId7"/>
                <a:stretch>
                  <a:fillRect l="-8824" r="-8824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2484742" y="3166168"/>
                <a:ext cx="1841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742" y="3166168"/>
                <a:ext cx="184153" cy="184666"/>
              </a:xfrm>
              <a:prstGeom prst="rect">
                <a:avLst/>
              </a:prstGeom>
              <a:blipFill rotWithShape="1">
                <a:blip r:embed="rId8"/>
                <a:stretch>
                  <a:fillRect l="-13333" r="-6667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6B98212-2F7B-488B-BA6D-B9FACF759B9A}"/>
              </a:ext>
            </a:extLst>
          </p:cNvPr>
          <p:cNvSpPr txBox="1"/>
          <p:nvPr/>
        </p:nvSpPr>
        <p:spPr>
          <a:xfrm>
            <a:off x="2234288" y="289471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="" xmlns:a16="http://schemas.microsoft.com/office/drawing/2014/main" id="{2B8F6841-AA5B-4294-B2A2-6628B96E4EAD}"/>
              </a:ext>
            </a:extLst>
          </p:cNvPr>
          <p:cNvSpPr txBox="1"/>
          <p:nvPr/>
        </p:nvSpPr>
        <p:spPr>
          <a:xfrm>
            <a:off x="2595344" y="2876307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="" xmlns:a16="http://schemas.microsoft.com/office/drawing/2014/main" id="{9B88280C-9D7D-4041-AAA8-88312DD57C26}"/>
                  </a:ext>
                </a:extLst>
              </p:cNvPr>
              <p:cNvSpPr txBox="1"/>
              <p:nvPr/>
            </p:nvSpPr>
            <p:spPr>
              <a:xfrm>
                <a:off x="2971385" y="3296025"/>
                <a:ext cx="20672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B88280C-9D7D-4041-AAA8-88312DD57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385" y="3296025"/>
                <a:ext cx="206723" cy="184666"/>
              </a:xfrm>
              <a:prstGeom prst="rect">
                <a:avLst/>
              </a:prstGeom>
              <a:blipFill rotWithShape="1">
                <a:blip r:embed="rId9"/>
                <a:stretch>
                  <a:fillRect l="-20588" r="-5882" b="-2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="" xmlns:a16="http://schemas.microsoft.com/office/drawing/2014/main" id="{7FAAF424-A97C-4058-B157-9C5AC7F0F121}"/>
                  </a:ext>
                </a:extLst>
              </p:cNvPr>
              <p:cNvSpPr txBox="1"/>
              <p:nvPr/>
            </p:nvSpPr>
            <p:spPr>
              <a:xfrm>
                <a:off x="1956468" y="3296025"/>
                <a:ext cx="20313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AAF424-A97C-4058-B157-9C5AC7F0F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468" y="3296025"/>
                <a:ext cx="203133" cy="184666"/>
              </a:xfrm>
              <a:prstGeom prst="rect">
                <a:avLst/>
              </a:prstGeom>
              <a:blipFill rotWithShape="1">
                <a:blip r:embed="rId10"/>
                <a:stretch>
                  <a:fillRect l="-24242" r="-3030" b="-2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9" name="Straight Connector 218">
            <a:extLst>
              <a:ext uri="{FF2B5EF4-FFF2-40B4-BE49-F238E27FC236}">
                <a16:creationId xmlns="" xmlns:a16="http://schemas.microsoft.com/office/drawing/2014/main" id="{AFD6D1B1-A03E-4C7F-8532-B790465BAA41}"/>
              </a:ext>
            </a:extLst>
          </p:cNvPr>
          <p:cNvCxnSpPr>
            <a:cxnSpLocks/>
          </p:cNvCxnSpPr>
          <p:nvPr/>
        </p:nvCxnSpPr>
        <p:spPr>
          <a:xfrm>
            <a:off x="2539909" y="4012460"/>
            <a:ext cx="0" cy="7085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2 Grupo"/>
          <p:cNvGrpSpPr/>
          <p:nvPr/>
        </p:nvGrpSpPr>
        <p:grpSpPr>
          <a:xfrm>
            <a:off x="2379342" y="4727561"/>
            <a:ext cx="308759" cy="516058"/>
            <a:chOff x="2173184" y="3373444"/>
            <a:chExt cx="308759" cy="516058"/>
          </a:xfrm>
        </p:grpSpPr>
        <p:sp>
          <p:nvSpPr>
            <p:cNvPr id="2" name="1 Elipse"/>
            <p:cNvSpPr/>
            <p:nvPr/>
          </p:nvSpPr>
          <p:spPr>
            <a:xfrm>
              <a:off x="2173184" y="3373444"/>
              <a:ext cx="308759" cy="5160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157" name="Straight Arrow Connector 195">
              <a:extLst>
                <a:ext uri="{FF2B5EF4-FFF2-40B4-BE49-F238E27FC236}">
                  <a16:creationId xmlns="" xmlns:a16="http://schemas.microsoft.com/office/drawing/2014/main" id="{4AFBE444-E721-4E06-8F0A-DC05D4FE9391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63" y="3527332"/>
              <a:ext cx="0" cy="267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3" name="Straight Arrow Connector 230">
            <a:extLst>
              <a:ext uri="{FF2B5EF4-FFF2-40B4-BE49-F238E27FC236}">
                <a16:creationId xmlns="" xmlns:a16="http://schemas.microsoft.com/office/drawing/2014/main" id="{F88DA212-2809-4CA4-B263-4D374E9F6B00}"/>
              </a:ext>
            </a:extLst>
          </p:cNvPr>
          <p:cNvCxnSpPr>
            <a:cxnSpLocks/>
          </p:cNvCxnSpPr>
          <p:nvPr/>
        </p:nvCxnSpPr>
        <p:spPr>
          <a:xfrm>
            <a:off x="1792868" y="2926499"/>
            <a:ext cx="0" cy="249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0">
            <a:extLst>
              <a:ext uri="{FF2B5EF4-FFF2-40B4-BE49-F238E27FC236}">
                <a16:creationId xmlns="" xmlns:a16="http://schemas.microsoft.com/office/drawing/2014/main" id="{F88DA212-2809-4CA4-B263-4D374E9F6B00}"/>
              </a:ext>
            </a:extLst>
          </p:cNvPr>
          <p:cNvCxnSpPr>
            <a:cxnSpLocks/>
          </p:cNvCxnSpPr>
          <p:nvPr/>
        </p:nvCxnSpPr>
        <p:spPr>
          <a:xfrm>
            <a:off x="3289768" y="2946232"/>
            <a:ext cx="0" cy="249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3">
                <a:extLst>
                  <a:ext uri="{FF2B5EF4-FFF2-40B4-BE49-F238E27FC236}">
                    <a16:creationId xmlns="" xmlns:a16="http://schemas.microsoft.com/office/drawing/2014/main" id="{DF7B317B-CDFC-4DC3-93C4-784EDABFFF7A}"/>
                  </a:ext>
                </a:extLst>
              </p:cNvPr>
              <p:cNvSpPr txBox="1"/>
              <p:nvPr/>
            </p:nvSpPr>
            <p:spPr>
              <a:xfrm>
                <a:off x="1149888" y="2940112"/>
                <a:ext cx="5833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200" b="0" i="1" smtClean="0">
                          <a:latin typeface="Cambria Math"/>
                        </a:rPr>
                        <m:t>0.55 </m:t>
                      </m:r>
                      <m:r>
                        <a:rPr lang="es-CR" sz="1200" b="0" i="1" smtClean="0">
                          <a:latin typeface="Cambria Math"/>
                        </a:rPr>
                        <m:t>𝑚𝐴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5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F7B317B-CDFC-4DC3-93C4-784EDABFF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888" y="2940112"/>
                <a:ext cx="583365" cy="184666"/>
              </a:xfrm>
              <a:prstGeom prst="rect">
                <a:avLst/>
              </a:prstGeom>
              <a:blipFill rotWithShape="1">
                <a:blip r:embed="rId11"/>
                <a:stretch>
                  <a:fillRect l="-6316" r="-7368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3">
                <a:extLst>
                  <a:ext uri="{FF2B5EF4-FFF2-40B4-BE49-F238E27FC236}">
                    <a16:creationId xmlns="" xmlns:a16="http://schemas.microsoft.com/office/drawing/2014/main" id="{DF7B317B-CDFC-4DC3-93C4-784EDABFFF7A}"/>
                  </a:ext>
                </a:extLst>
              </p:cNvPr>
              <p:cNvSpPr txBox="1"/>
              <p:nvPr/>
            </p:nvSpPr>
            <p:spPr>
              <a:xfrm>
                <a:off x="3404795" y="2928736"/>
                <a:ext cx="5833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200" b="0" i="1" smtClean="0">
                          <a:latin typeface="Cambria Math"/>
                        </a:rPr>
                        <m:t>0.45 </m:t>
                      </m:r>
                      <m:r>
                        <a:rPr lang="es-CR" sz="1200" b="0" i="1" smtClean="0">
                          <a:latin typeface="Cambria Math"/>
                        </a:rPr>
                        <m:t>𝑚𝐴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6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F7B317B-CDFC-4DC3-93C4-784EDABFF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795" y="2928736"/>
                <a:ext cx="583365" cy="184666"/>
              </a:xfrm>
              <a:prstGeom prst="rect">
                <a:avLst/>
              </a:prstGeom>
              <a:blipFill rotWithShape="1">
                <a:blip r:embed="rId12"/>
                <a:stretch>
                  <a:fillRect l="-6316" r="-7368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91">
                <a:extLst>
                  <a:ext uri="{FF2B5EF4-FFF2-40B4-BE49-F238E27FC236}">
                    <a16:creationId xmlns="" xmlns:a16="http://schemas.microsoft.com/office/drawing/2014/main" id="{051AFA95-9EC1-45D3-A004-58907611ABB7}"/>
                  </a:ext>
                </a:extLst>
              </p:cNvPr>
              <p:cNvSpPr txBox="1"/>
              <p:nvPr/>
            </p:nvSpPr>
            <p:spPr>
              <a:xfrm>
                <a:off x="1945462" y="3494144"/>
                <a:ext cx="464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s-CR" sz="1200" b="0" i="1" smtClean="0">
                            <a:latin typeface="Cambria Math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/>
                  <a:t>=100</a:t>
                </a:r>
              </a:p>
            </p:txBody>
          </p:sp>
        </mc:Choice>
        <mc:Fallback xmlns="">
          <p:sp>
            <p:nvSpPr>
              <p:cNvPr id="121" name="TextBox 1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51AFA95-9EC1-45D3-A004-58907611A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462" y="3494144"/>
                <a:ext cx="464358" cy="184666"/>
              </a:xfrm>
              <a:prstGeom prst="rect">
                <a:avLst/>
              </a:prstGeom>
              <a:blipFill rotWithShape="1">
                <a:blip r:embed="rId13"/>
                <a:stretch>
                  <a:fillRect l="-14474" t="-23333" r="-21053" b="-5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91">
                <a:extLst>
                  <a:ext uri="{FF2B5EF4-FFF2-40B4-BE49-F238E27FC236}">
                    <a16:creationId xmlns="" xmlns:a16="http://schemas.microsoft.com/office/drawing/2014/main" id="{051AFA95-9EC1-45D3-A004-58907611ABB7}"/>
                  </a:ext>
                </a:extLst>
              </p:cNvPr>
              <p:cNvSpPr txBox="1"/>
              <p:nvPr/>
            </p:nvSpPr>
            <p:spPr>
              <a:xfrm>
                <a:off x="2799739" y="3508448"/>
                <a:ext cx="38940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s-CR" sz="1200" b="0" i="1" smtClean="0"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/>
                  <a:t>=8</a:t>
                </a:r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</mc:Choice>
        <mc:Fallback xmlns="">
          <p:sp>
            <p:nvSpPr>
              <p:cNvPr id="122" name="TextBox 1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51AFA95-9EC1-45D3-A004-58907611A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739" y="3508448"/>
                <a:ext cx="389402" cy="184666"/>
              </a:xfrm>
              <a:prstGeom prst="rect">
                <a:avLst/>
              </a:prstGeom>
              <a:blipFill rotWithShape="1">
                <a:blip r:embed="rId14"/>
                <a:stretch>
                  <a:fillRect l="-17188" t="-26667" r="-23438" b="-5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0" name="Group 182">
            <a:extLst>
              <a:ext uri="{FF2B5EF4-FFF2-40B4-BE49-F238E27FC236}">
                <a16:creationId xmlns="" xmlns:a16="http://schemas.microsoft.com/office/drawing/2014/main" id="{0646D11C-040D-43CA-8143-1B110D2FB131}"/>
              </a:ext>
            </a:extLst>
          </p:cNvPr>
          <p:cNvGrpSpPr/>
          <p:nvPr/>
        </p:nvGrpSpPr>
        <p:grpSpPr>
          <a:xfrm rot="10800000">
            <a:off x="2517273" y="5260782"/>
            <a:ext cx="55282" cy="119978"/>
            <a:chOff x="7132321" y="4612913"/>
            <a:chExt cx="119270" cy="287888"/>
          </a:xfrm>
        </p:grpSpPr>
        <p:sp>
          <p:nvSpPr>
            <p:cNvPr id="111" name="Oval 183">
              <a:extLst>
                <a:ext uri="{FF2B5EF4-FFF2-40B4-BE49-F238E27FC236}">
                  <a16:creationId xmlns="" xmlns:a16="http://schemas.microsoft.com/office/drawing/2014/main" id="{038CE74B-5D90-4260-B438-B2E53135497E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84">
              <a:extLst>
                <a:ext uri="{FF2B5EF4-FFF2-40B4-BE49-F238E27FC236}">
                  <a16:creationId xmlns="" xmlns:a16="http://schemas.microsoft.com/office/drawing/2014/main" id="{18A7A913-B80E-4203-8407-27D440ADA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90">
                <a:extLst>
                  <a:ext uri="{FF2B5EF4-FFF2-40B4-BE49-F238E27FC236}">
                    <a16:creationId xmlns="" xmlns:a16="http://schemas.microsoft.com/office/drawing/2014/main" id="{DD506070-295A-42A2-A88A-9E9BD754D637}"/>
                  </a:ext>
                </a:extLst>
              </p:cNvPr>
              <p:cNvSpPr txBox="1"/>
              <p:nvPr/>
            </p:nvSpPr>
            <p:spPr>
              <a:xfrm>
                <a:off x="2379264" y="5467456"/>
                <a:ext cx="42486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15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4" name="TextBox 19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D506070-295A-42A2-A88A-9E9BD754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264" y="5467456"/>
                <a:ext cx="424860" cy="184666"/>
              </a:xfrm>
              <a:prstGeom prst="rect">
                <a:avLst/>
              </a:prstGeom>
              <a:blipFill rotWithShape="1">
                <a:blip r:embed="rId16"/>
                <a:stretch>
                  <a:fillRect l="-5714" r="-20000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6 Grupo"/>
          <p:cNvGrpSpPr/>
          <p:nvPr/>
        </p:nvGrpSpPr>
        <p:grpSpPr>
          <a:xfrm rot="10800000">
            <a:off x="2414664" y="1514695"/>
            <a:ext cx="401063" cy="321610"/>
            <a:chOff x="1382309" y="1234491"/>
            <a:chExt cx="401063" cy="321610"/>
          </a:xfrm>
        </p:grpSpPr>
        <p:grpSp>
          <p:nvGrpSpPr>
            <p:cNvPr id="118" name="Group 94">
              <a:extLst>
                <a:ext uri="{FF2B5EF4-FFF2-40B4-BE49-F238E27FC236}">
                  <a16:creationId xmlns="" xmlns:a16="http://schemas.microsoft.com/office/drawing/2014/main" id="{0966BAAB-165E-43D9-B473-79727363905C}"/>
                </a:ext>
              </a:extLst>
            </p:cNvPr>
            <p:cNvGrpSpPr/>
            <p:nvPr/>
          </p:nvGrpSpPr>
          <p:grpSpPr>
            <a:xfrm>
              <a:off x="1382309" y="1487879"/>
              <a:ext cx="401063" cy="68222"/>
              <a:chOff x="7529811" y="3713163"/>
              <a:chExt cx="640072" cy="158750"/>
            </a:xfrm>
          </p:grpSpPr>
          <p:cxnSp>
            <p:nvCxnSpPr>
              <p:cNvPr id="120" name="Straight Connector 95">
                <a:extLst>
                  <a:ext uri="{FF2B5EF4-FFF2-40B4-BE49-F238E27FC236}">
                    <a16:creationId xmlns="" xmlns:a16="http://schemas.microsoft.com/office/drawing/2014/main" id="{A8B48AC6-0F14-4174-8A53-38697F442703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96">
                <a:extLst>
                  <a:ext uri="{FF2B5EF4-FFF2-40B4-BE49-F238E27FC236}">
                    <a16:creationId xmlns="" xmlns:a16="http://schemas.microsoft.com/office/drawing/2014/main" id="{DF81AB11-0B81-4D84-BBA0-99D6DA96431D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97">
                <a:extLst>
                  <a:ext uri="{FF2B5EF4-FFF2-40B4-BE49-F238E27FC236}">
                    <a16:creationId xmlns="" xmlns:a16="http://schemas.microsoft.com/office/drawing/2014/main" id="{EDC3B24D-C1DE-4440-B0F8-A5BE2E127F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98">
                <a:extLst>
                  <a:ext uri="{FF2B5EF4-FFF2-40B4-BE49-F238E27FC236}">
                    <a16:creationId xmlns="" xmlns:a16="http://schemas.microsoft.com/office/drawing/2014/main" id="{026155F8-B203-471B-99BB-DBA401E06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99">
                <a:extLst>
                  <a:ext uri="{FF2B5EF4-FFF2-40B4-BE49-F238E27FC236}">
                    <a16:creationId xmlns="" xmlns:a16="http://schemas.microsoft.com/office/drawing/2014/main" id="{0214E684-0248-43A8-9DE4-01EF86B1EB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00">
                <a:extLst>
                  <a:ext uri="{FF2B5EF4-FFF2-40B4-BE49-F238E27FC236}">
                    <a16:creationId xmlns="" xmlns:a16="http://schemas.microsoft.com/office/drawing/2014/main" id="{A2843C5C-6ACB-447B-992D-E0930A93A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01">
                <a:extLst>
                  <a:ext uri="{FF2B5EF4-FFF2-40B4-BE49-F238E27FC236}">
                    <a16:creationId xmlns="" xmlns:a16="http://schemas.microsoft.com/office/drawing/2014/main" id="{00B9BE10-19ED-412F-A9B6-D430822CBA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02">
                <a:extLst>
                  <a:ext uri="{FF2B5EF4-FFF2-40B4-BE49-F238E27FC236}">
                    <a16:creationId xmlns="" xmlns:a16="http://schemas.microsoft.com/office/drawing/2014/main" id="{715BF1D2-D17D-49AD-AA7B-1BFAD9A18C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03">
                <a:extLst>
                  <a:ext uri="{FF2B5EF4-FFF2-40B4-BE49-F238E27FC236}">
                    <a16:creationId xmlns="" xmlns:a16="http://schemas.microsoft.com/office/drawing/2014/main" id="{FA65DB70-F9DD-4587-B97E-851E4E8E78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Straight Arrow Connector 195">
              <a:extLst>
                <a:ext uri="{FF2B5EF4-FFF2-40B4-BE49-F238E27FC236}">
                  <a16:creationId xmlns="" xmlns:a16="http://schemas.microsoft.com/office/drawing/2014/main" id="{4AFBE444-E721-4E06-8F0A-DC05D4FE9391}"/>
                </a:ext>
              </a:extLst>
            </p:cNvPr>
            <p:cNvCxnSpPr>
              <a:cxnSpLocks/>
            </p:cNvCxnSpPr>
            <p:nvPr/>
          </p:nvCxnSpPr>
          <p:spPr>
            <a:xfrm>
              <a:off x="1582842" y="1234491"/>
              <a:ext cx="0" cy="2390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Straight Connector 170">
            <a:extLst>
              <a:ext uri="{FF2B5EF4-FFF2-40B4-BE49-F238E27FC236}">
                <a16:creationId xmlns="" xmlns:a16="http://schemas.microsoft.com/office/drawing/2014/main" id="{28AD3513-9E21-4548-8150-E8419078DB87}"/>
              </a:ext>
            </a:extLst>
          </p:cNvPr>
          <p:cNvCxnSpPr>
            <a:cxnSpLocks/>
          </p:cNvCxnSpPr>
          <p:nvPr/>
        </p:nvCxnSpPr>
        <p:spPr>
          <a:xfrm>
            <a:off x="2815727" y="1545120"/>
            <a:ext cx="13531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70">
            <a:extLst>
              <a:ext uri="{FF2B5EF4-FFF2-40B4-BE49-F238E27FC236}">
                <a16:creationId xmlns="" xmlns:a16="http://schemas.microsoft.com/office/drawing/2014/main" id="{28AD3513-9E21-4548-8150-E8419078DB87}"/>
              </a:ext>
            </a:extLst>
          </p:cNvPr>
          <p:cNvCxnSpPr>
            <a:cxnSpLocks/>
          </p:cNvCxnSpPr>
          <p:nvPr/>
        </p:nvCxnSpPr>
        <p:spPr>
          <a:xfrm>
            <a:off x="1056686" y="1545120"/>
            <a:ext cx="13531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70">
            <a:extLst>
              <a:ext uri="{FF2B5EF4-FFF2-40B4-BE49-F238E27FC236}">
                <a16:creationId xmlns="" xmlns:a16="http://schemas.microsoft.com/office/drawing/2014/main" id="{28AD3513-9E21-4548-8150-E8419078DB87}"/>
              </a:ext>
            </a:extLst>
          </p:cNvPr>
          <p:cNvCxnSpPr>
            <a:cxnSpLocks/>
          </p:cNvCxnSpPr>
          <p:nvPr/>
        </p:nvCxnSpPr>
        <p:spPr>
          <a:xfrm>
            <a:off x="3233668" y="2875707"/>
            <a:ext cx="9395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70">
            <a:extLst>
              <a:ext uri="{FF2B5EF4-FFF2-40B4-BE49-F238E27FC236}">
                <a16:creationId xmlns="" xmlns:a16="http://schemas.microsoft.com/office/drawing/2014/main" id="{28AD3513-9E21-4548-8150-E8419078DB87}"/>
              </a:ext>
            </a:extLst>
          </p:cNvPr>
          <p:cNvCxnSpPr>
            <a:cxnSpLocks/>
          </p:cNvCxnSpPr>
          <p:nvPr/>
        </p:nvCxnSpPr>
        <p:spPr>
          <a:xfrm>
            <a:off x="1036988" y="2867502"/>
            <a:ext cx="8431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57">
            <a:extLst>
              <a:ext uri="{FF2B5EF4-FFF2-40B4-BE49-F238E27FC236}">
                <a16:creationId xmlns="" xmlns:a16="http://schemas.microsoft.com/office/drawing/2014/main" id="{1FFAE678-2703-4FCD-864E-075362E2BD08}"/>
              </a:ext>
            </a:extLst>
          </p:cNvPr>
          <p:cNvCxnSpPr>
            <a:cxnSpLocks/>
          </p:cNvCxnSpPr>
          <p:nvPr/>
        </p:nvCxnSpPr>
        <p:spPr>
          <a:xfrm>
            <a:off x="4168861" y="1550803"/>
            <a:ext cx="0" cy="13249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57">
            <a:extLst>
              <a:ext uri="{FF2B5EF4-FFF2-40B4-BE49-F238E27FC236}">
                <a16:creationId xmlns="" xmlns:a16="http://schemas.microsoft.com/office/drawing/2014/main" id="{1FFAE678-2703-4FCD-864E-075362E2BD08}"/>
              </a:ext>
            </a:extLst>
          </p:cNvPr>
          <p:cNvCxnSpPr>
            <a:cxnSpLocks/>
          </p:cNvCxnSpPr>
          <p:nvPr/>
        </p:nvCxnSpPr>
        <p:spPr>
          <a:xfrm>
            <a:off x="1056686" y="1538112"/>
            <a:ext cx="0" cy="1337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57">
            <a:extLst>
              <a:ext uri="{FF2B5EF4-FFF2-40B4-BE49-F238E27FC236}">
                <a16:creationId xmlns="" xmlns:a16="http://schemas.microsoft.com/office/drawing/2014/main" id="{1FFAE678-2703-4FCD-864E-075362E2BD08}"/>
              </a:ext>
            </a:extLst>
          </p:cNvPr>
          <p:cNvCxnSpPr>
            <a:cxnSpLocks/>
            <a:endCxn id="178" idx="0"/>
          </p:cNvCxnSpPr>
          <p:nvPr/>
        </p:nvCxnSpPr>
        <p:spPr>
          <a:xfrm>
            <a:off x="2612330" y="1745108"/>
            <a:ext cx="6878" cy="4875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4235639" y="2455443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 smtClean="0"/>
              <a:t>Offset </a:t>
            </a:r>
            <a:r>
              <a:rPr lang="es-CR" sz="1100" dirty="0" err="1" smtClean="0"/>
              <a:t>Null</a:t>
            </a:r>
            <a:endParaRPr lang="es-CR" sz="1100" dirty="0"/>
          </a:p>
        </p:txBody>
      </p:sp>
      <p:sp>
        <p:nvSpPr>
          <p:cNvPr id="141" name="140 CuadroTexto"/>
          <p:cNvSpPr txBox="1"/>
          <p:nvPr/>
        </p:nvSpPr>
        <p:spPr>
          <a:xfrm>
            <a:off x="183285" y="2478964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 smtClean="0"/>
              <a:t>Offset </a:t>
            </a:r>
            <a:r>
              <a:rPr lang="es-CR" sz="1100" dirty="0" err="1" smtClean="0"/>
              <a:t>Null</a:t>
            </a:r>
            <a:endParaRPr lang="es-C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19 CuadroTexto"/>
              <p:cNvSpPr txBox="1"/>
              <p:nvPr/>
            </p:nvSpPr>
            <p:spPr>
              <a:xfrm>
                <a:off x="1833236" y="1087055"/>
                <a:ext cx="1849007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𝑜𝑓𝑓𝑠𝑒𝑡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=20 </m:t>
                      </m:r>
                      <m:r>
                        <a:rPr lang="es-CR" sz="1400" b="0" i="1" smtClean="0"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s-CR" sz="1400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20" name="1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236" y="1087055"/>
                <a:ext cx="1849007" cy="325025"/>
              </a:xfrm>
              <a:prstGeom prst="rect">
                <a:avLst/>
              </a:prstGeom>
              <a:blipFill rotWithShape="1">
                <a:blip r:embed="rId17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Straight Connector 157">
            <a:extLst>
              <a:ext uri="{FF2B5EF4-FFF2-40B4-BE49-F238E27FC236}">
                <a16:creationId xmlns="" xmlns:a16="http://schemas.microsoft.com/office/drawing/2014/main" id="{1FFAE678-2703-4FCD-864E-075362E2BD08}"/>
              </a:ext>
            </a:extLst>
          </p:cNvPr>
          <p:cNvCxnSpPr>
            <a:cxnSpLocks/>
          </p:cNvCxnSpPr>
          <p:nvPr/>
        </p:nvCxnSpPr>
        <p:spPr>
          <a:xfrm>
            <a:off x="3227343" y="2352643"/>
            <a:ext cx="0" cy="2073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57">
            <a:extLst>
              <a:ext uri="{FF2B5EF4-FFF2-40B4-BE49-F238E27FC236}">
                <a16:creationId xmlns="" xmlns:a16="http://schemas.microsoft.com/office/drawing/2014/main" id="{1FFAE678-2703-4FCD-864E-075362E2BD08}"/>
              </a:ext>
            </a:extLst>
          </p:cNvPr>
          <p:cNvCxnSpPr>
            <a:cxnSpLocks/>
          </p:cNvCxnSpPr>
          <p:nvPr/>
        </p:nvCxnSpPr>
        <p:spPr>
          <a:xfrm>
            <a:off x="1869826" y="2796704"/>
            <a:ext cx="0" cy="1415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57">
            <a:extLst>
              <a:ext uri="{FF2B5EF4-FFF2-40B4-BE49-F238E27FC236}">
                <a16:creationId xmlns="" xmlns:a16="http://schemas.microsoft.com/office/drawing/2014/main" id="{1FFAE678-2703-4FCD-864E-075362E2BD08}"/>
              </a:ext>
            </a:extLst>
          </p:cNvPr>
          <p:cNvCxnSpPr>
            <a:cxnSpLocks/>
          </p:cNvCxnSpPr>
          <p:nvPr/>
        </p:nvCxnSpPr>
        <p:spPr>
          <a:xfrm>
            <a:off x="1863928" y="2352643"/>
            <a:ext cx="0" cy="2073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2815727" y="5162198"/>
                <a:ext cx="700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smtClean="0">
                    <a:ea typeface="Cambria Math"/>
                  </a:rPr>
                  <a:t>Z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/>
                      </a:rPr>
                      <m:t>≈</m:t>
                    </m:r>
                    <m:r>
                      <a:rPr lang="es-CR" sz="1200" b="0" i="1" smtClean="0">
                        <a:latin typeface="Cambria Math"/>
                      </a:rPr>
                      <m:t>1.3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R" sz="1200" b="0" i="1" smtClean="0">
                        <a:latin typeface="Cambria Math"/>
                      </a:rPr>
                      <m:t>𝑀</m:t>
                    </m:r>
                    <m:r>
                      <m:rPr>
                        <m:sty m:val="p"/>
                      </m:rPr>
                      <a:rPr lang="el-G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46" name="TextBox 1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727" y="5162198"/>
                <a:ext cx="700000" cy="184666"/>
              </a:xfrm>
              <a:prstGeom prst="rect">
                <a:avLst/>
              </a:prstGeom>
              <a:blipFill rotWithShape="1">
                <a:blip r:embed="rId18"/>
                <a:stretch>
                  <a:fillRect l="-13913" t="-26667" r="-6957" b="-5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114 CuadroTexto"/>
              <p:cNvSpPr txBox="1"/>
              <p:nvPr/>
            </p:nvSpPr>
            <p:spPr>
              <a:xfrm>
                <a:off x="6907451" y="2317654"/>
                <a:ext cx="4528487" cy="1096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R" sz="1600" dirty="0" smtClean="0"/>
                  <a:t>2. Encuentre el valor en dB del CMRR si se usa  un potenciómetro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𝑜𝑓𝑓𝑠𝑒𝑡</m:t>
                        </m:r>
                      </m:sub>
                    </m:sSub>
                  </m:oMath>
                </a14:m>
                <a:r>
                  <a:rPr lang="es-CR" sz="1600" dirty="0" smtClean="0"/>
                  <a:t>) de </a:t>
                </a:r>
                <a14:m>
                  <m:oMath xmlns:m="http://schemas.openxmlformats.org/officeDocument/2006/math">
                    <m:r>
                      <a:rPr lang="es-CR" sz="1600" i="1">
                        <a:latin typeface="Cambria Math"/>
                      </a:rPr>
                      <m:t>2</m:t>
                    </m:r>
                    <m:r>
                      <a:rPr lang="es-CR" sz="1600" b="0" i="1" smtClean="0">
                        <a:latin typeface="Cambria Math"/>
                      </a:rPr>
                      <m:t>0 </m:t>
                    </m:r>
                    <m:r>
                      <a:rPr lang="es-CR" sz="1600" b="0" i="1" smtClean="0">
                        <a:latin typeface="Cambria Math"/>
                      </a:rPr>
                      <m:t>𝐾</m:t>
                    </m:r>
                    <m:r>
                      <m:rPr>
                        <m:sty m:val="p"/>
                      </m:rPr>
                      <a:rPr lang="el-GR" sz="1600" b="0" i="1" smtClean="0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s-CR" sz="1600" b="0" dirty="0" smtClean="0">
                    <a:ea typeface="Cambria Math"/>
                  </a:rPr>
                  <a:t>.</a:t>
                </a:r>
              </a:p>
              <a:p>
                <a:r>
                  <a:rPr lang="es-CR" sz="1600" dirty="0" smtClean="0">
                    <a:ea typeface="Cambria Math"/>
                  </a:rPr>
                  <a:t>Use el modelo de parámetros híbridos visto en clase.</a:t>
                </a:r>
                <a:endParaRPr lang="es-CR" sz="1600" b="0" dirty="0" smtClean="0">
                  <a:ea typeface="Cambria Math"/>
                </a:endParaRPr>
              </a:p>
            </p:txBody>
          </p:sp>
        </mc:Choice>
        <mc:Fallback>
          <p:sp>
            <p:nvSpPr>
              <p:cNvPr id="115" name="1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451" y="2317654"/>
                <a:ext cx="4528487" cy="1096967"/>
              </a:xfrm>
              <a:prstGeom prst="rect">
                <a:avLst/>
              </a:prstGeom>
              <a:blipFill rotWithShape="1">
                <a:blip r:embed="rId19"/>
                <a:stretch>
                  <a:fillRect l="-673" t="-1667" b="-611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9" name="148 Grupo"/>
          <p:cNvGrpSpPr/>
          <p:nvPr/>
        </p:nvGrpSpPr>
        <p:grpSpPr>
          <a:xfrm>
            <a:off x="3880325" y="3482304"/>
            <a:ext cx="292878" cy="1107703"/>
            <a:chOff x="7845994" y="2959575"/>
            <a:chExt cx="292878" cy="1107703"/>
          </a:xfrm>
        </p:grpSpPr>
        <p:grpSp>
          <p:nvGrpSpPr>
            <p:cNvPr id="150" name="Group 178">
              <a:extLst>
                <a:ext uri="{FF2B5EF4-FFF2-40B4-BE49-F238E27FC236}">
                  <a16:creationId xmlns="" xmlns:a16="http://schemas.microsoft.com/office/drawing/2014/main" id="{1BAE246E-BE16-4D65-96A7-334B8F118608}"/>
                </a:ext>
              </a:extLst>
            </p:cNvPr>
            <p:cNvGrpSpPr/>
            <p:nvPr/>
          </p:nvGrpSpPr>
          <p:grpSpPr>
            <a:xfrm>
              <a:off x="7858824" y="2959575"/>
              <a:ext cx="280048" cy="955439"/>
              <a:chOff x="6952646" y="2910492"/>
              <a:chExt cx="280048" cy="955439"/>
            </a:xfrm>
          </p:grpSpPr>
          <p:sp>
            <p:nvSpPr>
              <p:cNvPr id="156" name="Oval 180">
                <a:extLst>
                  <a:ext uri="{FF2B5EF4-FFF2-40B4-BE49-F238E27FC236}">
                    <a16:creationId xmlns="" xmlns:a16="http://schemas.microsoft.com/office/drawing/2014/main" id="{0CAF7A6D-3F0B-4F55-8B20-31CEF8E4702C}"/>
                  </a:ext>
                </a:extLst>
              </p:cNvPr>
              <p:cNvSpPr/>
              <p:nvPr/>
            </p:nvSpPr>
            <p:spPr>
              <a:xfrm>
                <a:off x="6952646" y="3228973"/>
                <a:ext cx="262831" cy="32384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extBox 192">
                <a:extLst>
                  <a:ext uri="{FF2B5EF4-FFF2-40B4-BE49-F238E27FC236}">
                    <a16:creationId xmlns="" xmlns:a16="http://schemas.microsoft.com/office/drawing/2014/main" id="{9AAA16E3-4630-43BC-8230-17E90C73228B}"/>
                  </a:ext>
                </a:extLst>
              </p:cNvPr>
              <p:cNvSpPr txBox="1"/>
              <p:nvPr/>
            </p:nvSpPr>
            <p:spPr>
              <a:xfrm>
                <a:off x="6958260" y="3157526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+</a:t>
                </a:r>
              </a:p>
            </p:txBody>
          </p:sp>
          <p:sp>
            <p:nvSpPr>
              <p:cNvPr id="163" name="TextBox 193">
                <a:extLst>
                  <a:ext uri="{FF2B5EF4-FFF2-40B4-BE49-F238E27FC236}">
                    <a16:creationId xmlns="" xmlns:a16="http://schemas.microsoft.com/office/drawing/2014/main" id="{691830C3-B9DA-43D3-A47F-9B7300BADC5E}"/>
                  </a:ext>
                </a:extLst>
              </p:cNvPr>
              <p:cNvSpPr txBox="1"/>
              <p:nvPr/>
            </p:nvSpPr>
            <p:spPr>
              <a:xfrm>
                <a:off x="6980220" y="3323693"/>
                <a:ext cx="2391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-</a:t>
                </a:r>
              </a:p>
            </p:txBody>
          </p:sp>
          <p:cxnSp>
            <p:nvCxnSpPr>
              <p:cNvPr id="167" name="Straight Connector 194">
                <a:extLst>
                  <a:ext uri="{FF2B5EF4-FFF2-40B4-BE49-F238E27FC236}">
                    <a16:creationId xmlns="" xmlns:a16="http://schemas.microsoft.com/office/drawing/2014/main" id="{C180AF74-30E0-4B35-8364-23EAD1114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3166" y="2910492"/>
                <a:ext cx="0" cy="3131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97">
                <a:extLst>
                  <a:ext uri="{FF2B5EF4-FFF2-40B4-BE49-F238E27FC236}">
                    <a16:creationId xmlns="" xmlns:a16="http://schemas.microsoft.com/office/drawing/2014/main" id="{CA42A300-6799-4160-9ACA-534E4A12B8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4061" y="3552819"/>
                <a:ext cx="0" cy="3131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205">
              <a:extLst>
                <a:ext uri="{FF2B5EF4-FFF2-40B4-BE49-F238E27FC236}">
                  <a16:creationId xmlns="" xmlns:a16="http://schemas.microsoft.com/office/drawing/2014/main" id="{CCCE8640-C5F6-485D-824E-A9F1914276DF}"/>
                </a:ext>
              </a:extLst>
            </p:cNvPr>
            <p:cNvGrpSpPr/>
            <p:nvPr/>
          </p:nvGrpSpPr>
          <p:grpSpPr>
            <a:xfrm>
              <a:off x="7845994" y="3817387"/>
              <a:ext cx="292187" cy="249891"/>
              <a:chOff x="6176852" y="2698817"/>
              <a:chExt cx="292187" cy="249891"/>
            </a:xfrm>
          </p:grpSpPr>
          <p:cxnSp>
            <p:nvCxnSpPr>
              <p:cNvPr id="152" name="Straight Connector 206">
                <a:extLst>
                  <a:ext uri="{FF2B5EF4-FFF2-40B4-BE49-F238E27FC236}">
                    <a16:creationId xmlns="" xmlns:a16="http://schemas.microsoft.com/office/drawing/2014/main" id="{80A60484-5322-4FA1-A623-C079E7F5CD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207">
                <a:extLst>
                  <a:ext uri="{FF2B5EF4-FFF2-40B4-BE49-F238E27FC236}">
                    <a16:creationId xmlns="" xmlns:a16="http://schemas.microsoft.com/office/drawing/2014/main" id="{52C9ECFF-4B33-4555-A815-B63BF960D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208">
                <a:extLst>
                  <a:ext uri="{FF2B5EF4-FFF2-40B4-BE49-F238E27FC236}">
                    <a16:creationId xmlns="" xmlns:a16="http://schemas.microsoft.com/office/drawing/2014/main" id="{31D614C4-7A3F-48DF-9A93-CEDDEEC197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209">
                <a:extLst>
                  <a:ext uri="{FF2B5EF4-FFF2-40B4-BE49-F238E27FC236}">
                    <a16:creationId xmlns="" xmlns:a16="http://schemas.microsoft.com/office/drawing/2014/main" id="{319939E4-201C-4851-B4B7-2C5D2E2CB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168 Grupo"/>
          <p:cNvGrpSpPr/>
          <p:nvPr/>
        </p:nvGrpSpPr>
        <p:grpSpPr>
          <a:xfrm>
            <a:off x="910247" y="3519087"/>
            <a:ext cx="292878" cy="1107703"/>
            <a:chOff x="7845994" y="2959575"/>
            <a:chExt cx="292878" cy="1107703"/>
          </a:xfrm>
        </p:grpSpPr>
        <p:grpSp>
          <p:nvGrpSpPr>
            <p:cNvPr id="172" name="Group 178">
              <a:extLst>
                <a:ext uri="{FF2B5EF4-FFF2-40B4-BE49-F238E27FC236}">
                  <a16:creationId xmlns="" xmlns:a16="http://schemas.microsoft.com/office/drawing/2014/main" id="{1BAE246E-BE16-4D65-96A7-334B8F118608}"/>
                </a:ext>
              </a:extLst>
            </p:cNvPr>
            <p:cNvGrpSpPr/>
            <p:nvPr/>
          </p:nvGrpSpPr>
          <p:grpSpPr>
            <a:xfrm>
              <a:off x="7858824" y="2959575"/>
              <a:ext cx="280048" cy="955439"/>
              <a:chOff x="6952646" y="2910492"/>
              <a:chExt cx="280048" cy="955439"/>
            </a:xfrm>
          </p:grpSpPr>
          <p:sp>
            <p:nvSpPr>
              <p:cNvPr id="179" name="Oval 180">
                <a:extLst>
                  <a:ext uri="{FF2B5EF4-FFF2-40B4-BE49-F238E27FC236}">
                    <a16:creationId xmlns="" xmlns:a16="http://schemas.microsoft.com/office/drawing/2014/main" id="{0CAF7A6D-3F0B-4F55-8B20-31CEF8E4702C}"/>
                  </a:ext>
                </a:extLst>
              </p:cNvPr>
              <p:cNvSpPr/>
              <p:nvPr/>
            </p:nvSpPr>
            <p:spPr>
              <a:xfrm>
                <a:off x="6952646" y="3228973"/>
                <a:ext cx="262831" cy="32384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Box 192">
                <a:extLst>
                  <a:ext uri="{FF2B5EF4-FFF2-40B4-BE49-F238E27FC236}">
                    <a16:creationId xmlns="" xmlns:a16="http://schemas.microsoft.com/office/drawing/2014/main" id="{9AAA16E3-4630-43BC-8230-17E90C73228B}"/>
                  </a:ext>
                </a:extLst>
              </p:cNvPr>
              <p:cNvSpPr txBox="1"/>
              <p:nvPr/>
            </p:nvSpPr>
            <p:spPr>
              <a:xfrm>
                <a:off x="6958260" y="3157526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+</a:t>
                </a:r>
              </a:p>
            </p:txBody>
          </p:sp>
          <p:sp>
            <p:nvSpPr>
              <p:cNvPr id="183" name="TextBox 193">
                <a:extLst>
                  <a:ext uri="{FF2B5EF4-FFF2-40B4-BE49-F238E27FC236}">
                    <a16:creationId xmlns="" xmlns:a16="http://schemas.microsoft.com/office/drawing/2014/main" id="{691830C3-B9DA-43D3-A47F-9B7300BADC5E}"/>
                  </a:ext>
                </a:extLst>
              </p:cNvPr>
              <p:cNvSpPr txBox="1"/>
              <p:nvPr/>
            </p:nvSpPr>
            <p:spPr>
              <a:xfrm>
                <a:off x="6980220" y="3323693"/>
                <a:ext cx="2391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-</a:t>
                </a:r>
              </a:p>
            </p:txBody>
          </p:sp>
          <p:cxnSp>
            <p:nvCxnSpPr>
              <p:cNvPr id="184" name="Straight Connector 194">
                <a:extLst>
                  <a:ext uri="{FF2B5EF4-FFF2-40B4-BE49-F238E27FC236}">
                    <a16:creationId xmlns="" xmlns:a16="http://schemas.microsoft.com/office/drawing/2014/main" id="{C180AF74-30E0-4B35-8364-23EAD1114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3166" y="2910492"/>
                <a:ext cx="0" cy="3131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97">
                <a:extLst>
                  <a:ext uri="{FF2B5EF4-FFF2-40B4-BE49-F238E27FC236}">
                    <a16:creationId xmlns="" xmlns:a16="http://schemas.microsoft.com/office/drawing/2014/main" id="{CA42A300-6799-4160-9ACA-534E4A12B8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4061" y="3552819"/>
                <a:ext cx="0" cy="3131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205">
              <a:extLst>
                <a:ext uri="{FF2B5EF4-FFF2-40B4-BE49-F238E27FC236}">
                  <a16:creationId xmlns="" xmlns:a16="http://schemas.microsoft.com/office/drawing/2014/main" id="{CCCE8640-C5F6-485D-824E-A9F1914276DF}"/>
                </a:ext>
              </a:extLst>
            </p:cNvPr>
            <p:cNvGrpSpPr/>
            <p:nvPr/>
          </p:nvGrpSpPr>
          <p:grpSpPr>
            <a:xfrm>
              <a:off x="7845994" y="3817387"/>
              <a:ext cx="292187" cy="249891"/>
              <a:chOff x="6176852" y="2698817"/>
              <a:chExt cx="292187" cy="249891"/>
            </a:xfrm>
          </p:grpSpPr>
          <p:cxnSp>
            <p:nvCxnSpPr>
              <p:cNvPr id="174" name="Straight Connector 206">
                <a:extLst>
                  <a:ext uri="{FF2B5EF4-FFF2-40B4-BE49-F238E27FC236}">
                    <a16:creationId xmlns="" xmlns:a16="http://schemas.microsoft.com/office/drawing/2014/main" id="{80A60484-5322-4FA1-A623-C079E7F5CD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207">
                <a:extLst>
                  <a:ext uri="{FF2B5EF4-FFF2-40B4-BE49-F238E27FC236}">
                    <a16:creationId xmlns="" xmlns:a16="http://schemas.microsoft.com/office/drawing/2014/main" id="{52C9ECFF-4B33-4555-A815-B63BF960D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208">
                <a:extLst>
                  <a:ext uri="{FF2B5EF4-FFF2-40B4-BE49-F238E27FC236}">
                    <a16:creationId xmlns="" xmlns:a16="http://schemas.microsoft.com/office/drawing/2014/main" id="{31D614C4-7A3F-48DF-9A93-CEDDEEC197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209">
                <a:extLst>
                  <a:ext uri="{FF2B5EF4-FFF2-40B4-BE49-F238E27FC236}">
                    <a16:creationId xmlns="" xmlns:a16="http://schemas.microsoft.com/office/drawing/2014/main" id="{319939E4-201C-4851-B4B7-2C5D2E2CB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3945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3 CuadroTexto"/>
              <p:cNvSpPr txBox="1"/>
              <p:nvPr/>
            </p:nvSpPr>
            <p:spPr>
              <a:xfrm>
                <a:off x="6436426" y="826150"/>
                <a:ext cx="4987636" cy="5144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CR" sz="1600" dirty="0" smtClean="0"/>
              </a:p>
              <a:p>
                <a:r>
                  <a:rPr lang="es-CR" sz="1600" dirty="0" smtClean="0"/>
                  <a:t>3. La fuente de </a:t>
                </a:r>
                <a:r>
                  <a:rPr lang="es-CR" sz="1600" dirty="0" err="1" smtClean="0"/>
                  <a:t>Widlar</a:t>
                </a:r>
                <a:r>
                  <a:rPr lang="es-CR" sz="1600" dirty="0" smtClean="0"/>
                  <a:t> mostrada en la primera figura  se puede representar en pequeña señal como se muestra en la segunda figura.</a:t>
                </a:r>
                <a:br>
                  <a:rPr lang="es-CR" sz="1600" dirty="0" smtClean="0"/>
                </a:br>
                <a:r>
                  <a:rPr lang="es-CR" sz="1600" dirty="0" smtClean="0"/>
                  <a:t>Demuestre que la resistencia Z de la fuente de </a:t>
                </a:r>
                <a:r>
                  <a:rPr lang="es-CR" sz="1600" dirty="0" err="1" smtClean="0"/>
                  <a:t>Widlar</a:t>
                </a:r>
                <a:r>
                  <a:rPr lang="es-CR" sz="1600" dirty="0" smtClean="0"/>
                  <a:t> en pequeña señal se puede representar como:</a:t>
                </a:r>
              </a:p>
              <a:p>
                <a:endParaRPr lang="es-C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600" i="1" smtClean="0">
                          <a:latin typeface="Cambria Math"/>
                        </a:rPr>
                        <m:t>𝑍</m:t>
                      </m:r>
                      <m:r>
                        <a:rPr lang="es-CR" sz="1600" i="1"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s-C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6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C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600" i="1">
                                      <a:latin typeface="Cambria Math"/>
                                    </a:rPr>
                                    <m:t>𝑜𝑒</m:t>
                                  </m:r>
                                </m:e>
                                <m:sub>
                                  <m:r>
                                    <a:rPr lang="es-CR" sz="1600" b="0" i="1" smtClean="0">
                                      <a:latin typeface="Cambria Math"/>
                                    </a:rPr>
                                    <m:t>𝐵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d>
                        <m:dPr>
                          <m:ctrlPr>
                            <a:rPr lang="es-CR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R" sz="1600" i="1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6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R" sz="1600" b="0" i="1" smtClean="0">
                                      <a:latin typeface="Cambria Math"/>
                                    </a:rPr>
                                    <m:t>𝐸𝐵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6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CR" sz="1600" i="1" smtClean="0">
                                      <a:latin typeface="Cambria Math"/>
                                    </a:rPr>
                                    <m:t>𝐵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C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6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R" sz="1600" i="1"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s-CR" sz="1600" dirty="0" smtClean="0"/>
              </a:p>
              <a:p>
                <a:pPr/>
                <a:endParaRPr lang="es-CR" sz="1600" dirty="0"/>
              </a:p>
              <a:p>
                <a:pPr/>
                <a:r>
                  <a:rPr lang="es-CR" sz="1600" dirty="0" smtClean="0"/>
                  <a:t>Si se cumple que: </a:t>
                </a:r>
              </a:p>
              <a:p>
                <a:pPr/>
                <a:endParaRPr lang="es-CR" sz="1600" dirty="0" smtClean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/>
                        </m:ctrlPr>
                      </m:sSubPr>
                      <m:e>
                        <m:r>
                          <a:rPr lang="es-CR" sz="1600" i="1"/>
                          <m:t>h</m:t>
                        </m:r>
                      </m:e>
                      <m:sub>
                        <m:r>
                          <a:rPr lang="es-CR" sz="1600" i="1"/>
                          <m:t>𝑖𝑒𝐵</m:t>
                        </m:r>
                      </m:sub>
                    </m:sSub>
                    <m:r>
                      <a:rPr lang="es-CR" sz="1600" i="1"/>
                      <m:t>≫</m:t>
                    </m:r>
                    <m:sSub>
                      <m:sSubPr>
                        <m:ctrlPr>
                          <a:rPr lang="es-CR" sz="1600" i="1"/>
                        </m:ctrlPr>
                      </m:sSubPr>
                      <m:e>
                        <m:r>
                          <a:rPr lang="es-CR" sz="1600" i="1"/>
                          <m:t>𝑅</m:t>
                        </m:r>
                      </m:e>
                      <m:sub>
                        <m:r>
                          <a:rPr lang="es-CR" sz="1600" i="1"/>
                          <m:t>𝐸𝐵</m:t>
                        </m:r>
                      </m:sub>
                    </m:sSub>
                    <m:r>
                      <a:rPr lang="es-CR" sz="1600" i="1"/>
                      <m:t>+</m:t>
                    </m:r>
                    <m:d>
                      <m:dPr>
                        <m:ctrlPr>
                          <a:rPr lang="es-CR" sz="1600" i="1"/>
                        </m:ctrlPr>
                      </m:dPr>
                      <m:e>
                        <m:sSub>
                          <m:sSubPr>
                            <m:ctrlPr>
                              <a:rPr lang="es-CR" sz="1600" i="1"/>
                            </m:ctrlPr>
                          </m:sSubPr>
                          <m:e>
                            <m:r>
                              <a:rPr lang="es-CR" sz="1600" i="1"/>
                              <m:t>h</m:t>
                            </m:r>
                          </m:e>
                          <m:sub>
                            <m:r>
                              <a:rPr lang="es-CR" sz="1600" i="1"/>
                              <m:t>𝑖𝑒𝐴</m:t>
                            </m:r>
                          </m:sub>
                        </m:sSub>
                        <m:d>
                          <m:dPr>
                            <m:begChr m:val="‖"/>
                            <m:endChr m:val=""/>
                            <m:ctrlPr>
                              <a:rPr lang="es-CR" sz="16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R" sz="1600" i="1"/>
                                </m:ctrlPr>
                              </m:sSubPr>
                              <m:e>
                                <m:r>
                                  <a:rPr lang="es-CR" sz="1600" i="1"/>
                                  <m:t>𝑅</m:t>
                                </m:r>
                              </m:e>
                              <m:sub>
                                <m:r>
                                  <a:rPr lang="es-CR" sz="1600" i="1"/>
                                  <m:t>𝐶𝐴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s-CR" sz="1600" dirty="0" smtClean="0"/>
              </a:p>
              <a:p>
                <a:pPr marL="342900" indent="-342900">
                  <a:buAutoNum type="arabicPeriod"/>
                </a:pPr>
                <a:endParaRPr lang="es-C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R" sz="1600" i="1"/>
                        <m:t> </m:t>
                      </m:r>
                      <m:r>
                        <a:rPr lang="es-CR" sz="1600" b="0" i="1" smtClean="0">
                          <a:latin typeface="Cambria Math"/>
                        </a:rPr>
                        <m:t>2.    </m:t>
                      </m:r>
                      <m:f>
                        <m:fPr>
                          <m:ctrlPr>
                            <a:rPr lang="es-CR" sz="1600" i="1"/>
                          </m:ctrlPr>
                        </m:fPr>
                        <m:num>
                          <m:r>
                            <a:rPr lang="es-CR" sz="1600" i="1"/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CR" sz="1600" i="1"/>
                              </m:ctrlPr>
                            </m:sSubPr>
                            <m:e>
                              <m:r>
                                <a:rPr lang="es-CR" sz="1600" i="1"/>
                                <m:t>h</m:t>
                              </m:r>
                            </m:e>
                            <m:sub>
                              <m:r>
                                <a:rPr lang="es-CR" sz="1600" i="1"/>
                                <m:t>𝑜𝑒𝐵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s-CR" sz="1600" i="1"/>
                          </m:ctrlPr>
                        </m:dPr>
                        <m:e>
                          <m:r>
                            <a:rPr lang="es-CR" sz="1600" i="1"/>
                            <m:t>1+</m:t>
                          </m:r>
                          <m:sSub>
                            <m:sSubPr>
                              <m:ctrlPr>
                                <a:rPr lang="es-CR" sz="1600" i="1"/>
                              </m:ctrlPr>
                            </m:sSubPr>
                            <m:e>
                              <m:r>
                                <a:rPr lang="es-CR" sz="1600" i="1"/>
                                <m:t>h</m:t>
                              </m:r>
                            </m:e>
                            <m:sub>
                              <m:r>
                                <a:rPr lang="es-CR" sz="1600" i="1"/>
                                <m:t>𝑓𝑒𝐵</m:t>
                              </m:r>
                            </m:sub>
                          </m:sSub>
                          <m:f>
                            <m:fPr>
                              <m:ctrlPr>
                                <a:rPr lang="es-CR" sz="1600" i="1"/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R" sz="1600" i="1"/>
                                  </m:ctrlPr>
                                </m:sSubPr>
                                <m:e>
                                  <m:r>
                                    <a:rPr lang="es-CR" sz="1600" i="1"/>
                                    <m:t>𝑅</m:t>
                                  </m:r>
                                </m:e>
                                <m:sub>
                                  <m:r>
                                    <a:rPr lang="es-CR" sz="1600" i="1"/>
                                    <m:t>𝐸𝐵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CR" sz="1600" i="1"/>
                                  </m:ctrlPr>
                                </m:sSubPr>
                                <m:e>
                                  <m:r>
                                    <a:rPr lang="es-CR" sz="1600" i="1"/>
                                    <m:t>h</m:t>
                                  </m:r>
                                </m:e>
                                <m:sub>
                                  <m:r>
                                    <a:rPr lang="es-CR" sz="1600" i="1"/>
                                    <m:t>𝑖𝑒𝐵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s-CR" sz="1600" i="1"/>
                        <m:t>≫</m:t>
                      </m:r>
                      <m:d>
                        <m:dPr>
                          <m:begChr m:val="["/>
                          <m:endChr m:val="]"/>
                          <m:ctrlPr>
                            <a:rPr lang="es-CR" sz="1600" i="1"/>
                          </m:ctrlPr>
                        </m:d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s-CR" sz="1600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R" sz="1600" i="1"/>
                                  </m:ctrlPr>
                                </m:sSubPr>
                                <m:e>
                                  <m:r>
                                    <a:rPr lang="es-CR" sz="1600" i="1"/>
                                    <m:t>𝑅</m:t>
                                  </m:r>
                                </m:e>
                                <m:sub>
                                  <m:r>
                                    <a:rPr lang="es-CR" sz="1600" i="1"/>
                                    <m:t>𝐸𝐵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s-CR" sz="1600" i="1"/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s-CR" sz="1600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R" sz="1600" i="1"/>
                                      </m:ctrlPr>
                                    </m:sSubPr>
                                    <m:e>
                                      <m:r>
                                        <a:rPr lang="es-CR" sz="1600" i="1"/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s-CR" sz="1600" i="1"/>
                                        <m:t>𝑖𝑒𝐴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‖"/>
                                      <m:endChr m:val=""/>
                                      <m:ctrlPr>
                                        <a:rPr lang="es-CR" sz="1600" i="1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CR" sz="1600" i="1"/>
                                          </m:ctrlPr>
                                        </m:sSubPr>
                                        <m:e>
                                          <m:r>
                                            <a:rPr lang="es-CR" sz="1600" i="1"/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s-CR" sz="1600" i="1"/>
                                            <m:t>𝐶𝐴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s-CR" sz="1600" i="1"/>
                                <m:t>+</m:t>
                              </m:r>
                              <m:sSub>
                                <m:sSubPr>
                                  <m:ctrlPr>
                                    <a:rPr lang="es-CR" sz="1600" i="1"/>
                                  </m:ctrlPr>
                                </m:sSubPr>
                                <m:e>
                                  <m:r>
                                    <a:rPr lang="es-CR" sz="1600" i="1"/>
                                    <m:t>h</m:t>
                                  </m:r>
                                </m:e>
                                <m:sub>
                                  <m:r>
                                    <a:rPr lang="es-CR" sz="1600" i="1"/>
                                    <m:t>𝑖𝑒𝐵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s-CR" sz="1600" dirty="0"/>
              </a:p>
              <a:p>
                <a:pPr/>
                <a:endParaRPr lang="es-CR" sz="1600" dirty="0"/>
              </a:p>
              <a:p>
                <a:endParaRPr lang="es-CR" sz="1600" dirty="0" smtClean="0"/>
              </a:p>
              <a:p>
                <a:endParaRPr lang="es-CR" sz="1600" dirty="0"/>
              </a:p>
              <a:p>
                <a:pPr marL="342900" indent="-342900">
                  <a:buFont typeface="+mj-lt"/>
                  <a:buAutoNum type="arabicPeriod" startAt="8"/>
                </a:pPr>
                <a:endParaRPr lang="es-CR" sz="1600" dirty="0" smtClean="0"/>
              </a:p>
            </p:txBody>
          </p:sp>
        </mc:Choice>
        <mc:Fallback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426" y="826150"/>
                <a:ext cx="4987636" cy="5144998"/>
              </a:xfrm>
              <a:prstGeom prst="rect">
                <a:avLst/>
              </a:prstGeom>
              <a:blipFill rotWithShape="1">
                <a:blip r:embed="rId2"/>
                <a:stretch>
                  <a:fillRect l="-733" r="-4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4">
            <a:extLst>
              <a:ext uri="{FF2B5EF4-FFF2-40B4-BE49-F238E27FC236}">
                <a16:creationId xmlns="" xmlns:a16="http://schemas.microsoft.com/office/drawing/2014/main" id="{5F47C722-F513-4EB6-9E2C-202CEB1CB406}"/>
              </a:ext>
            </a:extLst>
          </p:cNvPr>
          <p:cNvGrpSpPr/>
          <p:nvPr/>
        </p:nvGrpSpPr>
        <p:grpSpPr>
          <a:xfrm>
            <a:off x="2532823" y="826932"/>
            <a:ext cx="418618" cy="1079500"/>
            <a:chOff x="3276600" y="2936875"/>
            <a:chExt cx="418618" cy="1079500"/>
          </a:xfrm>
        </p:grpSpPr>
        <p:cxnSp>
          <p:nvCxnSpPr>
            <p:cNvPr id="13" name="Straight Connector 25">
              <a:extLst>
                <a:ext uri="{FF2B5EF4-FFF2-40B4-BE49-F238E27FC236}">
                  <a16:creationId xmlns="" xmlns:a16="http://schemas.microsoft.com/office/drawing/2014/main" id="{EC81D456-BDC6-452A-BDF4-F663CCF8C7B4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279913"/>
              <a:ext cx="0" cy="412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26">
              <a:extLst>
                <a:ext uri="{FF2B5EF4-FFF2-40B4-BE49-F238E27FC236}">
                  <a16:creationId xmlns="" xmlns:a16="http://schemas.microsoft.com/office/drawing/2014/main" id="{926D9F26-3816-41EE-8574-5DBC5A55098A}"/>
                </a:ext>
              </a:extLst>
            </p:cNvPr>
            <p:cNvCxnSpPr/>
            <p:nvPr/>
          </p:nvCxnSpPr>
          <p:spPr>
            <a:xfrm flipH="1">
              <a:off x="3518452" y="3279913"/>
              <a:ext cx="167723" cy="82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27">
              <a:extLst>
                <a:ext uri="{FF2B5EF4-FFF2-40B4-BE49-F238E27FC236}">
                  <a16:creationId xmlns="" xmlns:a16="http://schemas.microsoft.com/office/drawing/2014/main" id="{AB22D43E-D081-466E-890A-E7B39729F130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622675"/>
              <a:ext cx="176766" cy="696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28">
              <a:extLst>
                <a:ext uri="{FF2B5EF4-FFF2-40B4-BE49-F238E27FC236}">
                  <a16:creationId xmlns="" xmlns:a16="http://schemas.microsoft.com/office/drawing/2014/main" id="{2E98C623-6D76-429B-B39C-982BBBD29876}"/>
                </a:ext>
              </a:extLst>
            </p:cNvPr>
            <p:cNvCxnSpPr/>
            <p:nvPr/>
          </p:nvCxnSpPr>
          <p:spPr>
            <a:xfrm flipV="1">
              <a:off x="3686175" y="2936875"/>
              <a:ext cx="0" cy="343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29">
              <a:extLst>
                <a:ext uri="{FF2B5EF4-FFF2-40B4-BE49-F238E27FC236}">
                  <a16:creationId xmlns="" xmlns:a16="http://schemas.microsoft.com/office/drawing/2014/main" id="{47BA7317-13F1-4469-9C8D-8015AA32E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8144" y="3692525"/>
              <a:ext cx="3175" cy="3238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30">
              <a:extLst>
                <a:ext uri="{FF2B5EF4-FFF2-40B4-BE49-F238E27FC236}">
                  <a16:creationId xmlns="" xmlns:a16="http://schemas.microsoft.com/office/drawing/2014/main" id="{0306D7FE-6960-442F-B88E-61D5DEA5E1DE}"/>
                </a:ext>
              </a:extLst>
            </p:cNvPr>
            <p:cNvCxnSpPr/>
            <p:nvPr/>
          </p:nvCxnSpPr>
          <p:spPr>
            <a:xfrm flipH="1">
              <a:off x="3276600" y="3495676"/>
              <a:ext cx="2418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24">
            <a:extLst>
              <a:ext uri="{FF2B5EF4-FFF2-40B4-BE49-F238E27FC236}">
                <a16:creationId xmlns="" xmlns:a16="http://schemas.microsoft.com/office/drawing/2014/main" id="{5F47C722-F513-4EB6-9E2C-202CEB1CB406}"/>
              </a:ext>
            </a:extLst>
          </p:cNvPr>
          <p:cNvGrpSpPr/>
          <p:nvPr/>
        </p:nvGrpSpPr>
        <p:grpSpPr>
          <a:xfrm flipH="1">
            <a:off x="2089610" y="217269"/>
            <a:ext cx="450455" cy="1689163"/>
            <a:chOff x="3276600" y="2327212"/>
            <a:chExt cx="418618" cy="1689163"/>
          </a:xfrm>
        </p:grpSpPr>
        <p:cxnSp>
          <p:nvCxnSpPr>
            <p:cNvPr id="54" name="Straight Connector 25">
              <a:extLst>
                <a:ext uri="{FF2B5EF4-FFF2-40B4-BE49-F238E27FC236}">
                  <a16:creationId xmlns="" xmlns:a16="http://schemas.microsoft.com/office/drawing/2014/main" id="{EC81D456-BDC6-452A-BDF4-F663CCF8C7B4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279913"/>
              <a:ext cx="0" cy="412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26">
              <a:extLst>
                <a:ext uri="{FF2B5EF4-FFF2-40B4-BE49-F238E27FC236}">
                  <a16:creationId xmlns="" xmlns:a16="http://schemas.microsoft.com/office/drawing/2014/main" id="{926D9F26-3816-41EE-8574-5DBC5A55098A}"/>
                </a:ext>
              </a:extLst>
            </p:cNvPr>
            <p:cNvCxnSpPr/>
            <p:nvPr/>
          </p:nvCxnSpPr>
          <p:spPr>
            <a:xfrm flipH="1">
              <a:off x="3518452" y="3279913"/>
              <a:ext cx="167723" cy="82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27">
              <a:extLst>
                <a:ext uri="{FF2B5EF4-FFF2-40B4-BE49-F238E27FC236}">
                  <a16:creationId xmlns="" xmlns:a16="http://schemas.microsoft.com/office/drawing/2014/main" id="{AB22D43E-D081-466E-890A-E7B39729F130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622675"/>
              <a:ext cx="176766" cy="696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28">
              <a:extLst>
                <a:ext uri="{FF2B5EF4-FFF2-40B4-BE49-F238E27FC236}">
                  <a16:creationId xmlns="" xmlns:a16="http://schemas.microsoft.com/office/drawing/2014/main" id="{2E98C623-6D76-429B-B39C-982BBBD29876}"/>
                </a:ext>
              </a:extLst>
            </p:cNvPr>
            <p:cNvCxnSpPr/>
            <p:nvPr/>
          </p:nvCxnSpPr>
          <p:spPr>
            <a:xfrm flipH="1" flipV="1">
              <a:off x="3686175" y="2327212"/>
              <a:ext cx="0" cy="9527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29">
              <a:extLst>
                <a:ext uri="{FF2B5EF4-FFF2-40B4-BE49-F238E27FC236}">
                  <a16:creationId xmlns="" xmlns:a16="http://schemas.microsoft.com/office/drawing/2014/main" id="{47BA7317-13F1-4469-9C8D-8015AA32E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8144" y="3692525"/>
              <a:ext cx="3175" cy="3238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30">
              <a:extLst>
                <a:ext uri="{FF2B5EF4-FFF2-40B4-BE49-F238E27FC236}">
                  <a16:creationId xmlns="" xmlns:a16="http://schemas.microsoft.com/office/drawing/2014/main" id="{0306D7FE-6960-442F-B88E-61D5DEA5E1DE}"/>
                </a:ext>
              </a:extLst>
            </p:cNvPr>
            <p:cNvCxnSpPr/>
            <p:nvPr/>
          </p:nvCxnSpPr>
          <p:spPr>
            <a:xfrm flipH="1">
              <a:off x="3276600" y="3495676"/>
              <a:ext cx="2418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59 Conector angular"/>
          <p:cNvCxnSpPr/>
          <p:nvPr/>
        </p:nvCxnSpPr>
        <p:spPr>
          <a:xfrm flipV="1">
            <a:off x="2532823" y="998451"/>
            <a:ext cx="420730" cy="387282"/>
          </a:xfrm>
          <a:prstGeom prst="bentConnector3">
            <a:avLst>
              <a:gd name="adj1" fmla="val 20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167">
            <a:extLst>
              <a:ext uri="{FF2B5EF4-FFF2-40B4-BE49-F238E27FC236}">
                <a16:creationId xmlns="" xmlns:a16="http://schemas.microsoft.com/office/drawing/2014/main" id="{CD4D9E9B-DC0C-40C2-9097-3968377B8518}"/>
              </a:ext>
            </a:extLst>
          </p:cNvPr>
          <p:cNvCxnSpPr>
            <a:cxnSpLocks/>
          </p:cNvCxnSpPr>
          <p:nvPr/>
        </p:nvCxnSpPr>
        <p:spPr>
          <a:xfrm>
            <a:off x="2108250" y="2543079"/>
            <a:ext cx="8341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182">
            <a:extLst>
              <a:ext uri="{FF2B5EF4-FFF2-40B4-BE49-F238E27FC236}">
                <a16:creationId xmlns="" xmlns:a16="http://schemas.microsoft.com/office/drawing/2014/main" id="{0646D11C-040D-43CA-8143-1B110D2FB131}"/>
              </a:ext>
            </a:extLst>
          </p:cNvPr>
          <p:cNvGrpSpPr/>
          <p:nvPr/>
        </p:nvGrpSpPr>
        <p:grpSpPr>
          <a:xfrm rot="10800000">
            <a:off x="2475790" y="2538668"/>
            <a:ext cx="55282" cy="119978"/>
            <a:chOff x="7132321" y="4612913"/>
            <a:chExt cx="119270" cy="287888"/>
          </a:xfrm>
        </p:grpSpPr>
        <p:sp>
          <p:nvSpPr>
            <p:cNvPr id="75" name="Oval 183">
              <a:extLst>
                <a:ext uri="{FF2B5EF4-FFF2-40B4-BE49-F238E27FC236}">
                  <a16:creationId xmlns="" xmlns:a16="http://schemas.microsoft.com/office/drawing/2014/main" id="{038CE74B-5D90-4260-B438-B2E53135497E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184">
              <a:extLst>
                <a:ext uri="{FF2B5EF4-FFF2-40B4-BE49-F238E27FC236}">
                  <a16:creationId xmlns="" xmlns:a16="http://schemas.microsoft.com/office/drawing/2014/main" id="{18A7A913-B80E-4203-8407-27D440ADA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190">
                <a:extLst>
                  <a:ext uri="{FF2B5EF4-FFF2-40B4-BE49-F238E27FC236}">
                    <a16:creationId xmlns="" xmlns:a16="http://schemas.microsoft.com/office/drawing/2014/main" id="{DD506070-295A-42A2-A88A-9E9BD754D637}"/>
                  </a:ext>
                </a:extLst>
              </p:cNvPr>
              <p:cNvSpPr txBox="1"/>
              <p:nvPr/>
            </p:nvSpPr>
            <p:spPr>
              <a:xfrm>
                <a:off x="2291000" y="2765694"/>
                <a:ext cx="42486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15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7" name="TextBox 19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D506070-295A-42A2-A88A-9E9BD754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000" y="2765694"/>
                <a:ext cx="424860" cy="184666"/>
              </a:xfrm>
              <a:prstGeom prst="rect">
                <a:avLst/>
              </a:prstGeom>
              <a:blipFill rotWithShape="1">
                <a:blip r:embed="rId3"/>
                <a:stretch>
                  <a:fillRect l="-7143" r="-18571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185">
                <a:extLst>
                  <a:ext uri="{FF2B5EF4-FFF2-40B4-BE49-F238E27FC236}">
                    <a16:creationId xmlns="" xmlns:a16="http://schemas.microsoft.com/office/drawing/2014/main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3105489" y="1837781"/>
                <a:ext cx="1574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82" name="TextBox 18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489" y="1837781"/>
                <a:ext cx="157479" cy="184666"/>
              </a:xfrm>
              <a:prstGeom prst="rect">
                <a:avLst/>
              </a:prstGeom>
              <a:blipFill rotWithShape="1">
                <a:blip r:embed="rId4"/>
                <a:stretch>
                  <a:fillRect l="-19231" r="-11538" b="-1290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185">
                <a:extLst>
                  <a:ext uri="{FF2B5EF4-FFF2-40B4-BE49-F238E27FC236}">
                    <a16:creationId xmlns="" xmlns:a16="http://schemas.microsoft.com/office/drawing/2014/main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1769138" y="1678028"/>
                <a:ext cx="1703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83" name="TextBox 18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138" y="1678028"/>
                <a:ext cx="170303" cy="184666"/>
              </a:xfrm>
              <a:prstGeom prst="rect">
                <a:avLst/>
              </a:prstGeom>
              <a:blipFill rotWithShape="1">
                <a:blip r:embed="rId5"/>
                <a:stretch>
                  <a:fillRect l="-17857" r="-7143" b="-967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195">
            <a:extLst>
              <a:ext uri="{FF2B5EF4-FFF2-40B4-BE49-F238E27FC236}">
                <a16:creationId xmlns="" xmlns:a16="http://schemas.microsoft.com/office/drawing/2014/main" id="{4AFBE444-E721-4E06-8F0A-DC05D4FE9391}"/>
              </a:ext>
            </a:extLst>
          </p:cNvPr>
          <p:cNvCxnSpPr>
            <a:cxnSpLocks/>
          </p:cNvCxnSpPr>
          <p:nvPr/>
        </p:nvCxnSpPr>
        <p:spPr>
          <a:xfrm>
            <a:off x="2027186" y="1678028"/>
            <a:ext cx="0" cy="26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195">
            <a:extLst>
              <a:ext uri="{FF2B5EF4-FFF2-40B4-BE49-F238E27FC236}">
                <a16:creationId xmlns="" xmlns:a16="http://schemas.microsoft.com/office/drawing/2014/main" id="{4AFBE444-E721-4E06-8F0A-DC05D4FE9391}"/>
              </a:ext>
            </a:extLst>
          </p:cNvPr>
          <p:cNvCxnSpPr>
            <a:cxnSpLocks/>
          </p:cNvCxnSpPr>
          <p:nvPr/>
        </p:nvCxnSpPr>
        <p:spPr>
          <a:xfrm>
            <a:off x="2998274" y="1818608"/>
            <a:ext cx="0" cy="26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185">
                <a:extLst>
                  <a:ext uri="{FF2B5EF4-FFF2-40B4-BE49-F238E27FC236}">
                    <a16:creationId xmlns="" xmlns:a16="http://schemas.microsoft.com/office/drawing/2014/main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3012131" y="1283943"/>
                <a:ext cx="21582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89" name="TextBox 18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31" y="1283943"/>
                <a:ext cx="215828" cy="184666"/>
              </a:xfrm>
              <a:prstGeom prst="rect">
                <a:avLst/>
              </a:prstGeom>
              <a:blipFill rotWithShape="1">
                <a:blip r:embed="rId6"/>
                <a:stretch>
                  <a:fillRect l="-19444" r="-5556" b="-2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185">
                <a:extLst>
                  <a:ext uri="{FF2B5EF4-FFF2-40B4-BE49-F238E27FC236}">
                    <a16:creationId xmlns="" xmlns:a16="http://schemas.microsoft.com/office/drawing/2014/main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1769138" y="1286865"/>
                <a:ext cx="2209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1" name="TextBox 18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138" y="1286865"/>
                <a:ext cx="220958" cy="184666"/>
              </a:xfrm>
              <a:prstGeom prst="rect">
                <a:avLst/>
              </a:prstGeom>
              <a:blipFill rotWithShape="1">
                <a:blip r:embed="rId7"/>
                <a:stretch>
                  <a:fillRect l="-19444" r="-5556" b="-2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oup 145">
            <a:extLst>
              <a:ext uri="{FF2B5EF4-FFF2-40B4-BE49-F238E27FC236}">
                <a16:creationId xmlns="" xmlns:a16="http://schemas.microsoft.com/office/drawing/2014/main" id="{D4DFEF69-D5EF-4D17-986D-88F0AB672E55}"/>
              </a:ext>
            </a:extLst>
          </p:cNvPr>
          <p:cNvGrpSpPr/>
          <p:nvPr/>
        </p:nvGrpSpPr>
        <p:grpSpPr>
          <a:xfrm rot="5400000">
            <a:off x="1954172" y="2013347"/>
            <a:ext cx="290336" cy="76507"/>
            <a:chOff x="7529811" y="3713163"/>
            <a:chExt cx="640072" cy="158750"/>
          </a:xfrm>
        </p:grpSpPr>
        <p:cxnSp>
          <p:nvCxnSpPr>
            <p:cNvPr id="93" name="Straight Connector 146">
              <a:extLst>
                <a:ext uri="{FF2B5EF4-FFF2-40B4-BE49-F238E27FC236}">
                  <a16:creationId xmlns="" xmlns:a16="http://schemas.microsoft.com/office/drawing/2014/main" id="{72EC81D9-7C63-4999-8E63-2D4981817181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147">
              <a:extLst>
                <a:ext uri="{FF2B5EF4-FFF2-40B4-BE49-F238E27FC236}">
                  <a16:creationId xmlns="" xmlns:a16="http://schemas.microsoft.com/office/drawing/2014/main" id="{A896A59C-9FB8-4DE1-9B19-278F1BB27131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148">
              <a:extLst>
                <a:ext uri="{FF2B5EF4-FFF2-40B4-BE49-F238E27FC236}">
                  <a16:creationId xmlns="" xmlns:a16="http://schemas.microsoft.com/office/drawing/2014/main" id="{4FDF832B-F649-4A46-BBF5-158C163F64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149">
              <a:extLst>
                <a:ext uri="{FF2B5EF4-FFF2-40B4-BE49-F238E27FC236}">
                  <a16:creationId xmlns="" xmlns:a16="http://schemas.microsoft.com/office/drawing/2014/main" id="{E7BA4693-9F92-4B5D-8015-3C562B0D0E8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150">
              <a:extLst>
                <a:ext uri="{FF2B5EF4-FFF2-40B4-BE49-F238E27FC236}">
                  <a16:creationId xmlns="" xmlns:a16="http://schemas.microsoft.com/office/drawing/2014/main" id="{F341326D-8B53-4754-B1A4-B32A04741E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151">
              <a:extLst>
                <a:ext uri="{FF2B5EF4-FFF2-40B4-BE49-F238E27FC236}">
                  <a16:creationId xmlns="" xmlns:a16="http://schemas.microsoft.com/office/drawing/2014/main" id="{DFBE96E3-277E-4309-86A7-520C17B66359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152">
              <a:extLst>
                <a:ext uri="{FF2B5EF4-FFF2-40B4-BE49-F238E27FC236}">
                  <a16:creationId xmlns="" xmlns:a16="http://schemas.microsoft.com/office/drawing/2014/main" id="{9A54FBC8-7DC1-4509-95A8-0C4C6639E2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153">
              <a:extLst>
                <a:ext uri="{FF2B5EF4-FFF2-40B4-BE49-F238E27FC236}">
                  <a16:creationId xmlns="" xmlns:a16="http://schemas.microsoft.com/office/drawing/2014/main" id="{336FF2B6-1665-4B2B-921E-3F07085A990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54">
              <a:extLst>
                <a:ext uri="{FF2B5EF4-FFF2-40B4-BE49-F238E27FC236}">
                  <a16:creationId xmlns="" xmlns:a16="http://schemas.microsoft.com/office/drawing/2014/main" id="{89BCA865-BD9C-4BA7-B87E-7BE8CC7D1F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</p:cNvCxnSpPr>
          <p:nvPr/>
        </p:nvCxnSpPr>
        <p:spPr>
          <a:xfrm>
            <a:off x="2942398" y="1873688"/>
            <a:ext cx="0" cy="6853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</p:cNvCxnSpPr>
          <p:nvPr/>
        </p:nvCxnSpPr>
        <p:spPr>
          <a:xfrm>
            <a:off x="2087959" y="2196769"/>
            <a:ext cx="0" cy="3622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151 Grupo"/>
          <p:cNvGrpSpPr/>
          <p:nvPr/>
        </p:nvGrpSpPr>
        <p:grpSpPr>
          <a:xfrm>
            <a:off x="1565945" y="217269"/>
            <a:ext cx="391390" cy="663772"/>
            <a:chOff x="5840444" y="3706904"/>
            <a:chExt cx="391390" cy="663772"/>
          </a:xfrm>
        </p:grpSpPr>
        <p:cxnSp>
          <p:nvCxnSpPr>
            <p:cNvPr id="153" name="152 Conector angular"/>
            <p:cNvCxnSpPr/>
            <p:nvPr/>
          </p:nvCxnSpPr>
          <p:spPr>
            <a:xfrm rot="16200000" flipH="1">
              <a:off x="5704253" y="3843095"/>
              <a:ext cx="663772" cy="391390"/>
            </a:xfrm>
            <a:prstGeom prst="bentConnector3">
              <a:avLst>
                <a:gd name="adj1" fmla="val -1883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TextBox 188">
                  <a:extLst>
                    <a:ext uri="{FF2B5EF4-FFF2-40B4-BE49-F238E27FC236}">
                      <a16:creationId xmlns="" xmlns:a16="http://schemas.microsoft.com/office/drawing/2014/main" id="{06655FCD-4B88-4C83-BB3E-E67C8978FDB3}"/>
                    </a:ext>
                  </a:extLst>
                </p:cNvPr>
                <p:cNvSpPr txBox="1"/>
                <p:nvPr/>
              </p:nvSpPr>
              <p:spPr>
                <a:xfrm>
                  <a:off x="5982252" y="3914259"/>
                  <a:ext cx="1304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200" i="1" smtClean="0">
                            <a:latin typeface="Cambria Math"/>
                          </a:rPr>
                          <m:t>𝑍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54" name="TextBox 18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655FCD-4B88-4C83-BB3E-E67C8978F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2252" y="3914259"/>
                  <a:ext cx="130420" cy="18466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2727" r="-27273" b="-3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TextBox 185">
                <a:extLst>
                  <a:ext uri="{FF2B5EF4-FFF2-40B4-BE49-F238E27FC236}">
                    <a16:creationId xmlns="" xmlns:a16="http://schemas.microsoft.com/office/drawing/2014/main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2229436" y="1973453"/>
                <a:ext cx="28892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𝐸𝐵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24" name="TextBox 18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436" y="1973453"/>
                <a:ext cx="288925" cy="184666"/>
              </a:xfrm>
              <a:prstGeom prst="rect">
                <a:avLst/>
              </a:prstGeom>
              <a:blipFill rotWithShape="1">
                <a:blip r:embed="rId9"/>
                <a:stretch>
                  <a:fillRect l="-12766" r="-4255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4" name="293 Grupo"/>
          <p:cNvGrpSpPr/>
          <p:nvPr/>
        </p:nvGrpSpPr>
        <p:grpSpPr>
          <a:xfrm flipH="1">
            <a:off x="1205503" y="4080120"/>
            <a:ext cx="1651245" cy="1435816"/>
            <a:chOff x="7649607" y="4413907"/>
            <a:chExt cx="1665732" cy="1435816"/>
          </a:xfrm>
        </p:grpSpPr>
        <p:cxnSp>
          <p:nvCxnSpPr>
            <p:cNvPr id="296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endCxn id="309" idx="0"/>
            </p:cNvCxnSpPr>
            <p:nvPr/>
          </p:nvCxnSpPr>
          <p:spPr>
            <a:xfrm>
              <a:off x="8848436" y="4690860"/>
              <a:ext cx="1" cy="2041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7" name="296 Grupo"/>
            <p:cNvGrpSpPr/>
            <p:nvPr/>
          </p:nvGrpSpPr>
          <p:grpSpPr>
            <a:xfrm>
              <a:off x="8002387" y="4690860"/>
              <a:ext cx="51333" cy="569348"/>
              <a:chOff x="4755833" y="1260500"/>
              <a:chExt cx="76507" cy="846204"/>
            </a:xfrm>
          </p:grpSpPr>
          <p:grpSp>
            <p:nvGrpSpPr>
              <p:cNvPr id="311" name="Group 145">
                <a:extLst>
                  <a:ext uri="{FF2B5EF4-FFF2-40B4-BE49-F238E27FC236}">
                    <a16:creationId xmlns="" xmlns:a16="http://schemas.microsoft.com/office/drawing/2014/main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314" name="Straight Connector 146">
                  <a:extLst>
                    <a:ext uri="{FF2B5EF4-FFF2-40B4-BE49-F238E27FC236}">
                      <a16:creationId xmlns="" xmlns:a16="http://schemas.microsoft.com/office/drawing/2014/main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147">
                  <a:extLst>
                    <a:ext uri="{FF2B5EF4-FFF2-40B4-BE49-F238E27FC236}">
                      <a16:creationId xmlns="" xmlns:a16="http://schemas.microsoft.com/office/drawing/2014/main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148">
                  <a:extLst>
                    <a:ext uri="{FF2B5EF4-FFF2-40B4-BE49-F238E27FC236}">
                      <a16:creationId xmlns="" xmlns:a16="http://schemas.microsoft.com/office/drawing/2014/main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149">
                  <a:extLst>
                    <a:ext uri="{FF2B5EF4-FFF2-40B4-BE49-F238E27FC236}">
                      <a16:creationId xmlns="" xmlns:a16="http://schemas.microsoft.com/office/drawing/2014/main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150">
                  <a:extLst>
                    <a:ext uri="{FF2B5EF4-FFF2-40B4-BE49-F238E27FC236}">
                      <a16:creationId xmlns="" xmlns:a16="http://schemas.microsoft.com/office/drawing/2014/main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151">
                  <a:extLst>
                    <a:ext uri="{FF2B5EF4-FFF2-40B4-BE49-F238E27FC236}">
                      <a16:creationId xmlns="" xmlns:a16="http://schemas.microsoft.com/office/drawing/2014/main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152">
                  <a:extLst>
                    <a:ext uri="{FF2B5EF4-FFF2-40B4-BE49-F238E27FC236}">
                      <a16:creationId xmlns="" xmlns:a16="http://schemas.microsoft.com/office/drawing/2014/main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153">
                  <a:extLst>
                    <a:ext uri="{FF2B5EF4-FFF2-40B4-BE49-F238E27FC236}">
                      <a16:creationId xmlns="" xmlns:a16="http://schemas.microsoft.com/office/drawing/2014/main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154">
                  <a:extLst>
                    <a:ext uri="{FF2B5EF4-FFF2-40B4-BE49-F238E27FC236}">
                      <a16:creationId xmlns="" xmlns:a16="http://schemas.microsoft.com/office/drawing/2014/main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2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2854" cy="2476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297 Grupo"/>
            <p:cNvGrpSpPr/>
            <p:nvPr/>
          </p:nvGrpSpPr>
          <p:grpSpPr>
            <a:xfrm>
              <a:off x="8744855" y="4895042"/>
              <a:ext cx="207163" cy="347217"/>
              <a:chOff x="2173184" y="3373444"/>
              <a:chExt cx="308759" cy="516058"/>
            </a:xfrm>
          </p:grpSpPr>
          <p:sp>
            <p:nvSpPr>
              <p:cNvPr id="309" name="308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310" name="Straight Arrow Connector 195">
                <a:extLst>
                  <a:ext uri="{FF2B5EF4-FFF2-40B4-BE49-F238E27FC236}">
                    <a16:creationId xmlns="" xmlns:a16="http://schemas.microsoft.com/office/drawing/2014/main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9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stCxn id="309" idx="4"/>
            </p:cNvCxnSpPr>
            <p:nvPr/>
          </p:nvCxnSpPr>
          <p:spPr>
            <a:xfrm>
              <a:off x="8848437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8024723" y="5513834"/>
              <a:ext cx="12906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027562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7712048" y="4679680"/>
              <a:ext cx="31267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411292" y="5513834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4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7649607" y="4791630"/>
                  <a:ext cx="2762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04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9607" y="4791630"/>
                  <a:ext cx="276260" cy="21544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17778" r="-2222" b="-1388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5" name="Straight Arrow Connector 47">
              <a:extLst>
                <a:ext uri="{FF2B5EF4-FFF2-40B4-BE49-F238E27FC236}">
                  <a16:creationId xmlns="" xmlns:a16="http://schemas.microsoft.com/office/drawing/2014/main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0680" y="4744999"/>
              <a:ext cx="1751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6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8123419" y="4982532"/>
                  <a:ext cx="615972" cy="2326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𝑓𝑒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06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3419" y="4982532"/>
                  <a:ext cx="615972" cy="23269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5941" r="-990" b="-23684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7" name="Straight Arrow Connector 45">
              <a:extLst>
                <a:ext uri="{FF2B5EF4-FFF2-40B4-BE49-F238E27FC236}">
                  <a16:creationId xmlns="" xmlns:a16="http://schemas.microsoft.com/office/drawing/2014/main" id="{EE3785CE-6279-4CAF-8DCD-000CDE9B64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86447" y="5612600"/>
              <a:ext cx="2339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7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8509344" y="5634279"/>
                  <a:ext cx="26332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87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9344" y="5634279"/>
                  <a:ext cx="263324" cy="21544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16279" r="-2326" b="-1142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0" name="Straight Arrow Connector 45">
              <a:extLst>
                <a:ext uri="{FF2B5EF4-FFF2-40B4-BE49-F238E27FC236}">
                  <a16:creationId xmlns="" xmlns:a16="http://schemas.microsoft.com/office/drawing/2014/main" id="{EE3785CE-6279-4CAF-8DCD-000CDE9B64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8507" y="4426206"/>
              <a:ext cx="0" cy="204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2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8837009" y="4413907"/>
                  <a:ext cx="26332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422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7009" y="4413907"/>
                  <a:ext cx="263324" cy="21544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8605" r="-2326" b="-11111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8" name="257 Grupo"/>
          <p:cNvGrpSpPr/>
          <p:nvPr/>
        </p:nvGrpSpPr>
        <p:grpSpPr>
          <a:xfrm>
            <a:off x="3074104" y="4357074"/>
            <a:ext cx="51333" cy="569348"/>
            <a:chOff x="4755833" y="1260500"/>
            <a:chExt cx="76507" cy="846204"/>
          </a:xfrm>
        </p:grpSpPr>
        <p:grpSp>
          <p:nvGrpSpPr>
            <p:cNvPr id="272" name="Group 145">
              <a:extLst>
                <a:ext uri="{FF2B5EF4-FFF2-40B4-BE49-F238E27FC236}">
                  <a16:creationId xmlns="" xmlns:a16="http://schemas.microsoft.com/office/drawing/2014/main" id="{D4DFEF69-D5EF-4D17-986D-88F0AB672E55}"/>
                </a:ext>
              </a:extLst>
            </p:cNvPr>
            <p:cNvGrpSpPr/>
            <p:nvPr/>
          </p:nvGrpSpPr>
          <p:grpSpPr>
            <a:xfrm rot="5400000">
              <a:off x="4648919" y="1700258"/>
              <a:ext cx="290336" cy="76507"/>
              <a:chOff x="7529811" y="3713163"/>
              <a:chExt cx="640072" cy="158750"/>
            </a:xfrm>
          </p:grpSpPr>
          <p:cxnSp>
            <p:nvCxnSpPr>
              <p:cNvPr id="275" name="Straight Connector 146">
                <a:extLst>
                  <a:ext uri="{FF2B5EF4-FFF2-40B4-BE49-F238E27FC236}">
                    <a16:creationId xmlns="" xmlns:a16="http://schemas.microsoft.com/office/drawing/2014/main" id="{72EC81D9-7C63-4999-8E63-2D4981817181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147">
                <a:extLst>
                  <a:ext uri="{FF2B5EF4-FFF2-40B4-BE49-F238E27FC236}">
                    <a16:creationId xmlns="" xmlns:a16="http://schemas.microsoft.com/office/drawing/2014/main" id="{A896A59C-9FB8-4DE1-9B19-278F1BB27131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148">
                <a:extLst>
                  <a:ext uri="{FF2B5EF4-FFF2-40B4-BE49-F238E27FC236}">
                    <a16:creationId xmlns="" xmlns:a16="http://schemas.microsoft.com/office/drawing/2014/main" id="{4FDF832B-F649-4A46-BBF5-158C163F64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149">
                <a:extLst>
                  <a:ext uri="{FF2B5EF4-FFF2-40B4-BE49-F238E27FC236}">
                    <a16:creationId xmlns="" xmlns:a16="http://schemas.microsoft.com/office/drawing/2014/main" id="{E7BA4693-9F92-4B5D-8015-3C562B0D0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150">
                <a:extLst>
                  <a:ext uri="{FF2B5EF4-FFF2-40B4-BE49-F238E27FC236}">
                    <a16:creationId xmlns="" xmlns:a16="http://schemas.microsoft.com/office/drawing/2014/main" id="{F341326D-8B53-4754-B1A4-B32A04741E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151">
                <a:extLst>
                  <a:ext uri="{FF2B5EF4-FFF2-40B4-BE49-F238E27FC236}">
                    <a16:creationId xmlns="" xmlns:a16="http://schemas.microsoft.com/office/drawing/2014/main" id="{DFBE96E3-277E-4309-86A7-520C17B66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152">
                <a:extLst>
                  <a:ext uri="{FF2B5EF4-FFF2-40B4-BE49-F238E27FC236}">
                    <a16:creationId xmlns="" xmlns:a16="http://schemas.microsoft.com/office/drawing/2014/main" id="{9A54FBC8-7DC1-4509-95A8-0C4C6639E2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153">
                <a:extLst>
                  <a:ext uri="{FF2B5EF4-FFF2-40B4-BE49-F238E27FC236}">
                    <a16:creationId xmlns="" xmlns:a16="http://schemas.microsoft.com/office/drawing/2014/main" id="{336FF2B6-1665-4B2B-921E-3F07085A9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154">
                <a:extLst>
                  <a:ext uri="{FF2B5EF4-FFF2-40B4-BE49-F238E27FC236}">
                    <a16:creationId xmlns="" xmlns:a16="http://schemas.microsoft.com/office/drawing/2014/main" id="{89BCA865-BD9C-4BA7-B87E-7BE8CC7D1F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3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83687" y="1260500"/>
              <a:ext cx="0" cy="321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93355" y="1859035"/>
              <a:ext cx="2854" cy="2476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2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</p:cNvCxnSpPr>
          <p:nvPr/>
        </p:nvCxnSpPr>
        <p:spPr>
          <a:xfrm>
            <a:off x="3099279" y="4908474"/>
            <a:ext cx="0" cy="1202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167">
            <a:extLst>
              <a:ext uri="{FF2B5EF4-FFF2-40B4-BE49-F238E27FC236}">
                <a16:creationId xmlns="" xmlns:a16="http://schemas.microsoft.com/office/drawing/2014/main" id="{CD4D9E9B-DC0C-40C2-9097-3968377B8518}"/>
              </a:ext>
            </a:extLst>
          </p:cNvPr>
          <p:cNvCxnSpPr>
            <a:cxnSpLocks/>
          </p:cNvCxnSpPr>
          <p:nvPr/>
        </p:nvCxnSpPr>
        <p:spPr>
          <a:xfrm>
            <a:off x="2783765" y="4345894"/>
            <a:ext cx="7014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67">
            <a:extLst>
              <a:ext uri="{FF2B5EF4-FFF2-40B4-BE49-F238E27FC236}">
                <a16:creationId xmlns="" xmlns:a16="http://schemas.microsoft.com/office/drawing/2014/main" id="{CD4D9E9B-DC0C-40C2-9097-3968377B8518}"/>
              </a:ext>
            </a:extLst>
          </p:cNvPr>
          <p:cNvCxnSpPr>
            <a:cxnSpLocks/>
          </p:cNvCxnSpPr>
          <p:nvPr/>
        </p:nvCxnSpPr>
        <p:spPr>
          <a:xfrm>
            <a:off x="2096462" y="6111061"/>
            <a:ext cx="9901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45">
            <a:extLst>
              <a:ext uri="{FF2B5EF4-FFF2-40B4-BE49-F238E27FC236}">
                <a16:creationId xmlns="" xmlns:a16="http://schemas.microsoft.com/office/drawing/2014/main" id="{D4DFEF69-D5EF-4D17-986D-88F0AB672E55}"/>
              </a:ext>
            </a:extLst>
          </p:cNvPr>
          <p:cNvGrpSpPr/>
          <p:nvPr/>
        </p:nvGrpSpPr>
        <p:grpSpPr>
          <a:xfrm rot="5400000">
            <a:off x="1956256" y="5558957"/>
            <a:ext cx="290336" cy="76507"/>
            <a:chOff x="7529811" y="3713163"/>
            <a:chExt cx="640072" cy="158750"/>
          </a:xfrm>
        </p:grpSpPr>
        <p:cxnSp>
          <p:nvCxnSpPr>
            <p:cNvPr id="186" name="Straight Connector 146">
              <a:extLst>
                <a:ext uri="{FF2B5EF4-FFF2-40B4-BE49-F238E27FC236}">
                  <a16:creationId xmlns="" xmlns:a16="http://schemas.microsoft.com/office/drawing/2014/main" id="{72EC81D9-7C63-4999-8E63-2D4981817181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47">
              <a:extLst>
                <a:ext uri="{FF2B5EF4-FFF2-40B4-BE49-F238E27FC236}">
                  <a16:creationId xmlns="" xmlns:a16="http://schemas.microsoft.com/office/drawing/2014/main" id="{A896A59C-9FB8-4DE1-9B19-278F1BB27131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48">
              <a:extLst>
                <a:ext uri="{FF2B5EF4-FFF2-40B4-BE49-F238E27FC236}">
                  <a16:creationId xmlns="" xmlns:a16="http://schemas.microsoft.com/office/drawing/2014/main" id="{4FDF832B-F649-4A46-BBF5-158C163F64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49">
              <a:extLst>
                <a:ext uri="{FF2B5EF4-FFF2-40B4-BE49-F238E27FC236}">
                  <a16:creationId xmlns="" xmlns:a16="http://schemas.microsoft.com/office/drawing/2014/main" id="{E7BA4693-9F92-4B5D-8015-3C562B0D0E8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50">
              <a:extLst>
                <a:ext uri="{FF2B5EF4-FFF2-40B4-BE49-F238E27FC236}">
                  <a16:creationId xmlns="" xmlns:a16="http://schemas.microsoft.com/office/drawing/2014/main" id="{F341326D-8B53-4754-B1A4-B32A04741E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51">
              <a:extLst>
                <a:ext uri="{FF2B5EF4-FFF2-40B4-BE49-F238E27FC236}">
                  <a16:creationId xmlns="" xmlns:a16="http://schemas.microsoft.com/office/drawing/2014/main" id="{DFBE96E3-277E-4309-86A7-520C17B66359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52">
              <a:extLst>
                <a:ext uri="{FF2B5EF4-FFF2-40B4-BE49-F238E27FC236}">
                  <a16:creationId xmlns="" xmlns:a16="http://schemas.microsoft.com/office/drawing/2014/main" id="{9A54FBC8-7DC1-4509-95A8-0C4C6639E2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53">
              <a:extLst>
                <a:ext uri="{FF2B5EF4-FFF2-40B4-BE49-F238E27FC236}">
                  <a16:creationId xmlns="" xmlns:a16="http://schemas.microsoft.com/office/drawing/2014/main" id="{336FF2B6-1665-4B2B-921E-3F07085A990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54">
              <a:extLst>
                <a:ext uri="{FF2B5EF4-FFF2-40B4-BE49-F238E27FC236}">
                  <a16:creationId xmlns="" xmlns:a16="http://schemas.microsoft.com/office/drawing/2014/main" id="{89BCA865-BD9C-4BA7-B87E-7BE8CC7D1F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</p:cNvCxnSpPr>
          <p:nvPr/>
        </p:nvCxnSpPr>
        <p:spPr>
          <a:xfrm>
            <a:off x="2099003" y="5717734"/>
            <a:ext cx="0" cy="3933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198">
            <a:extLst>
              <a:ext uri="{FF2B5EF4-FFF2-40B4-BE49-F238E27FC236}">
                <a16:creationId xmlns="" xmlns:a16="http://schemas.microsoft.com/office/drawing/2014/main" id="{98199567-84B7-4904-912D-6DF688769EC8}"/>
              </a:ext>
            </a:extLst>
          </p:cNvPr>
          <p:cNvCxnSpPr>
            <a:cxnSpLocks/>
          </p:cNvCxnSpPr>
          <p:nvPr/>
        </p:nvCxnSpPr>
        <p:spPr>
          <a:xfrm>
            <a:off x="3477264" y="3275539"/>
            <a:ext cx="5270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3880019" y="3265320"/>
            <a:ext cx="292187" cy="249891"/>
            <a:chOff x="6176852" y="2698817"/>
            <a:chExt cx="292187" cy="249891"/>
          </a:xfrm>
        </p:grpSpPr>
        <p:cxnSp>
          <p:nvCxnSpPr>
            <p:cNvPr id="214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2580119" y="6111061"/>
            <a:ext cx="292187" cy="249891"/>
            <a:chOff x="6176852" y="2698817"/>
            <a:chExt cx="292187" cy="249891"/>
          </a:xfrm>
        </p:grpSpPr>
        <p:cxnSp>
          <p:nvCxnSpPr>
            <p:cNvPr id="219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TextBox 185">
                <a:extLst>
                  <a:ext uri="{FF2B5EF4-FFF2-40B4-BE49-F238E27FC236}">
                    <a16:creationId xmlns="" xmlns:a16="http://schemas.microsoft.com/office/drawing/2014/main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2194465" y="5558473"/>
                <a:ext cx="28892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𝐸𝐵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25" name="TextBox 18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465" y="5558473"/>
                <a:ext cx="288925" cy="184666"/>
              </a:xfrm>
              <a:prstGeom prst="rect">
                <a:avLst/>
              </a:prstGeom>
              <a:blipFill rotWithShape="1">
                <a:blip r:embed="rId9"/>
                <a:stretch>
                  <a:fillRect l="-12766" r="-4255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3149089" y="4706847"/>
                <a:ext cx="3517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𝑖𝑒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93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089" y="4706847"/>
                <a:ext cx="351763" cy="215444"/>
              </a:xfrm>
              <a:prstGeom prst="rect">
                <a:avLst/>
              </a:prstGeom>
              <a:blipFill rotWithShape="1">
                <a:blip r:embed="rId14"/>
                <a:stretch>
                  <a:fillRect l="-14035" r="-3509" b="-1714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8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2531240" y="4765091"/>
                <a:ext cx="3556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𝑖𝑒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28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240" y="4765091"/>
                <a:ext cx="355610" cy="215444"/>
              </a:xfrm>
              <a:prstGeom prst="rect">
                <a:avLst/>
              </a:prstGeom>
              <a:blipFill rotWithShape="1">
                <a:blip r:embed="rId15"/>
                <a:stretch>
                  <a:fillRect l="-10169" r="-1695" b="-1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9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</p:cNvCxnSpPr>
          <p:nvPr/>
        </p:nvCxnSpPr>
        <p:spPr>
          <a:xfrm>
            <a:off x="3484561" y="3952566"/>
            <a:ext cx="0" cy="3933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0" name="329 Grupo"/>
          <p:cNvGrpSpPr/>
          <p:nvPr/>
        </p:nvGrpSpPr>
        <p:grpSpPr>
          <a:xfrm>
            <a:off x="682745" y="3530873"/>
            <a:ext cx="391390" cy="663772"/>
            <a:chOff x="5840444" y="3706904"/>
            <a:chExt cx="391390" cy="663772"/>
          </a:xfrm>
        </p:grpSpPr>
        <p:cxnSp>
          <p:nvCxnSpPr>
            <p:cNvPr id="331" name="330 Conector angular"/>
            <p:cNvCxnSpPr/>
            <p:nvPr/>
          </p:nvCxnSpPr>
          <p:spPr>
            <a:xfrm rot="16200000" flipH="1">
              <a:off x="5704253" y="3843095"/>
              <a:ext cx="663772" cy="391390"/>
            </a:xfrm>
            <a:prstGeom prst="bentConnector3">
              <a:avLst>
                <a:gd name="adj1" fmla="val -1883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2" name="TextBox 188">
                  <a:extLst>
                    <a:ext uri="{FF2B5EF4-FFF2-40B4-BE49-F238E27FC236}">
                      <a16:creationId xmlns="" xmlns:a16="http://schemas.microsoft.com/office/drawing/2014/main" id="{06655FCD-4B88-4C83-BB3E-E67C8978FDB3}"/>
                    </a:ext>
                  </a:extLst>
                </p:cNvPr>
                <p:cNvSpPr txBox="1"/>
                <p:nvPr/>
              </p:nvSpPr>
              <p:spPr>
                <a:xfrm>
                  <a:off x="5982252" y="3914259"/>
                  <a:ext cx="1304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200" i="1" smtClean="0">
                            <a:latin typeface="Cambria Math"/>
                          </a:rPr>
                          <m:t>𝑍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332" name="TextBox 18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655FCD-4B88-4C83-BB3E-E67C8978F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2252" y="3914259"/>
                  <a:ext cx="130420" cy="184666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22727" r="-27273" b="-322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3" name="Group 145">
            <a:extLst>
              <a:ext uri="{FF2B5EF4-FFF2-40B4-BE49-F238E27FC236}">
                <a16:creationId xmlns="" xmlns:a16="http://schemas.microsoft.com/office/drawing/2014/main" id="{D4DFEF69-D5EF-4D17-986D-88F0AB672E55}"/>
              </a:ext>
            </a:extLst>
          </p:cNvPr>
          <p:cNvGrpSpPr/>
          <p:nvPr/>
        </p:nvGrpSpPr>
        <p:grpSpPr>
          <a:xfrm rot="5400000">
            <a:off x="1062754" y="4668171"/>
            <a:ext cx="290336" cy="76507"/>
            <a:chOff x="7529811" y="3713163"/>
            <a:chExt cx="640072" cy="158750"/>
          </a:xfrm>
        </p:grpSpPr>
        <p:cxnSp>
          <p:nvCxnSpPr>
            <p:cNvPr id="334" name="Straight Connector 146">
              <a:extLst>
                <a:ext uri="{FF2B5EF4-FFF2-40B4-BE49-F238E27FC236}">
                  <a16:creationId xmlns="" xmlns:a16="http://schemas.microsoft.com/office/drawing/2014/main" id="{72EC81D9-7C63-4999-8E63-2D4981817181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147">
              <a:extLst>
                <a:ext uri="{FF2B5EF4-FFF2-40B4-BE49-F238E27FC236}">
                  <a16:creationId xmlns="" xmlns:a16="http://schemas.microsoft.com/office/drawing/2014/main" id="{A896A59C-9FB8-4DE1-9B19-278F1BB27131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148">
              <a:extLst>
                <a:ext uri="{FF2B5EF4-FFF2-40B4-BE49-F238E27FC236}">
                  <a16:creationId xmlns="" xmlns:a16="http://schemas.microsoft.com/office/drawing/2014/main" id="{4FDF832B-F649-4A46-BBF5-158C163F64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149">
              <a:extLst>
                <a:ext uri="{FF2B5EF4-FFF2-40B4-BE49-F238E27FC236}">
                  <a16:creationId xmlns="" xmlns:a16="http://schemas.microsoft.com/office/drawing/2014/main" id="{E7BA4693-9F92-4B5D-8015-3C562B0D0E8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150">
              <a:extLst>
                <a:ext uri="{FF2B5EF4-FFF2-40B4-BE49-F238E27FC236}">
                  <a16:creationId xmlns="" xmlns:a16="http://schemas.microsoft.com/office/drawing/2014/main" id="{F341326D-8B53-4754-B1A4-B32A04741E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151">
              <a:extLst>
                <a:ext uri="{FF2B5EF4-FFF2-40B4-BE49-F238E27FC236}">
                  <a16:creationId xmlns="" xmlns:a16="http://schemas.microsoft.com/office/drawing/2014/main" id="{DFBE96E3-277E-4309-86A7-520C17B66359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152">
              <a:extLst>
                <a:ext uri="{FF2B5EF4-FFF2-40B4-BE49-F238E27FC236}">
                  <a16:creationId xmlns="" xmlns:a16="http://schemas.microsoft.com/office/drawing/2014/main" id="{9A54FBC8-7DC1-4509-95A8-0C4C6639E2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153">
              <a:extLst>
                <a:ext uri="{FF2B5EF4-FFF2-40B4-BE49-F238E27FC236}">
                  <a16:creationId xmlns="" xmlns:a16="http://schemas.microsoft.com/office/drawing/2014/main" id="{336FF2B6-1665-4B2B-921E-3F07085A990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154">
              <a:extLst>
                <a:ext uri="{FF2B5EF4-FFF2-40B4-BE49-F238E27FC236}">
                  <a16:creationId xmlns="" xmlns:a16="http://schemas.microsoft.com/office/drawing/2014/main" id="{89BCA865-BD9C-4BA7-B87E-7BE8CC7D1F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4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</p:cNvCxnSpPr>
          <p:nvPr/>
        </p:nvCxnSpPr>
        <p:spPr>
          <a:xfrm>
            <a:off x="1208565" y="4843102"/>
            <a:ext cx="0" cy="3369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167">
            <a:extLst>
              <a:ext uri="{FF2B5EF4-FFF2-40B4-BE49-F238E27FC236}">
                <a16:creationId xmlns="" xmlns:a16="http://schemas.microsoft.com/office/drawing/2014/main" id="{CD4D9E9B-DC0C-40C2-9097-3968377B8518}"/>
              </a:ext>
            </a:extLst>
          </p:cNvPr>
          <p:cNvCxnSpPr>
            <a:cxnSpLocks/>
          </p:cNvCxnSpPr>
          <p:nvPr/>
        </p:nvCxnSpPr>
        <p:spPr>
          <a:xfrm>
            <a:off x="1222562" y="4345893"/>
            <a:ext cx="4494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</p:cNvCxnSpPr>
          <p:nvPr/>
        </p:nvCxnSpPr>
        <p:spPr>
          <a:xfrm>
            <a:off x="1222562" y="3828035"/>
            <a:ext cx="0" cy="733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1" name="350 Rectángulo"/>
              <p:cNvSpPr/>
              <p:nvPr/>
            </p:nvSpPr>
            <p:spPr>
              <a:xfrm>
                <a:off x="505241" y="4435806"/>
                <a:ext cx="583878" cy="5675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𝑜𝑒</m:t>
                                  </m:r>
                                </m:e>
                                <m:sub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𝐵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s-CR" sz="1400" dirty="0"/>
              </a:p>
            </p:txBody>
          </p:sp>
        </mc:Choice>
        <mc:Fallback>
          <p:sp>
            <p:nvSpPr>
              <p:cNvPr id="351" name="35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41" y="4435806"/>
                <a:ext cx="583878" cy="567528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4" name="Group 145">
            <a:extLst>
              <a:ext uri="{FF2B5EF4-FFF2-40B4-BE49-F238E27FC236}">
                <a16:creationId xmlns="" xmlns:a16="http://schemas.microsoft.com/office/drawing/2014/main" id="{D4DFEF69-D5EF-4D17-986D-88F0AB672E55}"/>
              </a:ext>
            </a:extLst>
          </p:cNvPr>
          <p:cNvGrpSpPr/>
          <p:nvPr/>
        </p:nvGrpSpPr>
        <p:grpSpPr>
          <a:xfrm rot="5400000">
            <a:off x="2802373" y="703209"/>
            <a:ext cx="290336" cy="76507"/>
            <a:chOff x="7529811" y="3713163"/>
            <a:chExt cx="640072" cy="158750"/>
          </a:xfrm>
        </p:grpSpPr>
        <p:cxnSp>
          <p:nvCxnSpPr>
            <p:cNvPr id="355" name="Straight Connector 146">
              <a:extLst>
                <a:ext uri="{FF2B5EF4-FFF2-40B4-BE49-F238E27FC236}">
                  <a16:creationId xmlns="" xmlns:a16="http://schemas.microsoft.com/office/drawing/2014/main" id="{72EC81D9-7C63-4999-8E63-2D4981817181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147">
              <a:extLst>
                <a:ext uri="{FF2B5EF4-FFF2-40B4-BE49-F238E27FC236}">
                  <a16:creationId xmlns="" xmlns:a16="http://schemas.microsoft.com/office/drawing/2014/main" id="{A896A59C-9FB8-4DE1-9B19-278F1BB27131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148">
              <a:extLst>
                <a:ext uri="{FF2B5EF4-FFF2-40B4-BE49-F238E27FC236}">
                  <a16:creationId xmlns="" xmlns:a16="http://schemas.microsoft.com/office/drawing/2014/main" id="{4FDF832B-F649-4A46-BBF5-158C163F64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149">
              <a:extLst>
                <a:ext uri="{FF2B5EF4-FFF2-40B4-BE49-F238E27FC236}">
                  <a16:creationId xmlns="" xmlns:a16="http://schemas.microsoft.com/office/drawing/2014/main" id="{E7BA4693-9F92-4B5D-8015-3C562B0D0E8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150">
              <a:extLst>
                <a:ext uri="{FF2B5EF4-FFF2-40B4-BE49-F238E27FC236}">
                  <a16:creationId xmlns="" xmlns:a16="http://schemas.microsoft.com/office/drawing/2014/main" id="{F341326D-8B53-4754-B1A4-B32A04741E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151">
              <a:extLst>
                <a:ext uri="{FF2B5EF4-FFF2-40B4-BE49-F238E27FC236}">
                  <a16:creationId xmlns="" xmlns:a16="http://schemas.microsoft.com/office/drawing/2014/main" id="{DFBE96E3-277E-4309-86A7-520C17B66359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152">
              <a:extLst>
                <a:ext uri="{FF2B5EF4-FFF2-40B4-BE49-F238E27FC236}">
                  <a16:creationId xmlns="" xmlns:a16="http://schemas.microsoft.com/office/drawing/2014/main" id="{9A54FBC8-7DC1-4509-95A8-0C4C6639E2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153">
              <a:extLst>
                <a:ext uri="{FF2B5EF4-FFF2-40B4-BE49-F238E27FC236}">
                  <a16:creationId xmlns="" xmlns:a16="http://schemas.microsoft.com/office/drawing/2014/main" id="{336FF2B6-1665-4B2B-921E-3F07085A990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154">
              <a:extLst>
                <a:ext uri="{FF2B5EF4-FFF2-40B4-BE49-F238E27FC236}">
                  <a16:creationId xmlns="" xmlns:a16="http://schemas.microsoft.com/office/drawing/2014/main" id="{89BCA865-BD9C-4BA7-B87E-7BE8CC7D1F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4" name="Group 181">
            <a:extLst>
              <a:ext uri="{FF2B5EF4-FFF2-40B4-BE49-F238E27FC236}">
                <a16:creationId xmlns="" xmlns:a16="http://schemas.microsoft.com/office/drawing/2014/main" id="{E718E817-932D-4DA6-87B9-4086E8FF86C5}"/>
              </a:ext>
            </a:extLst>
          </p:cNvPr>
          <p:cNvGrpSpPr/>
          <p:nvPr/>
        </p:nvGrpSpPr>
        <p:grpSpPr>
          <a:xfrm>
            <a:off x="2909287" y="470629"/>
            <a:ext cx="55282" cy="119978"/>
            <a:chOff x="7132321" y="4612913"/>
            <a:chExt cx="119270" cy="287888"/>
          </a:xfrm>
        </p:grpSpPr>
        <p:sp>
          <p:nvSpPr>
            <p:cNvPr id="365" name="Oval 177">
              <a:extLst>
                <a:ext uri="{FF2B5EF4-FFF2-40B4-BE49-F238E27FC236}">
                  <a16:creationId xmlns="" xmlns:a16="http://schemas.microsoft.com/office/drawing/2014/main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6" name="Straight Connector 179">
              <a:extLst>
                <a:ext uri="{FF2B5EF4-FFF2-40B4-BE49-F238E27FC236}">
                  <a16:creationId xmlns="" xmlns:a16="http://schemas.microsoft.com/office/drawing/2014/main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7" name="TextBox 189">
                <a:extLst>
                  <a:ext uri="{FF2B5EF4-FFF2-40B4-BE49-F238E27FC236}">
                    <a16:creationId xmlns="" xmlns:a16="http://schemas.microsoft.com/office/drawing/2014/main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2765555" y="225148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+ 15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67" name="TextBox 18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555" y="225148"/>
                <a:ext cx="488980" cy="184666"/>
              </a:xfrm>
              <a:prstGeom prst="rect">
                <a:avLst/>
              </a:prstGeom>
              <a:blipFill rotWithShape="1">
                <a:blip r:embed="rId18"/>
                <a:stretch>
                  <a:fillRect l="-7500" r="-7500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8" name="TextBox 185">
                <a:extLst>
                  <a:ext uri="{FF2B5EF4-FFF2-40B4-BE49-F238E27FC236}">
                    <a16:creationId xmlns="" xmlns:a16="http://schemas.microsoft.com/office/drawing/2014/main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3058176" y="655376"/>
                <a:ext cx="27898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𝐶𝐴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68" name="TextBox 18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176" y="655376"/>
                <a:ext cx="278987" cy="184666"/>
              </a:xfrm>
              <a:prstGeom prst="rect">
                <a:avLst/>
              </a:prstGeom>
              <a:blipFill rotWithShape="1">
                <a:blip r:embed="rId19"/>
                <a:stretch>
                  <a:fillRect l="-13333" r="-6667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9" name="Group 145">
            <a:extLst>
              <a:ext uri="{FF2B5EF4-FFF2-40B4-BE49-F238E27FC236}">
                <a16:creationId xmlns="" xmlns:a16="http://schemas.microsoft.com/office/drawing/2014/main" id="{D4DFEF69-D5EF-4D17-986D-88F0AB672E55}"/>
              </a:ext>
            </a:extLst>
          </p:cNvPr>
          <p:cNvGrpSpPr/>
          <p:nvPr/>
        </p:nvGrpSpPr>
        <p:grpSpPr>
          <a:xfrm rot="5400000">
            <a:off x="3337840" y="3765562"/>
            <a:ext cx="290336" cy="76507"/>
            <a:chOff x="7529811" y="3713163"/>
            <a:chExt cx="640072" cy="158750"/>
          </a:xfrm>
        </p:grpSpPr>
        <p:cxnSp>
          <p:nvCxnSpPr>
            <p:cNvPr id="370" name="Straight Connector 146">
              <a:extLst>
                <a:ext uri="{FF2B5EF4-FFF2-40B4-BE49-F238E27FC236}">
                  <a16:creationId xmlns="" xmlns:a16="http://schemas.microsoft.com/office/drawing/2014/main" id="{72EC81D9-7C63-4999-8E63-2D4981817181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147">
              <a:extLst>
                <a:ext uri="{FF2B5EF4-FFF2-40B4-BE49-F238E27FC236}">
                  <a16:creationId xmlns="" xmlns:a16="http://schemas.microsoft.com/office/drawing/2014/main" id="{A896A59C-9FB8-4DE1-9B19-278F1BB27131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148">
              <a:extLst>
                <a:ext uri="{FF2B5EF4-FFF2-40B4-BE49-F238E27FC236}">
                  <a16:creationId xmlns="" xmlns:a16="http://schemas.microsoft.com/office/drawing/2014/main" id="{4FDF832B-F649-4A46-BBF5-158C163F64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149">
              <a:extLst>
                <a:ext uri="{FF2B5EF4-FFF2-40B4-BE49-F238E27FC236}">
                  <a16:creationId xmlns="" xmlns:a16="http://schemas.microsoft.com/office/drawing/2014/main" id="{E7BA4693-9F92-4B5D-8015-3C562B0D0E8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150">
              <a:extLst>
                <a:ext uri="{FF2B5EF4-FFF2-40B4-BE49-F238E27FC236}">
                  <a16:creationId xmlns="" xmlns:a16="http://schemas.microsoft.com/office/drawing/2014/main" id="{F341326D-8B53-4754-B1A4-B32A04741E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151">
              <a:extLst>
                <a:ext uri="{FF2B5EF4-FFF2-40B4-BE49-F238E27FC236}">
                  <a16:creationId xmlns="" xmlns:a16="http://schemas.microsoft.com/office/drawing/2014/main" id="{DFBE96E3-277E-4309-86A7-520C17B66359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152">
              <a:extLst>
                <a:ext uri="{FF2B5EF4-FFF2-40B4-BE49-F238E27FC236}">
                  <a16:creationId xmlns="" xmlns:a16="http://schemas.microsoft.com/office/drawing/2014/main" id="{9A54FBC8-7DC1-4509-95A8-0C4C6639E2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153">
              <a:extLst>
                <a:ext uri="{FF2B5EF4-FFF2-40B4-BE49-F238E27FC236}">
                  <a16:creationId xmlns="" xmlns:a16="http://schemas.microsoft.com/office/drawing/2014/main" id="{336FF2B6-1665-4B2B-921E-3F07085A990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154">
              <a:extLst>
                <a:ext uri="{FF2B5EF4-FFF2-40B4-BE49-F238E27FC236}">
                  <a16:creationId xmlns="" xmlns:a16="http://schemas.microsoft.com/office/drawing/2014/main" id="{89BCA865-BD9C-4BA7-B87E-7BE8CC7D1F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9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</p:cNvCxnSpPr>
          <p:nvPr/>
        </p:nvCxnSpPr>
        <p:spPr>
          <a:xfrm>
            <a:off x="3484561" y="3265320"/>
            <a:ext cx="0" cy="3933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0" name="TextBox 185">
                <a:extLst>
                  <a:ext uri="{FF2B5EF4-FFF2-40B4-BE49-F238E27FC236}">
                    <a16:creationId xmlns="" xmlns:a16="http://schemas.microsoft.com/office/drawing/2014/main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3601032" y="3720628"/>
                <a:ext cx="27898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𝐶𝐴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80" name="TextBox 18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032" y="3720628"/>
                <a:ext cx="278987" cy="184666"/>
              </a:xfrm>
              <a:prstGeom prst="rect">
                <a:avLst/>
              </a:prstGeom>
              <a:blipFill rotWithShape="1">
                <a:blip r:embed="rId20"/>
                <a:stretch>
                  <a:fillRect l="-13333" r="-6667" b="-1290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87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2EA1A8-84AE-490C-A954-576D2AF4371A}"/>
              </a:ext>
            </a:extLst>
          </p:cNvPr>
          <p:cNvSpPr txBox="1"/>
          <p:nvPr/>
        </p:nvSpPr>
        <p:spPr>
          <a:xfrm>
            <a:off x="801512" y="496711"/>
            <a:ext cx="356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pequeña</a:t>
            </a:r>
            <a:r>
              <a:rPr lang="en-US" dirty="0" smtClean="0"/>
              <a:t> </a:t>
            </a:r>
            <a:r>
              <a:rPr lang="en-US" dirty="0" err="1" smtClean="0"/>
              <a:t>señal</a:t>
            </a:r>
            <a:r>
              <a:rPr lang="en-US" dirty="0" smtClean="0"/>
              <a:t> del </a:t>
            </a:r>
            <a:r>
              <a:rPr lang="en-US" dirty="0" err="1" smtClean="0"/>
              <a:t>diodo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64F52CF-E5E1-4314-BB4F-2533BAE69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454256" y="1708127"/>
            <a:ext cx="1264514" cy="27096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55721E27-6787-4891-A07D-205941EC256A}"/>
              </a:ext>
            </a:extLst>
          </p:cNvPr>
          <p:cNvCxnSpPr/>
          <p:nvPr/>
        </p:nvCxnSpPr>
        <p:spPr>
          <a:xfrm>
            <a:off x="2357010" y="1563533"/>
            <a:ext cx="0" cy="34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704B88AF-1868-4776-AF71-8E7C47BA66D2}"/>
                  </a:ext>
                </a:extLst>
              </p:cNvPr>
              <p:cNvSpPr txBox="1"/>
              <p:nvPr/>
            </p:nvSpPr>
            <p:spPr>
              <a:xfrm>
                <a:off x="1382508" y="1596083"/>
                <a:ext cx="2670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4B88AF-1868-4776-AF71-8E7C47BA6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508" y="1596083"/>
                <a:ext cx="267060" cy="246221"/>
              </a:xfrm>
              <a:prstGeom prst="rect">
                <a:avLst/>
              </a:prstGeom>
              <a:blipFill>
                <a:blip r:embed="rId3"/>
                <a:stretch>
                  <a:fillRect l="-18182" r="-4545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c 8">
            <a:extLst>
              <a:ext uri="{FF2B5EF4-FFF2-40B4-BE49-F238E27FC236}">
                <a16:creationId xmlns="" xmlns:a16="http://schemas.microsoft.com/office/drawing/2014/main" id="{31CFB833-4F3B-4DB4-A129-B2DF49C93685}"/>
              </a:ext>
            </a:extLst>
          </p:cNvPr>
          <p:cNvSpPr/>
          <p:nvPr/>
        </p:nvSpPr>
        <p:spPr>
          <a:xfrm rot="13967157">
            <a:off x="1776125" y="1552544"/>
            <a:ext cx="505762" cy="439645"/>
          </a:xfrm>
          <a:prstGeom prst="arc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3F9A42D-A976-4E38-9827-88ECD2A1528E}"/>
              </a:ext>
            </a:extLst>
          </p:cNvPr>
          <p:cNvSpPr txBox="1"/>
          <p:nvPr/>
        </p:nvSpPr>
        <p:spPr>
          <a:xfrm>
            <a:off x="1598133" y="138064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66F2335-EE95-4339-B676-4D41FC250186}"/>
              </a:ext>
            </a:extLst>
          </p:cNvPr>
          <p:cNvSpPr txBox="1"/>
          <p:nvPr/>
        </p:nvSpPr>
        <p:spPr>
          <a:xfrm>
            <a:off x="1627204" y="174801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1887F092-77F0-4E26-92D5-30D13C56A2B8}"/>
                  </a:ext>
                </a:extLst>
              </p:cNvPr>
              <p:cNvSpPr txBox="1"/>
              <p:nvPr/>
            </p:nvSpPr>
            <p:spPr>
              <a:xfrm>
                <a:off x="2571613" y="1453736"/>
                <a:ext cx="987771" cy="3877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/>
                        </a:rPr>
                        <m:t>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887F092-77F0-4E26-92D5-30D13C56A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613" y="1453736"/>
                <a:ext cx="987771" cy="38779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46424DB2-6ED6-4E7D-B413-55B19400B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70" y="2766000"/>
            <a:ext cx="3144396" cy="33543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8F30EE7B-7750-45F4-8721-2605E22312F6}"/>
                  </a:ext>
                </a:extLst>
              </p:cNvPr>
              <p:cNvSpPr txBox="1"/>
              <p:nvPr/>
            </p:nvSpPr>
            <p:spPr>
              <a:xfrm>
                <a:off x="8420369" y="496711"/>
                <a:ext cx="2625975" cy="4453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𝑘𝑇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𝑚𝑉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@ 300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(25℃)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30EE7B-7750-45F4-8721-2605E2231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369" y="496711"/>
                <a:ext cx="2625975" cy="445315"/>
              </a:xfrm>
              <a:prstGeom prst="rect">
                <a:avLst/>
              </a:prstGeom>
              <a:blipFill rotWithShape="1">
                <a:blip r:embed="rId6"/>
                <a:stretch>
                  <a:fillRect l="-928" r="-1856" b="-1216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0B0664D0-F815-431F-8174-F80FFAAEA96C}"/>
                  </a:ext>
                </a:extLst>
              </p:cNvPr>
              <p:cNvSpPr txBox="1"/>
              <p:nvPr/>
            </p:nvSpPr>
            <p:spPr>
              <a:xfrm>
                <a:off x="7728385" y="1113347"/>
                <a:ext cx="21958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=1.38064852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−23</m:t>
                          </m:r>
                        </m:sup>
                      </m:sSup>
                      <m:f>
                        <m:fPr>
                          <m:type m:val="lin"/>
                          <m:ctrlPr>
                            <a:rPr lang="en-US" sz="1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0664D0-F815-431F-8174-F80FFAAEA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385" y="1113347"/>
                <a:ext cx="2195858" cy="215444"/>
              </a:xfrm>
              <a:prstGeom prst="rect">
                <a:avLst/>
              </a:prstGeom>
              <a:blipFill>
                <a:blip r:embed="rId7"/>
                <a:stretch>
                  <a:fillRect l="-1667" t="-157143" r="-17778" b="-24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C391764E-99D4-41E0-810F-7C8739A1867B}"/>
              </a:ext>
            </a:extLst>
          </p:cNvPr>
          <p:cNvSpPr/>
          <p:nvPr/>
        </p:nvSpPr>
        <p:spPr>
          <a:xfrm>
            <a:off x="10057283" y="1431349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Carga</a:t>
            </a:r>
            <a:r>
              <a:rPr lang="en-US" sz="12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Electr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ón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CC6995EA-1E60-449D-A60E-DF9686625A9B}"/>
                  </a:ext>
                </a:extLst>
              </p:cNvPr>
              <p:cNvSpPr txBox="1"/>
              <p:nvPr/>
            </p:nvSpPr>
            <p:spPr>
              <a:xfrm>
                <a:off x="7728385" y="1474090"/>
                <a:ext cx="20049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 dirty="0">
                    <a:ea typeface="Cambria Math" panose="02040503050406030204" pitchFamily="18" charset="0"/>
                  </a:rPr>
                  <a:t>q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 602176565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14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−19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6995EA-1E60-449D-A60E-DF9686625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385" y="1474090"/>
                <a:ext cx="2004972" cy="215444"/>
              </a:xfrm>
              <a:prstGeom prst="rect">
                <a:avLst/>
              </a:prstGeom>
              <a:blipFill>
                <a:blip r:embed="rId8"/>
                <a:stretch>
                  <a:fillRect l="-5471" t="-22857" r="-1520" b="-5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A76C7138-4493-4090-966E-953B0BCCD2C3}"/>
              </a:ext>
            </a:extLst>
          </p:cNvPr>
          <p:cNvSpPr/>
          <p:nvPr/>
        </p:nvSpPr>
        <p:spPr>
          <a:xfrm>
            <a:off x="10086354" y="1067649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Cte</a:t>
            </a:r>
            <a:r>
              <a:rPr lang="en-US" sz="12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Boltzmann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48E56B8F-ACD5-4872-9205-A9ABC79F863E}"/>
              </a:ext>
            </a:extLst>
          </p:cNvPr>
          <p:cNvSpPr txBox="1"/>
          <p:nvPr/>
        </p:nvSpPr>
        <p:spPr>
          <a:xfrm>
            <a:off x="1821160" y="1010848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 (</a:t>
            </a:r>
            <a:r>
              <a:rPr lang="es-CR" sz="1400" dirty="0"/>
              <a:t>ánodo</a:t>
            </a:r>
            <a:r>
              <a:rPr lang="en-US" sz="1400" dirty="0"/>
              <a:t>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58057B9D-1D26-46DC-BEB0-CD834DEF4095}"/>
              </a:ext>
            </a:extLst>
          </p:cNvPr>
          <p:cNvSpPr txBox="1"/>
          <p:nvPr/>
        </p:nvSpPr>
        <p:spPr>
          <a:xfrm>
            <a:off x="1791600" y="2152795"/>
            <a:ext cx="95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(C</a:t>
            </a:r>
            <a:r>
              <a:rPr lang="es-CR" sz="1400" dirty="0" err="1"/>
              <a:t>átodo</a:t>
            </a:r>
            <a:r>
              <a:rPr lang="en-US" sz="1400" dirty="0"/>
              <a:t>)</a:t>
            </a:r>
          </a:p>
        </p:txBody>
      </p:sp>
      <p:grpSp>
        <p:nvGrpSpPr>
          <p:cNvPr id="54" name="53 Grupo"/>
          <p:cNvGrpSpPr/>
          <p:nvPr/>
        </p:nvGrpSpPr>
        <p:grpSpPr>
          <a:xfrm>
            <a:off x="3204570" y="3080007"/>
            <a:ext cx="1291031" cy="1730771"/>
            <a:chOff x="3204570" y="3080007"/>
            <a:chExt cx="1291031" cy="1730771"/>
          </a:xfrm>
        </p:grpSpPr>
        <p:cxnSp>
          <p:nvCxnSpPr>
            <p:cNvPr id="3" name="2 Conector recto"/>
            <p:cNvCxnSpPr/>
            <p:nvPr/>
          </p:nvCxnSpPr>
          <p:spPr>
            <a:xfrm flipV="1">
              <a:off x="3204570" y="3080007"/>
              <a:ext cx="169230" cy="173077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21 Elipse"/>
            <p:cNvSpPr/>
            <p:nvPr/>
          </p:nvSpPr>
          <p:spPr>
            <a:xfrm>
              <a:off x="3251630" y="405891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53" name="52 CuadroTexto"/>
            <p:cNvSpPr txBox="1"/>
            <p:nvPr/>
          </p:nvSpPr>
          <p:spPr>
            <a:xfrm>
              <a:off x="3432489" y="3973829"/>
              <a:ext cx="1063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100" dirty="0" smtClean="0"/>
                <a:t>Q(0.65V, </a:t>
              </a:r>
              <a:r>
                <a:rPr lang="es-CR" sz="1100" dirty="0"/>
                <a:t>4</a:t>
              </a:r>
              <a:r>
                <a:rPr lang="es-CR" sz="1100" dirty="0" smtClean="0"/>
                <a:t> </a:t>
              </a:r>
              <a:r>
                <a:rPr lang="es-CR" sz="1100" dirty="0" err="1" smtClean="0"/>
                <a:t>mA</a:t>
              </a:r>
              <a:r>
                <a:rPr lang="es-CR" sz="1100" dirty="0" smtClean="0"/>
                <a:t>)</a:t>
              </a:r>
              <a:endParaRPr lang="es-CR" sz="1100" dirty="0"/>
            </a:p>
          </p:txBody>
        </p:sp>
      </p:grpSp>
      <p:sp>
        <p:nvSpPr>
          <p:cNvPr id="56" name="55 Rectángulo"/>
          <p:cNvSpPr/>
          <p:nvPr/>
        </p:nvSpPr>
        <p:spPr>
          <a:xfrm>
            <a:off x="3204570" y="3876788"/>
            <a:ext cx="169230" cy="377764"/>
          </a:xfrm>
          <a:prstGeom prst="rect">
            <a:avLst/>
          </a:prstGeom>
          <a:solidFill>
            <a:srgbClr val="DAE3F3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84" name="83 Grupo"/>
          <p:cNvGrpSpPr/>
          <p:nvPr/>
        </p:nvGrpSpPr>
        <p:grpSpPr>
          <a:xfrm>
            <a:off x="4755833" y="1221069"/>
            <a:ext cx="1489612" cy="925635"/>
            <a:chOff x="4755833" y="1221069"/>
            <a:chExt cx="1489612" cy="925635"/>
          </a:xfrm>
        </p:grpSpPr>
        <p:grpSp>
          <p:nvGrpSpPr>
            <p:cNvPr id="80" name="79 Grupo"/>
            <p:cNvGrpSpPr/>
            <p:nvPr/>
          </p:nvGrpSpPr>
          <p:grpSpPr>
            <a:xfrm>
              <a:off x="4755833" y="1221069"/>
              <a:ext cx="76507" cy="885635"/>
              <a:chOff x="4755833" y="1221069"/>
              <a:chExt cx="76507" cy="885635"/>
            </a:xfrm>
          </p:grpSpPr>
          <p:grpSp>
            <p:nvGrpSpPr>
              <p:cNvPr id="66" name="Group 145">
                <a:extLst>
                  <a:ext uri="{FF2B5EF4-FFF2-40B4-BE49-F238E27FC236}">
                    <a16:creationId xmlns="" xmlns:a16="http://schemas.microsoft.com/office/drawing/2014/main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67" name="Straight Connector 146">
                  <a:extLst>
                    <a:ext uri="{FF2B5EF4-FFF2-40B4-BE49-F238E27FC236}">
                      <a16:creationId xmlns="" xmlns:a16="http://schemas.microsoft.com/office/drawing/2014/main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147">
                  <a:extLst>
                    <a:ext uri="{FF2B5EF4-FFF2-40B4-BE49-F238E27FC236}">
                      <a16:creationId xmlns="" xmlns:a16="http://schemas.microsoft.com/office/drawing/2014/main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148">
                  <a:extLst>
                    <a:ext uri="{FF2B5EF4-FFF2-40B4-BE49-F238E27FC236}">
                      <a16:creationId xmlns="" xmlns:a16="http://schemas.microsoft.com/office/drawing/2014/main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149">
                  <a:extLst>
                    <a:ext uri="{FF2B5EF4-FFF2-40B4-BE49-F238E27FC236}">
                      <a16:creationId xmlns="" xmlns:a16="http://schemas.microsoft.com/office/drawing/2014/main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150">
                  <a:extLst>
                    <a:ext uri="{FF2B5EF4-FFF2-40B4-BE49-F238E27FC236}">
                      <a16:creationId xmlns="" xmlns:a16="http://schemas.microsoft.com/office/drawing/2014/main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151">
                  <a:extLst>
                    <a:ext uri="{FF2B5EF4-FFF2-40B4-BE49-F238E27FC236}">
                      <a16:creationId xmlns="" xmlns:a16="http://schemas.microsoft.com/office/drawing/2014/main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152">
                  <a:extLst>
                    <a:ext uri="{FF2B5EF4-FFF2-40B4-BE49-F238E27FC236}">
                      <a16:creationId xmlns="" xmlns:a16="http://schemas.microsoft.com/office/drawing/2014/main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153">
                  <a:extLst>
                    <a:ext uri="{FF2B5EF4-FFF2-40B4-BE49-F238E27FC236}">
                      <a16:creationId xmlns="" xmlns:a16="http://schemas.microsoft.com/office/drawing/2014/main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154">
                  <a:extLst>
                    <a:ext uri="{FF2B5EF4-FFF2-40B4-BE49-F238E27FC236}">
                      <a16:creationId xmlns="" xmlns:a16="http://schemas.microsoft.com/office/drawing/2014/main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7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21069"/>
                <a:ext cx="0" cy="3607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2854" cy="2476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82 Grupo"/>
            <p:cNvGrpSpPr/>
            <p:nvPr/>
          </p:nvGrpSpPr>
          <p:grpSpPr>
            <a:xfrm>
              <a:off x="5059282" y="1502938"/>
              <a:ext cx="1186163" cy="643766"/>
              <a:chOff x="5059282" y="1502938"/>
              <a:chExt cx="1186163" cy="643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80 CuadroTexto"/>
                  <p:cNvSpPr txBox="1"/>
                  <p:nvPr/>
                </p:nvSpPr>
                <p:spPr>
                  <a:xfrm>
                    <a:off x="5519990" y="1502938"/>
                    <a:ext cx="725455" cy="6437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CR" sz="1400" i="1">
                                      <a:latin typeface="Cambria Math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s-CR" sz="1400" i="1">
                                      <a:latin typeface="Cambria Math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𝐷</m:t>
                                      </m:r>
                                    </m:sub>
                                  </m:sSub>
                                </m:den>
                              </m:f>
                            </m:num>
                            <m:den>
                              <m:r>
                                <a:rPr lang="es-CR" sz="1400" i="1">
                                  <a:latin typeface="Cambria Math"/>
                                </a:rPr>
                                <m:t>𝑄</m:t>
                              </m:r>
                            </m:den>
                          </m:f>
                        </m:oMath>
                      </m:oMathPara>
                    </a14:m>
                    <a:endParaRPr lang="es-CR" sz="1400" dirty="0"/>
                  </a:p>
                </p:txBody>
              </p:sp>
            </mc:Choice>
            <mc:Fallback xmlns="">
              <p:sp>
                <p:nvSpPr>
                  <p:cNvPr id="81" name="80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9990" y="1502938"/>
                    <a:ext cx="725455" cy="643766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81 CuadroTexto"/>
                  <p:cNvSpPr txBox="1"/>
                  <p:nvPr/>
                </p:nvSpPr>
                <p:spPr>
                  <a:xfrm>
                    <a:off x="5059282" y="1505658"/>
                    <a:ext cx="569450" cy="5334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den>
                          </m:f>
                          <m:r>
                            <a:rPr lang="es-CR" sz="1400" b="0" i="1" smtClean="0">
                              <a:latin typeface="Cambria Math"/>
                            </a:rPr>
                            <m:t>=</m:t>
                          </m:r>
                        </m:oMath>
                      </m:oMathPara>
                    </a14:m>
                    <a:endParaRPr lang="es-CR" sz="1400" dirty="0"/>
                  </a:p>
                </p:txBody>
              </p:sp>
            </mc:Choice>
            <mc:Fallback xmlns="">
              <p:sp>
                <p:nvSpPr>
                  <p:cNvPr id="82" name="81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59282" y="1505658"/>
                    <a:ext cx="569450" cy="533416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84 CuadroTexto"/>
              <p:cNvSpPr txBox="1"/>
              <p:nvPr/>
            </p:nvSpPr>
            <p:spPr>
              <a:xfrm>
                <a:off x="5395500" y="2663456"/>
                <a:ext cx="974433" cy="620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</a:rPr>
                                <m:t>𝐷𝑄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85" name="8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00" y="2663456"/>
                <a:ext cx="974433" cy="62042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3">
            <a:extLst>
              <a:ext uri="{FF2B5EF4-FFF2-40B4-BE49-F238E27FC236}">
                <a16:creationId xmlns="" xmlns:a16="http://schemas.microsoft.com/office/drawing/2014/main" id="{E02EA1A8-84AE-490C-A954-576D2AF4371A}"/>
              </a:ext>
            </a:extLst>
          </p:cNvPr>
          <p:cNvSpPr txBox="1"/>
          <p:nvPr/>
        </p:nvSpPr>
        <p:spPr>
          <a:xfrm>
            <a:off x="6763412" y="2819780"/>
            <a:ext cx="2425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Resistencia </a:t>
            </a:r>
            <a:r>
              <a:rPr lang="en-US" sz="1400" dirty="0" err="1" smtClean="0"/>
              <a:t>dinámica</a:t>
            </a:r>
            <a:r>
              <a:rPr lang="en-US" sz="1400" dirty="0" smtClean="0"/>
              <a:t> del </a:t>
            </a:r>
            <a:r>
              <a:rPr lang="en-US" sz="1400" dirty="0" err="1" smtClean="0"/>
              <a:t>diodo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2538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85" grpId="0"/>
      <p:bldP spid="8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64F52CF-E5E1-4314-BB4F-2533BAE69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454256" y="1708127"/>
            <a:ext cx="1264514" cy="27096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55721E27-6787-4891-A07D-205941EC256A}"/>
              </a:ext>
            </a:extLst>
          </p:cNvPr>
          <p:cNvCxnSpPr/>
          <p:nvPr/>
        </p:nvCxnSpPr>
        <p:spPr>
          <a:xfrm>
            <a:off x="2357010" y="1563533"/>
            <a:ext cx="0" cy="34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704B88AF-1868-4776-AF71-8E7C47BA66D2}"/>
                  </a:ext>
                </a:extLst>
              </p:cNvPr>
              <p:cNvSpPr txBox="1"/>
              <p:nvPr/>
            </p:nvSpPr>
            <p:spPr>
              <a:xfrm>
                <a:off x="1382508" y="1596083"/>
                <a:ext cx="2670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4B88AF-1868-4776-AF71-8E7C47BA6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508" y="1596083"/>
                <a:ext cx="267060" cy="246221"/>
              </a:xfrm>
              <a:prstGeom prst="rect">
                <a:avLst/>
              </a:prstGeom>
              <a:blipFill>
                <a:blip r:embed="rId3"/>
                <a:stretch>
                  <a:fillRect l="-18182" r="-4545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c 8">
            <a:extLst>
              <a:ext uri="{FF2B5EF4-FFF2-40B4-BE49-F238E27FC236}">
                <a16:creationId xmlns="" xmlns:a16="http://schemas.microsoft.com/office/drawing/2014/main" id="{31CFB833-4F3B-4DB4-A129-B2DF49C93685}"/>
              </a:ext>
            </a:extLst>
          </p:cNvPr>
          <p:cNvSpPr/>
          <p:nvPr/>
        </p:nvSpPr>
        <p:spPr>
          <a:xfrm rot="13967157">
            <a:off x="1776125" y="1552544"/>
            <a:ext cx="505762" cy="439645"/>
          </a:xfrm>
          <a:prstGeom prst="arc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3F9A42D-A976-4E38-9827-88ECD2A1528E}"/>
              </a:ext>
            </a:extLst>
          </p:cNvPr>
          <p:cNvSpPr txBox="1"/>
          <p:nvPr/>
        </p:nvSpPr>
        <p:spPr>
          <a:xfrm>
            <a:off x="1598133" y="138064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66F2335-EE95-4339-B676-4D41FC250186}"/>
              </a:ext>
            </a:extLst>
          </p:cNvPr>
          <p:cNvSpPr txBox="1"/>
          <p:nvPr/>
        </p:nvSpPr>
        <p:spPr>
          <a:xfrm>
            <a:off x="1627204" y="174801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1887F092-77F0-4E26-92D5-30D13C56A2B8}"/>
                  </a:ext>
                </a:extLst>
              </p:cNvPr>
              <p:cNvSpPr txBox="1"/>
              <p:nvPr/>
            </p:nvSpPr>
            <p:spPr>
              <a:xfrm>
                <a:off x="2571613" y="1453736"/>
                <a:ext cx="987771" cy="3877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/>
                        </a:rPr>
                        <m:t>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887F092-77F0-4E26-92D5-30D13C56A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613" y="1453736"/>
                <a:ext cx="987771" cy="38779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46424DB2-6ED6-4E7D-B413-55B19400B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70" y="2766000"/>
            <a:ext cx="3144396" cy="33543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8F30EE7B-7750-45F4-8721-2605E22312F6}"/>
                  </a:ext>
                </a:extLst>
              </p:cNvPr>
              <p:cNvSpPr txBox="1"/>
              <p:nvPr/>
            </p:nvSpPr>
            <p:spPr>
              <a:xfrm>
                <a:off x="8420369" y="496711"/>
                <a:ext cx="2625975" cy="4453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𝑘𝑇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𝑚𝑉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@ 300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(25℃)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30EE7B-7750-45F4-8721-2605E2231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369" y="496711"/>
                <a:ext cx="2625975" cy="445315"/>
              </a:xfrm>
              <a:prstGeom prst="rect">
                <a:avLst/>
              </a:prstGeom>
              <a:blipFill rotWithShape="1">
                <a:blip r:embed="rId6"/>
                <a:stretch>
                  <a:fillRect l="-928" r="-1856" b="-1216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0B0664D0-F815-431F-8174-F80FFAAEA96C}"/>
                  </a:ext>
                </a:extLst>
              </p:cNvPr>
              <p:cNvSpPr txBox="1"/>
              <p:nvPr/>
            </p:nvSpPr>
            <p:spPr>
              <a:xfrm>
                <a:off x="7728385" y="1113347"/>
                <a:ext cx="21958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=1.38064852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−23</m:t>
                          </m:r>
                        </m:sup>
                      </m:sSup>
                      <m:f>
                        <m:fPr>
                          <m:type m:val="lin"/>
                          <m:ctrlPr>
                            <a:rPr lang="en-US" sz="1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0664D0-F815-431F-8174-F80FFAAEA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385" y="1113347"/>
                <a:ext cx="2195858" cy="215444"/>
              </a:xfrm>
              <a:prstGeom prst="rect">
                <a:avLst/>
              </a:prstGeom>
              <a:blipFill>
                <a:blip r:embed="rId7"/>
                <a:stretch>
                  <a:fillRect l="-1667" t="-157143" r="-17778" b="-24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C391764E-99D4-41E0-810F-7C8739A1867B}"/>
              </a:ext>
            </a:extLst>
          </p:cNvPr>
          <p:cNvSpPr/>
          <p:nvPr/>
        </p:nvSpPr>
        <p:spPr>
          <a:xfrm>
            <a:off x="10057283" y="1431349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Carga</a:t>
            </a:r>
            <a:r>
              <a:rPr lang="en-US" sz="12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Electr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ón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CC6995EA-1E60-449D-A60E-DF9686625A9B}"/>
                  </a:ext>
                </a:extLst>
              </p:cNvPr>
              <p:cNvSpPr txBox="1"/>
              <p:nvPr/>
            </p:nvSpPr>
            <p:spPr>
              <a:xfrm>
                <a:off x="7728385" y="1474090"/>
                <a:ext cx="20049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 dirty="0">
                    <a:ea typeface="Cambria Math" panose="02040503050406030204" pitchFamily="18" charset="0"/>
                  </a:rPr>
                  <a:t>q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 602176565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14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−19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6995EA-1E60-449D-A60E-DF9686625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385" y="1474090"/>
                <a:ext cx="2004972" cy="215444"/>
              </a:xfrm>
              <a:prstGeom prst="rect">
                <a:avLst/>
              </a:prstGeom>
              <a:blipFill>
                <a:blip r:embed="rId8"/>
                <a:stretch>
                  <a:fillRect l="-5471" t="-22857" r="-1520" b="-5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A76C7138-4493-4090-966E-953B0BCCD2C3}"/>
              </a:ext>
            </a:extLst>
          </p:cNvPr>
          <p:cNvSpPr/>
          <p:nvPr/>
        </p:nvSpPr>
        <p:spPr>
          <a:xfrm>
            <a:off x="10086354" y="1067649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Cte</a:t>
            </a:r>
            <a:r>
              <a:rPr lang="en-US" sz="12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Boltzmann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48E56B8F-ACD5-4872-9205-A9ABC79F863E}"/>
              </a:ext>
            </a:extLst>
          </p:cNvPr>
          <p:cNvSpPr txBox="1"/>
          <p:nvPr/>
        </p:nvSpPr>
        <p:spPr>
          <a:xfrm>
            <a:off x="1821160" y="1010848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 (</a:t>
            </a:r>
            <a:r>
              <a:rPr lang="es-CR" sz="1400" dirty="0"/>
              <a:t>ánodo</a:t>
            </a:r>
            <a:r>
              <a:rPr lang="en-US" sz="1400" dirty="0"/>
              <a:t>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58057B9D-1D26-46DC-BEB0-CD834DEF4095}"/>
              </a:ext>
            </a:extLst>
          </p:cNvPr>
          <p:cNvSpPr txBox="1"/>
          <p:nvPr/>
        </p:nvSpPr>
        <p:spPr>
          <a:xfrm>
            <a:off x="1791600" y="2152795"/>
            <a:ext cx="95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(C</a:t>
            </a:r>
            <a:r>
              <a:rPr lang="es-CR" sz="1400" dirty="0" err="1"/>
              <a:t>átodo</a:t>
            </a:r>
            <a:r>
              <a:rPr lang="en-US" sz="1400" dirty="0"/>
              <a:t>)</a:t>
            </a:r>
          </a:p>
        </p:txBody>
      </p:sp>
      <p:grpSp>
        <p:nvGrpSpPr>
          <p:cNvPr id="84" name="83 Grupo"/>
          <p:cNvGrpSpPr/>
          <p:nvPr/>
        </p:nvGrpSpPr>
        <p:grpSpPr>
          <a:xfrm>
            <a:off x="4755833" y="1232600"/>
            <a:ext cx="1489612" cy="914104"/>
            <a:chOff x="4755833" y="1232600"/>
            <a:chExt cx="1489612" cy="914104"/>
          </a:xfrm>
        </p:grpSpPr>
        <p:grpSp>
          <p:nvGrpSpPr>
            <p:cNvPr id="80" name="79 Grupo"/>
            <p:cNvGrpSpPr/>
            <p:nvPr/>
          </p:nvGrpSpPr>
          <p:grpSpPr>
            <a:xfrm>
              <a:off x="4755833" y="1232600"/>
              <a:ext cx="76507" cy="874104"/>
              <a:chOff x="4755833" y="1232600"/>
              <a:chExt cx="76507" cy="874104"/>
            </a:xfrm>
          </p:grpSpPr>
          <p:grpSp>
            <p:nvGrpSpPr>
              <p:cNvPr id="66" name="Group 145">
                <a:extLst>
                  <a:ext uri="{FF2B5EF4-FFF2-40B4-BE49-F238E27FC236}">
                    <a16:creationId xmlns="" xmlns:a16="http://schemas.microsoft.com/office/drawing/2014/main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67" name="Straight Connector 146">
                  <a:extLst>
                    <a:ext uri="{FF2B5EF4-FFF2-40B4-BE49-F238E27FC236}">
                      <a16:creationId xmlns="" xmlns:a16="http://schemas.microsoft.com/office/drawing/2014/main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147">
                  <a:extLst>
                    <a:ext uri="{FF2B5EF4-FFF2-40B4-BE49-F238E27FC236}">
                      <a16:creationId xmlns="" xmlns:a16="http://schemas.microsoft.com/office/drawing/2014/main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148">
                  <a:extLst>
                    <a:ext uri="{FF2B5EF4-FFF2-40B4-BE49-F238E27FC236}">
                      <a16:creationId xmlns="" xmlns:a16="http://schemas.microsoft.com/office/drawing/2014/main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149">
                  <a:extLst>
                    <a:ext uri="{FF2B5EF4-FFF2-40B4-BE49-F238E27FC236}">
                      <a16:creationId xmlns="" xmlns:a16="http://schemas.microsoft.com/office/drawing/2014/main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150">
                  <a:extLst>
                    <a:ext uri="{FF2B5EF4-FFF2-40B4-BE49-F238E27FC236}">
                      <a16:creationId xmlns="" xmlns:a16="http://schemas.microsoft.com/office/drawing/2014/main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151">
                  <a:extLst>
                    <a:ext uri="{FF2B5EF4-FFF2-40B4-BE49-F238E27FC236}">
                      <a16:creationId xmlns="" xmlns:a16="http://schemas.microsoft.com/office/drawing/2014/main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152">
                  <a:extLst>
                    <a:ext uri="{FF2B5EF4-FFF2-40B4-BE49-F238E27FC236}">
                      <a16:creationId xmlns="" xmlns:a16="http://schemas.microsoft.com/office/drawing/2014/main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153">
                  <a:extLst>
                    <a:ext uri="{FF2B5EF4-FFF2-40B4-BE49-F238E27FC236}">
                      <a16:creationId xmlns="" xmlns:a16="http://schemas.microsoft.com/office/drawing/2014/main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154">
                  <a:extLst>
                    <a:ext uri="{FF2B5EF4-FFF2-40B4-BE49-F238E27FC236}">
                      <a16:creationId xmlns="" xmlns:a16="http://schemas.microsoft.com/office/drawing/2014/main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7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9953" y="1232600"/>
                <a:ext cx="0" cy="3607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2854" cy="2476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82 Grupo"/>
            <p:cNvGrpSpPr/>
            <p:nvPr/>
          </p:nvGrpSpPr>
          <p:grpSpPr>
            <a:xfrm>
              <a:off x="5059282" y="1502938"/>
              <a:ext cx="1186163" cy="643766"/>
              <a:chOff x="5059282" y="1502938"/>
              <a:chExt cx="1186163" cy="643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80 CuadroTexto"/>
                  <p:cNvSpPr txBox="1"/>
                  <p:nvPr/>
                </p:nvSpPr>
                <p:spPr>
                  <a:xfrm>
                    <a:off x="5519990" y="1502938"/>
                    <a:ext cx="725455" cy="6437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CR" sz="1400" i="1">
                                      <a:latin typeface="Cambria Math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s-CR" sz="1400" i="1">
                                      <a:latin typeface="Cambria Math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𝐷</m:t>
                                      </m:r>
                                    </m:sub>
                                  </m:sSub>
                                </m:den>
                              </m:f>
                            </m:num>
                            <m:den>
                              <m:r>
                                <a:rPr lang="es-CR" sz="1400" i="1">
                                  <a:latin typeface="Cambria Math"/>
                                </a:rPr>
                                <m:t>𝑄</m:t>
                              </m:r>
                            </m:den>
                          </m:f>
                        </m:oMath>
                      </m:oMathPara>
                    </a14:m>
                    <a:endParaRPr lang="es-CR" sz="1400" dirty="0"/>
                  </a:p>
                </p:txBody>
              </p:sp>
            </mc:Choice>
            <mc:Fallback xmlns="">
              <p:sp>
                <p:nvSpPr>
                  <p:cNvPr id="81" name="80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9990" y="1502938"/>
                    <a:ext cx="725455" cy="643766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81 CuadroTexto"/>
                  <p:cNvSpPr txBox="1"/>
                  <p:nvPr/>
                </p:nvSpPr>
                <p:spPr>
                  <a:xfrm>
                    <a:off x="5059282" y="1505658"/>
                    <a:ext cx="569450" cy="5334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den>
                          </m:f>
                          <m:r>
                            <a:rPr lang="es-CR" sz="1400" b="0" i="1" smtClean="0">
                              <a:latin typeface="Cambria Math"/>
                            </a:rPr>
                            <m:t>=</m:t>
                          </m:r>
                        </m:oMath>
                      </m:oMathPara>
                    </a14:m>
                    <a:endParaRPr lang="es-CR" sz="1400" dirty="0"/>
                  </a:p>
                </p:txBody>
              </p:sp>
            </mc:Choice>
            <mc:Fallback xmlns="">
              <p:sp>
                <p:nvSpPr>
                  <p:cNvPr id="82" name="81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59282" y="1505658"/>
                    <a:ext cx="569450" cy="533416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84 CuadroTexto"/>
              <p:cNvSpPr txBox="1"/>
              <p:nvPr/>
            </p:nvSpPr>
            <p:spPr>
              <a:xfrm>
                <a:off x="5395500" y="2663456"/>
                <a:ext cx="974433" cy="620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</a:rPr>
                                <m:t>𝐷𝑄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85" name="8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00" y="2663456"/>
                <a:ext cx="974433" cy="62042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36 Grupo"/>
          <p:cNvGrpSpPr/>
          <p:nvPr/>
        </p:nvGrpSpPr>
        <p:grpSpPr>
          <a:xfrm>
            <a:off x="8082132" y="3989841"/>
            <a:ext cx="2733951" cy="1885237"/>
            <a:chOff x="5466748" y="4108919"/>
            <a:chExt cx="2733951" cy="1885237"/>
          </a:xfrm>
        </p:grpSpPr>
        <p:sp>
          <p:nvSpPr>
            <p:cNvPr id="105" name="Oval 5">
              <a:extLst>
                <a:ext uri="{FF2B5EF4-FFF2-40B4-BE49-F238E27FC236}">
                  <a16:creationId xmlns="" xmlns:a16="http://schemas.microsoft.com/office/drawing/2014/main" id="{797473A1-7676-43DF-AA79-0A21DAACE7D1}"/>
                </a:ext>
              </a:extLst>
            </p:cNvPr>
            <p:cNvSpPr/>
            <p:nvPr/>
          </p:nvSpPr>
          <p:spPr>
            <a:xfrm>
              <a:off x="5497275" y="4691906"/>
              <a:ext cx="262831" cy="323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6">
              <a:extLst>
                <a:ext uri="{FF2B5EF4-FFF2-40B4-BE49-F238E27FC236}">
                  <a16:creationId xmlns="" xmlns:a16="http://schemas.microsoft.com/office/drawing/2014/main" id="{D5EAD0BF-3A02-47C3-822E-688550D50530}"/>
                </a:ext>
              </a:extLst>
            </p:cNvPr>
            <p:cNvSpPr txBox="1"/>
            <p:nvPr/>
          </p:nvSpPr>
          <p:spPr>
            <a:xfrm>
              <a:off x="5502889" y="462045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+</a:t>
              </a:r>
            </a:p>
          </p:txBody>
        </p:sp>
        <p:sp>
          <p:nvSpPr>
            <p:cNvPr id="107" name="TextBox 172">
              <a:extLst>
                <a:ext uri="{FF2B5EF4-FFF2-40B4-BE49-F238E27FC236}">
                  <a16:creationId xmlns="" xmlns:a16="http://schemas.microsoft.com/office/drawing/2014/main" id="{59F76C5B-ACE0-45A1-917C-675DAFC4D402}"/>
                </a:ext>
              </a:extLst>
            </p:cNvPr>
            <p:cNvSpPr txBox="1"/>
            <p:nvPr/>
          </p:nvSpPr>
          <p:spPr>
            <a:xfrm>
              <a:off x="5524849" y="4786626"/>
              <a:ext cx="2391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</a:t>
              </a:r>
            </a:p>
          </p:txBody>
        </p:sp>
        <p:cxnSp>
          <p:nvCxnSpPr>
            <p:cNvPr id="108" name="Straight Connector 175">
              <a:extLst>
                <a:ext uri="{FF2B5EF4-FFF2-40B4-BE49-F238E27FC236}">
                  <a16:creationId xmlns="" xmlns:a16="http://schemas.microsoft.com/office/drawing/2014/main" id="{CF81C55A-C911-4DED-A3F0-AD2F818E02A7}"/>
                </a:ext>
              </a:extLst>
            </p:cNvPr>
            <p:cNvCxnSpPr>
              <a:cxnSpLocks/>
            </p:cNvCxnSpPr>
            <p:nvPr/>
          </p:nvCxnSpPr>
          <p:spPr>
            <a:xfrm>
              <a:off x="5617795" y="4373425"/>
              <a:ext cx="0" cy="313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76">
              <a:extLst>
                <a:ext uri="{FF2B5EF4-FFF2-40B4-BE49-F238E27FC236}">
                  <a16:creationId xmlns="" xmlns:a16="http://schemas.microsoft.com/office/drawing/2014/main" id="{4B978F73-98AB-4E27-A86B-7B719CDA1B4D}"/>
                </a:ext>
              </a:extLst>
            </p:cNvPr>
            <p:cNvCxnSpPr>
              <a:cxnSpLocks/>
            </p:cNvCxnSpPr>
            <p:nvPr/>
          </p:nvCxnSpPr>
          <p:spPr>
            <a:xfrm>
              <a:off x="5628690" y="5015752"/>
              <a:ext cx="0" cy="313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198">
              <a:extLst>
                <a:ext uri="{FF2B5EF4-FFF2-40B4-BE49-F238E27FC236}">
                  <a16:creationId xmlns="" xmlns:a16="http://schemas.microsoft.com/office/drawing/2014/main" id="{98199567-84B7-4904-912D-6DF688769EC8}"/>
                </a:ext>
              </a:extLst>
            </p:cNvPr>
            <p:cNvCxnSpPr>
              <a:cxnSpLocks/>
            </p:cNvCxnSpPr>
            <p:nvPr/>
          </p:nvCxnSpPr>
          <p:spPr>
            <a:xfrm>
              <a:off x="5626673" y="4372797"/>
              <a:ext cx="12469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16 Grupo"/>
            <p:cNvGrpSpPr/>
            <p:nvPr/>
          </p:nvGrpSpPr>
          <p:grpSpPr>
            <a:xfrm>
              <a:off x="5466748" y="5039368"/>
              <a:ext cx="462007" cy="954788"/>
              <a:chOff x="6953250" y="3917489"/>
              <a:chExt cx="462007" cy="954788"/>
            </a:xfrm>
          </p:grpSpPr>
          <p:cxnSp>
            <p:nvCxnSpPr>
              <p:cNvPr id="6" name="5 Conector recto"/>
              <p:cNvCxnSpPr/>
              <p:nvPr/>
            </p:nvCxnSpPr>
            <p:spPr>
              <a:xfrm>
                <a:off x="6953250" y="4275086"/>
                <a:ext cx="3238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141 Conector recto"/>
              <p:cNvCxnSpPr/>
              <p:nvPr/>
            </p:nvCxnSpPr>
            <p:spPr>
              <a:xfrm>
                <a:off x="7007225" y="4352991"/>
                <a:ext cx="2159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142 Conector recto"/>
              <p:cNvCxnSpPr/>
              <p:nvPr/>
            </p:nvCxnSpPr>
            <p:spPr>
              <a:xfrm>
                <a:off x="6953250" y="4432506"/>
                <a:ext cx="3238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143 Conector recto"/>
              <p:cNvCxnSpPr/>
              <p:nvPr/>
            </p:nvCxnSpPr>
            <p:spPr>
              <a:xfrm>
                <a:off x="7007225" y="4510411"/>
                <a:ext cx="2159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5175" y="3917489"/>
                <a:ext cx="0" cy="3607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5175" y="4511534"/>
                <a:ext cx="0" cy="3607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15 CuadroTexto"/>
              <p:cNvSpPr txBox="1"/>
              <p:nvPr/>
            </p:nvSpPr>
            <p:spPr>
              <a:xfrm>
                <a:off x="7115175" y="395503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dirty="0" smtClean="0"/>
                  <a:t>+</a:t>
                </a:r>
                <a:endParaRPr lang="es-CR" dirty="0"/>
              </a:p>
            </p:txBody>
          </p:sp>
          <p:sp>
            <p:nvSpPr>
              <p:cNvPr id="165" name="164 CuadroTexto"/>
              <p:cNvSpPr txBox="1"/>
              <p:nvPr/>
            </p:nvSpPr>
            <p:spPr>
              <a:xfrm>
                <a:off x="7149501" y="4390186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dirty="0"/>
                  <a:t>-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3">
                  <a:extLst>
                    <a:ext uri="{FF2B5EF4-FFF2-40B4-BE49-F238E27FC236}">
                      <a16:creationId xmlns="" xmlns:a16="http://schemas.microsoft.com/office/drawing/2014/main" id="{DF7B317B-CDFC-4DC3-93C4-784EDABFFF7A}"/>
                    </a:ext>
                  </a:extLst>
                </p:cNvPr>
                <p:cNvSpPr txBox="1"/>
                <p:nvPr/>
              </p:nvSpPr>
              <p:spPr>
                <a:xfrm>
                  <a:off x="5912778" y="5419732"/>
                  <a:ext cx="25494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200" i="1">
                            <a:latin typeface="Cambria Math"/>
                          </a:rPr>
                          <m:t>4</m:t>
                        </m:r>
                        <m:r>
                          <a:rPr lang="es-CR" sz="1200" b="0" i="1" smtClean="0">
                            <a:latin typeface="Cambria Math"/>
                          </a:rPr>
                          <m:t> </m:t>
                        </m:r>
                        <m:r>
                          <a:rPr lang="es-CR" sz="1200" b="0" i="1" smtClean="0">
                            <a:latin typeface="Cambria Math"/>
                          </a:rPr>
                          <m:t>𝑉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66" name="TextBox 3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DF7B317B-CDFC-4DC3-93C4-784EDABFFF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778" y="5419732"/>
                  <a:ext cx="254942" cy="184666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14286" r="-14286" b="-3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210">
                  <a:extLst>
                    <a:ext uri="{FF2B5EF4-FFF2-40B4-BE49-F238E27FC236}">
                      <a16:creationId xmlns="" xmlns:a16="http://schemas.microsoft.com/office/drawing/2014/main" id="{CFA50FA5-9EC9-4877-B3A4-EE12AA4D6F94}"/>
                    </a:ext>
                  </a:extLst>
                </p:cNvPr>
                <p:cNvSpPr txBox="1"/>
                <p:nvPr/>
              </p:nvSpPr>
              <p:spPr>
                <a:xfrm>
                  <a:off x="5882716" y="4743570"/>
                  <a:ext cx="119141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s-CR" sz="1200" b="0" i="1" smtClean="0">
                            <a:latin typeface="Cambria Math"/>
                          </a:rPr>
                          <m:t>=15</m:t>
                        </m:r>
                        <m:r>
                          <a:rPr lang="es-CR" sz="1200" b="0" i="1" smtClean="0">
                            <a:latin typeface="Cambria Math"/>
                          </a:rPr>
                          <m:t>𝑚𝑉</m:t>
                        </m:r>
                        <m:func>
                          <m:funcPr>
                            <m:ctrlPr>
                              <a:rPr lang="es-CR" sz="12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CR" sz="1200" b="0" i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s-CR" sz="1200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s-CR" sz="12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func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67" name="TextBox 210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CFA50FA5-9EC9-4877-B3A4-EE12AA4D6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2716" y="4743570"/>
                  <a:ext cx="1191416" cy="184666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026" r="-2564" b="-13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9" name="Group 94">
              <a:extLst>
                <a:ext uri="{FF2B5EF4-FFF2-40B4-BE49-F238E27FC236}">
                  <a16:creationId xmlns="" xmlns:a16="http://schemas.microsoft.com/office/drawing/2014/main" id="{0966BAAB-165E-43D9-B473-79727363905C}"/>
                </a:ext>
              </a:extLst>
            </p:cNvPr>
            <p:cNvGrpSpPr/>
            <p:nvPr/>
          </p:nvGrpSpPr>
          <p:grpSpPr>
            <a:xfrm rot="10800000">
              <a:off x="6855481" y="4340385"/>
              <a:ext cx="401063" cy="68222"/>
              <a:chOff x="7529811" y="3713163"/>
              <a:chExt cx="640072" cy="158750"/>
            </a:xfrm>
          </p:grpSpPr>
          <p:cxnSp>
            <p:nvCxnSpPr>
              <p:cNvPr id="171" name="Straight Connector 95">
                <a:extLst>
                  <a:ext uri="{FF2B5EF4-FFF2-40B4-BE49-F238E27FC236}">
                    <a16:creationId xmlns="" xmlns:a16="http://schemas.microsoft.com/office/drawing/2014/main" id="{A8B48AC6-0F14-4174-8A53-38697F442703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96">
                <a:extLst>
                  <a:ext uri="{FF2B5EF4-FFF2-40B4-BE49-F238E27FC236}">
                    <a16:creationId xmlns="" xmlns:a16="http://schemas.microsoft.com/office/drawing/2014/main" id="{DF81AB11-0B81-4D84-BBA0-99D6DA96431D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97">
                <a:extLst>
                  <a:ext uri="{FF2B5EF4-FFF2-40B4-BE49-F238E27FC236}">
                    <a16:creationId xmlns="" xmlns:a16="http://schemas.microsoft.com/office/drawing/2014/main" id="{EDC3B24D-C1DE-4440-B0F8-A5BE2E127F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98">
                <a:extLst>
                  <a:ext uri="{FF2B5EF4-FFF2-40B4-BE49-F238E27FC236}">
                    <a16:creationId xmlns="" xmlns:a16="http://schemas.microsoft.com/office/drawing/2014/main" id="{026155F8-B203-471B-99BB-DBA401E06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99">
                <a:extLst>
                  <a:ext uri="{FF2B5EF4-FFF2-40B4-BE49-F238E27FC236}">
                    <a16:creationId xmlns="" xmlns:a16="http://schemas.microsoft.com/office/drawing/2014/main" id="{0214E684-0248-43A8-9DE4-01EF86B1EB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00">
                <a:extLst>
                  <a:ext uri="{FF2B5EF4-FFF2-40B4-BE49-F238E27FC236}">
                    <a16:creationId xmlns="" xmlns:a16="http://schemas.microsoft.com/office/drawing/2014/main" id="{A2843C5C-6ACB-447B-992D-E0930A93A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01">
                <a:extLst>
                  <a:ext uri="{FF2B5EF4-FFF2-40B4-BE49-F238E27FC236}">
                    <a16:creationId xmlns="" xmlns:a16="http://schemas.microsoft.com/office/drawing/2014/main" id="{00B9BE10-19ED-412F-A9B6-D430822CBA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02">
                <a:extLst>
                  <a:ext uri="{FF2B5EF4-FFF2-40B4-BE49-F238E27FC236}">
                    <a16:creationId xmlns="" xmlns:a16="http://schemas.microsoft.com/office/drawing/2014/main" id="{715BF1D2-D17D-49AD-AA7B-1BFAD9A18C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03">
                <a:extLst>
                  <a:ext uri="{FF2B5EF4-FFF2-40B4-BE49-F238E27FC236}">
                    <a16:creationId xmlns="" xmlns:a16="http://schemas.microsoft.com/office/drawing/2014/main" id="{FA65DB70-F9DD-4587-B97E-851E4E8E78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3">
                  <a:extLst>
                    <a:ext uri="{FF2B5EF4-FFF2-40B4-BE49-F238E27FC236}">
                      <a16:creationId xmlns="" xmlns:a16="http://schemas.microsoft.com/office/drawing/2014/main" id="{DF7B317B-CDFC-4DC3-93C4-784EDABFFF7A}"/>
                    </a:ext>
                  </a:extLst>
                </p:cNvPr>
                <p:cNvSpPr txBox="1"/>
                <p:nvPr/>
              </p:nvSpPr>
              <p:spPr>
                <a:xfrm>
                  <a:off x="6933073" y="4108919"/>
                  <a:ext cx="42800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200" b="0" i="1" smtClean="0">
                            <a:latin typeface="Cambria Math"/>
                          </a:rPr>
                          <m:t>837 </m:t>
                        </m:r>
                        <m:r>
                          <m:rPr>
                            <m:sty m:val="p"/>
                          </m:rPr>
                          <a:rPr lang="el-G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80" name="TextBox 3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DF7B317B-CDFC-4DC3-93C4-784EDABFFF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3073" y="4108919"/>
                  <a:ext cx="428002" cy="184666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7042" r="-9859" b="-3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32 Grupo"/>
            <p:cNvGrpSpPr/>
            <p:nvPr/>
          </p:nvGrpSpPr>
          <p:grpSpPr>
            <a:xfrm>
              <a:off x="7941552" y="4832370"/>
              <a:ext cx="259147" cy="613871"/>
              <a:chOff x="7941552" y="4832370"/>
              <a:chExt cx="259147" cy="613871"/>
            </a:xfrm>
          </p:grpSpPr>
          <p:cxnSp>
            <p:nvCxnSpPr>
              <p:cNvPr id="24" name="23 Conector recto"/>
              <p:cNvCxnSpPr/>
              <p:nvPr/>
            </p:nvCxnSpPr>
            <p:spPr>
              <a:xfrm>
                <a:off x="8072281" y="4832370"/>
                <a:ext cx="508" cy="61387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24 Triángulo isósceles"/>
              <p:cNvSpPr/>
              <p:nvPr/>
            </p:nvSpPr>
            <p:spPr>
              <a:xfrm flipV="1">
                <a:off x="7952558" y="5064922"/>
                <a:ext cx="237134" cy="170136"/>
              </a:xfrm>
              <a:prstGeom prst="triangl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cxnSp>
            <p:nvCxnSpPr>
              <p:cNvPr id="181" name="180 Conector recto"/>
              <p:cNvCxnSpPr/>
              <p:nvPr/>
            </p:nvCxnSpPr>
            <p:spPr>
              <a:xfrm flipH="1">
                <a:off x="7941552" y="5222517"/>
                <a:ext cx="25914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Straight Connector 198">
              <a:extLst>
                <a:ext uri="{FF2B5EF4-FFF2-40B4-BE49-F238E27FC236}">
                  <a16:creationId xmlns="" xmlns:a16="http://schemas.microsoft.com/office/drawing/2014/main" id="{98199567-84B7-4904-912D-6DF688769EC8}"/>
                </a:ext>
              </a:extLst>
            </p:cNvPr>
            <p:cNvCxnSpPr>
              <a:cxnSpLocks/>
            </p:cNvCxnSpPr>
            <p:nvPr/>
          </p:nvCxnSpPr>
          <p:spPr>
            <a:xfrm>
              <a:off x="5626673" y="5994156"/>
              <a:ext cx="24504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98">
              <a:extLst>
                <a:ext uri="{FF2B5EF4-FFF2-40B4-BE49-F238E27FC236}">
                  <a16:creationId xmlns="" xmlns:a16="http://schemas.microsoft.com/office/drawing/2014/main" id="{98199567-84B7-4904-912D-6DF688769EC8}"/>
                </a:ext>
              </a:extLst>
            </p:cNvPr>
            <p:cNvCxnSpPr>
              <a:cxnSpLocks/>
            </p:cNvCxnSpPr>
            <p:nvPr/>
          </p:nvCxnSpPr>
          <p:spPr>
            <a:xfrm>
              <a:off x="7253465" y="4370072"/>
              <a:ext cx="82866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75">
              <a:extLst>
                <a:ext uri="{FF2B5EF4-FFF2-40B4-BE49-F238E27FC236}">
                  <a16:creationId xmlns="" xmlns:a16="http://schemas.microsoft.com/office/drawing/2014/main" id="{CF81C55A-C911-4DED-A3F0-AD2F818E02A7}"/>
                </a:ext>
              </a:extLst>
            </p:cNvPr>
            <p:cNvCxnSpPr>
              <a:cxnSpLocks/>
            </p:cNvCxnSpPr>
            <p:nvPr/>
          </p:nvCxnSpPr>
          <p:spPr>
            <a:xfrm>
              <a:off x="8077168" y="4370073"/>
              <a:ext cx="0" cy="5532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75">
              <a:extLst>
                <a:ext uri="{FF2B5EF4-FFF2-40B4-BE49-F238E27FC236}">
                  <a16:creationId xmlns="" xmlns:a16="http://schemas.microsoft.com/office/drawing/2014/main" id="{CF81C55A-C911-4DED-A3F0-AD2F818E02A7}"/>
                </a:ext>
              </a:extLst>
            </p:cNvPr>
            <p:cNvCxnSpPr>
              <a:cxnSpLocks/>
            </p:cNvCxnSpPr>
            <p:nvPr/>
          </p:nvCxnSpPr>
          <p:spPr>
            <a:xfrm>
              <a:off x="8077168" y="5396965"/>
              <a:ext cx="0" cy="5971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37 CuadroTexto"/>
          <p:cNvSpPr txBox="1"/>
          <p:nvPr/>
        </p:nvSpPr>
        <p:spPr>
          <a:xfrm>
            <a:off x="4569572" y="4200940"/>
            <a:ext cx="26833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400" dirty="0" smtClean="0"/>
              <a:t>Analice el circuito y encuentre el valor de la corriente que pasa por el diodo. </a:t>
            </a:r>
            <a:r>
              <a:rPr lang="es-CR" sz="1400" dirty="0"/>
              <a:t> </a:t>
            </a:r>
            <a:r>
              <a:rPr lang="es-CR" sz="1400" dirty="0" smtClean="0"/>
              <a:t>Se trata de un diodo de silicio que se comporta conforme la gráfica adjunta.</a:t>
            </a:r>
            <a:endParaRPr lang="es-CR" sz="1400" dirty="0"/>
          </a:p>
        </p:txBody>
      </p:sp>
      <p:sp>
        <p:nvSpPr>
          <p:cNvPr id="186" name="TextBox 3">
            <a:extLst>
              <a:ext uri="{FF2B5EF4-FFF2-40B4-BE49-F238E27FC236}">
                <a16:creationId xmlns="" xmlns:a16="http://schemas.microsoft.com/office/drawing/2014/main" id="{E02EA1A8-84AE-490C-A954-576D2AF4371A}"/>
              </a:ext>
            </a:extLst>
          </p:cNvPr>
          <p:cNvSpPr txBox="1"/>
          <p:nvPr/>
        </p:nvSpPr>
        <p:spPr>
          <a:xfrm>
            <a:off x="801512" y="496711"/>
            <a:ext cx="356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pequeña</a:t>
            </a:r>
            <a:r>
              <a:rPr lang="en-US" dirty="0" smtClean="0"/>
              <a:t> </a:t>
            </a:r>
            <a:r>
              <a:rPr lang="en-US" dirty="0" err="1" smtClean="0"/>
              <a:t>señal</a:t>
            </a:r>
            <a:r>
              <a:rPr lang="en-US" dirty="0" smtClean="0"/>
              <a:t> del </a:t>
            </a:r>
            <a:r>
              <a:rPr lang="en-US" dirty="0" err="1" smtClean="0"/>
              <a:t>diodo</a:t>
            </a:r>
            <a:endParaRPr lang="en-US" dirty="0"/>
          </a:p>
        </p:txBody>
      </p:sp>
      <p:sp>
        <p:nvSpPr>
          <p:cNvPr id="76" name="TextBox 3">
            <a:extLst>
              <a:ext uri="{FF2B5EF4-FFF2-40B4-BE49-F238E27FC236}">
                <a16:creationId xmlns="" xmlns:a16="http://schemas.microsoft.com/office/drawing/2014/main" id="{E02EA1A8-84AE-490C-A954-576D2AF4371A}"/>
              </a:ext>
            </a:extLst>
          </p:cNvPr>
          <p:cNvSpPr txBox="1"/>
          <p:nvPr/>
        </p:nvSpPr>
        <p:spPr>
          <a:xfrm>
            <a:off x="6763412" y="2819780"/>
            <a:ext cx="2425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Resistencia </a:t>
            </a:r>
            <a:r>
              <a:rPr lang="en-US" sz="1400" dirty="0" err="1" smtClean="0"/>
              <a:t>dinámica</a:t>
            </a:r>
            <a:r>
              <a:rPr lang="en-US" sz="1400" dirty="0" smtClean="0"/>
              <a:t> del </a:t>
            </a:r>
            <a:r>
              <a:rPr lang="en-US" sz="1400" dirty="0" err="1" smtClean="0"/>
              <a:t>diodo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2752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  <a:endCxn id="179" idx="0"/>
          </p:cNvCxnSpPr>
          <p:nvPr/>
        </p:nvCxnSpPr>
        <p:spPr>
          <a:xfrm>
            <a:off x="2392707" y="4129997"/>
            <a:ext cx="1" cy="3034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E7EC74C8-52BB-446E-8DF3-736BCF814CF9}"/>
              </a:ext>
            </a:extLst>
          </p:cNvPr>
          <p:cNvGrpSpPr/>
          <p:nvPr/>
        </p:nvGrpSpPr>
        <p:grpSpPr>
          <a:xfrm>
            <a:off x="5414847" y="1655616"/>
            <a:ext cx="418618" cy="1079500"/>
            <a:chOff x="3276600" y="2936875"/>
            <a:chExt cx="418618" cy="1079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B60D1D61-B4A9-4B8A-9BDD-1F3AD76D6200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279913"/>
              <a:ext cx="0" cy="412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59957795-7D6C-417E-982B-EB5814A7B0B6}"/>
                </a:ext>
              </a:extLst>
            </p:cNvPr>
            <p:cNvCxnSpPr/>
            <p:nvPr/>
          </p:nvCxnSpPr>
          <p:spPr>
            <a:xfrm flipH="1">
              <a:off x="3518452" y="3279913"/>
              <a:ext cx="167723" cy="824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="" xmlns:a16="http://schemas.microsoft.com/office/drawing/2014/main" id="{5C0155E8-89E9-455E-A263-9A2C7CE1A93D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622675"/>
              <a:ext cx="176766" cy="6964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0EE2712-3D66-431C-8DA5-1F6BE3E10313}"/>
                </a:ext>
              </a:extLst>
            </p:cNvPr>
            <p:cNvCxnSpPr/>
            <p:nvPr/>
          </p:nvCxnSpPr>
          <p:spPr>
            <a:xfrm flipV="1">
              <a:off x="3686175" y="2936875"/>
              <a:ext cx="0" cy="343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854789C3-0BD6-44F9-96F0-3047C1C61A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8144" y="3692525"/>
              <a:ext cx="3175" cy="3238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FFB02D3-35CE-438E-9632-75F96DDFD009}"/>
                </a:ext>
              </a:extLst>
            </p:cNvPr>
            <p:cNvCxnSpPr/>
            <p:nvPr/>
          </p:nvCxnSpPr>
          <p:spPr>
            <a:xfrm flipH="1">
              <a:off x="3276600" y="3495676"/>
              <a:ext cx="2418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5F47C722-F513-4EB6-9E2C-202CEB1CB406}"/>
              </a:ext>
            </a:extLst>
          </p:cNvPr>
          <p:cNvGrpSpPr/>
          <p:nvPr/>
        </p:nvGrpSpPr>
        <p:grpSpPr>
          <a:xfrm>
            <a:off x="1672631" y="1653162"/>
            <a:ext cx="418618" cy="1079500"/>
            <a:chOff x="3276600" y="2936875"/>
            <a:chExt cx="418618" cy="10795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EC81D456-BDC6-452A-BDF4-F663CCF8C7B4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279913"/>
              <a:ext cx="0" cy="412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926D9F26-3816-41EE-8574-5DBC5A55098A}"/>
                </a:ext>
              </a:extLst>
            </p:cNvPr>
            <p:cNvCxnSpPr/>
            <p:nvPr/>
          </p:nvCxnSpPr>
          <p:spPr>
            <a:xfrm flipH="1">
              <a:off x="3518452" y="3279913"/>
              <a:ext cx="167723" cy="82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="" xmlns:a16="http://schemas.microsoft.com/office/drawing/2014/main" id="{AB22D43E-D081-466E-890A-E7B39729F130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622675"/>
              <a:ext cx="176766" cy="696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2E98C623-6D76-429B-B39C-982BBBD29876}"/>
                </a:ext>
              </a:extLst>
            </p:cNvPr>
            <p:cNvCxnSpPr/>
            <p:nvPr/>
          </p:nvCxnSpPr>
          <p:spPr>
            <a:xfrm flipV="1">
              <a:off x="3686175" y="2936875"/>
              <a:ext cx="0" cy="343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47BA7317-13F1-4469-9C8D-8015AA32E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8144" y="3692525"/>
              <a:ext cx="3175" cy="3238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0306D7FE-6960-442F-B88E-61D5DEA5E1DE}"/>
                </a:ext>
              </a:extLst>
            </p:cNvPr>
            <p:cNvCxnSpPr/>
            <p:nvPr/>
          </p:nvCxnSpPr>
          <p:spPr>
            <a:xfrm flipH="1">
              <a:off x="3276600" y="3495676"/>
              <a:ext cx="2418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801512" y="496711"/>
            <a:ext cx="7324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pequeña</a:t>
            </a:r>
            <a:r>
              <a:rPr lang="en-US" dirty="0" smtClean="0"/>
              <a:t> </a:t>
            </a:r>
            <a:r>
              <a:rPr lang="en-US" dirty="0" err="1" smtClean="0"/>
              <a:t>señal</a:t>
            </a:r>
            <a:r>
              <a:rPr lang="en-US" dirty="0" smtClean="0"/>
              <a:t> del transistor bipolar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parámetros</a:t>
            </a:r>
            <a:r>
              <a:rPr lang="en-US" dirty="0" smtClean="0"/>
              <a:t> </a:t>
            </a:r>
            <a:r>
              <a:rPr lang="en-US" dirty="0" err="1" smtClean="0"/>
              <a:t>híbridos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1CF54AB0-69FB-45E5-9E09-B120357F13B9}"/>
              </a:ext>
            </a:extLst>
          </p:cNvPr>
          <p:cNvSpPr txBox="1"/>
          <p:nvPr/>
        </p:nvSpPr>
        <p:spPr>
          <a:xfrm>
            <a:off x="1723987" y="3266237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A4B01A6C-6EC4-42C9-87E5-745544131F99}"/>
              </a:ext>
            </a:extLst>
          </p:cNvPr>
          <p:cNvSpPr txBox="1"/>
          <p:nvPr/>
        </p:nvSpPr>
        <p:spPr>
          <a:xfrm>
            <a:off x="5414847" y="3270631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F0EC42B-DF0A-4044-B8B0-8E971520357E}"/>
              </a:ext>
            </a:extLst>
          </p:cNvPr>
          <p:cNvSpPr txBox="1"/>
          <p:nvPr/>
        </p:nvSpPr>
        <p:spPr>
          <a:xfrm>
            <a:off x="1781154" y="1334306"/>
            <a:ext cx="710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Colector</a:t>
            </a:r>
            <a:endParaRPr 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C5B97F87-7D62-4984-A1C7-0B101886089F}"/>
              </a:ext>
            </a:extLst>
          </p:cNvPr>
          <p:cNvSpPr txBox="1"/>
          <p:nvPr/>
        </p:nvSpPr>
        <p:spPr>
          <a:xfrm>
            <a:off x="1793557" y="2793707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Emisor</a:t>
            </a:r>
            <a:endParaRPr 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1223912-3F75-428A-87EF-BDD2A5BB3034}"/>
              </a:ext>
            </a:extLst>
          </p:cNvPr>
          <p:cNvSpPr txBox="1"/>
          <p:nvPr/>
        </p:nvSpPr>
        <p:spPr>
          <a:xfrm>
            <a:off x="1218647" y="194185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892E3C51-8DF0-411E-A97E-004BE7CE99FB}"/>
              </a:ext>
            </a:extLst>
          </p:cNvPr>
          <p:cNvSpPr txBox="1"/>
          <p:nvPr/>
        </p:nvSpPr>
        <p:spPr>
          <a:xfrm>
            <a:off x="5537768" y="2728223"/>
            <a:ext cx="710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Colector</a:t>
            </a:r>
            <a:endParaRPr 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E2AD2CF9-9BD1-4AFB-82C1-684DC0B8CBB6}"/>
              </a:ext>
            </a:extLst>
          </p:cNvPr>
          <p:cNvSpPr txBox="1"/>
          <p:nvPr/>
        </p:nvSpPr>
        <p:spPr>
          <a:xfrm>
            <a:off x="5538587" y="1388168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Emisor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35BF4B2D-7B72-48F0-9932-AFB16365B114}"/>
              </a:ext>
            </a:extLst>
          </p:cNvPr>
          <p:cNvSpPr txBox="1"/>
          <p:nvPr/>
        </p:nvSpPr>
        <p:spPr>
          <a:xfrm>
            <a:off x="4916454" y="194256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="" xmlns:a16="http://schemas.microsoft.com/office/drawing/2014/main" id="{DB5E6C4A-0F75-49FD-9073-80FC93437443}"/>
                  </a:ext>
                </a:extLst>
              </p:cNvPr>
              <p:cNvSpPr txBox="1"/>
              <p:nvPr/>
            </p:nvSpPr>
            <p:spPr>
              <a:xfrm>
                <a:off x="2238328" y="1653162"/>
                <a:ext cx="16260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B5E6C4A-0F75-49FD-9073-80FC93437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328" y="1653162"/>
                <a:ext cx="162609" cy="184666"/>
              </a:xfrm>
              <a:prstGeom prst="rect">
                <a:avLst/>
              </a:prstGeom>
              <a:blipFill>
                <a:blip r:embed="rId2"/>
                <a:stretch>
                  <a:fillRect l="-22222" r="-740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DC65C57D-8D81-4175-AA91-BE1D37A93CF6}"/>
              </a:ext>
            </a:extLst>
          </p:cNvPr>
          <p:cNvCxnSpPr>
            <a:cxnSpLocks/>
          </p:cNvCxnSpPr>
          <p:nvPr/>
        </p:nvCxnSpPr>
        <p:spPr>
          <a:xfrm>
            <a:off x="2169691" y="1685278"/>
            <a:ext cx="0" cy="26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DBEDB066-B30A-4AB1-A20C-88F2F5AB59BC}"/>
                  </a:ext>
                </a:extLst>
              </p:cNvPr>
              <p:cNvSpPr txBox="1"/>
              <p:nvPr/>
            </p:nvSpPr>
            <p:spPr>
              <a:xfrm>
                <a:off x="2238328" y="2444564"/>
                <a:ext cx="1668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BEDB066-B30A-4AB1-A20C-88F2F5AB5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328" y="2444564"/>
                <a:ext cx="166841" cy="184666"/>
              </a:xfrm>
              <a:prstGeom prst="rect">
                <a:avLst/>
              </a:prstGeom>
              <a:blipFill>
                <a:blip r:embed="rId3"/>
                <a:stretch>
                  <a:fillRect l="-21429" r="-357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EE3785CE-6279-4CAF-8DCD-000CDE9B6455}"/>
              </a:ext>
            </a:extLst>
          </p:cNvPr>
          <p:cNvCxnSpPr>
            <a:cxnSpLocks/>
          </p:cNvCxnSpPr>
          <p:nvPr/>
        </p:nvCxnSpPr>
        <p:spPr>
          <a:xfrm>
            <a:off x="2169691" y="2476680"/>
            <a:ext cx="0" cy="26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1570877" y="2316278"/>
                <a:ext cx="1703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877" y="2316278"/>
                <a:ext cx="170303" cy="184666"/>
              </a:xfrm>
              <a:prstGeom prst="rect">
                <a:avLst/>
              </a:prstGeom>
              <a:blipFill>
                <a:blip r:embed="rId4"/>
                <a:stretch>
                  <a:fillRect l="-21429" r="-357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="" xmlns:a16="http://schemas.microsoft.com/office/drawing/2014/main" id="{CC9920A1-4C43-4BD2-9B16-02E0D726886D}"/>
              </a:ext>
            </a:extLst>
          </p:cNvPr>
          <p:cNvCxnSpPr>
            <a:cxnSpLocks/>
          </p:cNvCxnSpPr>
          <p:nvPr/>
        </p:nvCxnSpPr>
        <p:spPr>
          <a:xfrm flipV="1">
            <a:off x="1603668" y="2284200"/>
            <a:ext cx="2610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="" xmlns:a16="http://schemas.microsoft.com/office/drawing/2014/main" id="{DAA9FE6A-F867-4797-A9A6-50989E6B80B2}"/>
                  </a:ext>
                </a:extLst>
              </p:cNvPr>
              <p:cNvSpPr txBox="1"/>
              <p:nvPr/>
            </p:nvSpPr>
            <p:spPr>
              <a:xfrm>
                <a:off x="5961695" y="1648723"/>
                <a:ext cx="1668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AA9FE6A-F867-4797-A9A6-50989E6B8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695" y="1648723"/>
                <a:ext cx="166841" cy="184666"/>
              </a:xfrm>
              <a:prstGeom prst="rect">
                <a:avLst/>
              </a:prstGeom>
              <a:blipFill rotWithShape="1">
                <a:blip r:embed="rId5"/>
                <a:stretch>
                  <a:fillRect l="-22222" r="-7407" b="-967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="" xmlns:a16="http://schemas.microsoft.com/office/drawing/2014/main" id="{C3E9339F-4BAB-495F-83FB-D047410969AB}"/>
              </a:ext>
            </a:extLst>
          </p:cNvPr>
          <p:cNvCxnSpPr>
            <a:cxnSpLocks/>
          </p:cNvCxnSpPr>
          <p:nvPr/>
        </p:nvCxnSpPr>
        <p:spPr>
          <a:xfrm>
            <a:off x="5893058" y="1680839"/>
            <a:ext cx="0" cy="26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="" xmlns:a16="http://schemas.microsoft.com/office/drawing/2014/main" id="{EC355ED3-01CF-4F7E-9FD2-E67EAF4EAF62}"/>
                  </a:ext>
                </a:extLst>
              </p:cNvPr>
              <p:cNvSpPr txBox="1"/>
              <p:nvPr/>
            </p:nvSpPr>
            <p:spPr>
              <a:xfrm>
                <a:off x="5961695" y="2440125"/>
                <a:ext cx="16260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C355ED3-01CF-4F7E-9FD2-E67EAF4EA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695" y="2440125"/>
                <a:ext cx="162609" cy="184666"/>
              </a:xfrm>
              <a:prstGeom prst="rect">
                <a:avLst/>
              </a:prstGeom>
              <a:blipFill rotWithShape="1">
                <a:blip r:embed="rId6"/>
                <a:stretch>
                  <a:fillRect l="-22222" r="-3704" b="-1290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FAFCBB3C-422B-4872-81B2-08C0D424A720}"/>
              </a:ext>
            </a:extLst>
          </p:cNvPr>
          <p:cNvCxnSpPr>
            <a:cxnSpLocks/>
          </p:cNvCxnSpPr>
          <p:nvPr/>
        </p:nvCxnSpPr>
        <p:spPr>
          <a:xfrm>
            <a:off x="5893058" y="2472241"/>
            <a:ext cx="0" cy="26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="" xmlns:a16="http://schemas.microsoft.com/office/drawing/2014/main" id="{EBA210DB-763D-42B9-82AB-BE09556E417F}"/>
                  </a:ext>
                </a:extLst>
              </p:cNvPr>
              <p:cNvSpPr txBox="1"/>
              <p:nvPr/>
            </p:nvSpPr>
            <p:spPr>
              <a:xfrm>
                <a:off x="5294244" y="2311839"/>
                <a:ext cx="1703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BA210DB-763D-42B9-82AB-BE09556E4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244" y="2311839"/>
                <a:ext cx="170303" cy="184666"/>
              </a:xfrm>
              <a:prstGeom prst="rect">
                <a:avLst/>
              </a:prstGeom>
              <a:blipFill rotWithShape="1">
                <a:blip r:embed="rId7"/>
                <a:stretch>
                  <a:fillRect l="-17857" r="-7143" b="-967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9A1A9A39-802B-48A8-8C56-180D2C45AB1F}"/>
              </a:ext>
            </a:extLst>
          </p:cNvPr>
          <p:cNvCxnSpPr>
            <a:cxnSpLocks/>
          </p:cNvCxnSpPr>
          <p:nvPr/>
        </p:nvCxnSpPr>
        <p:spPr>
          <a:xfrm flipH="1">
            <a:off x="5379395" y="2279761"/>
            <a:ext cx="223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BDE10C9B-A75B-4D6B-8360-16598707F4AA}"/>
                  </a:ext>
                </a:extLst>
              </p:cNvPr>
              <p:cNvSpPr txBox="1"/>
              <p:nvPr/>
            </p:nvSpPr>
            <p:spPr>
              <a:xfrm>
                <a:off x="3618116" y="1993172"/>
                <a:ext cx="84561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DE10C9B-A75B-4D6B-8360-16598707F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116" y="1993172"/>
                <a:ext cx="845616" cy="184666"/>
              </a:xfrm>
              <a:prstGeom prst="rect">
                <a:avLst/>
              </a:prstGeom>
              <a:blipFill rotWithShape="1">
                <a:blip r:embed="rId8"/>
                <a:stretch>
                  <a:fillRect l="-2174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28597124-FF78-497A-8F59-E6CEB248415E}"/>
                  </a:ext>
                </a:extLst>
              </p:cNvPr>
              <p:cNvSpPr txBox="1"/>
              <p:nvPr/>
            </p:nvSpPr>
            <p:spPr>
              <a:xfrm>
                <a:off x="3618116" y="2283479"/>
                <a:ext cx="87600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8597124-FF78-497A-8F59-E6CEB2484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116" y="2283479"/>
                <a:ext cx="876009" cy="184666"/>
              </a:xfrm>
              <a:prstGeom prst="rect">
                <a:avLst/>
              </a:prstGeom>
              <a:blipFill rotWithShape="1">
                <a:blip r:embed="rId9"/>
                <a:stretch>
                  <a:fillRect l="-4196" r="-699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="" xmlns:a16="http://schemas.microsoft.com/office/drawing/2014/main" id="{99F49AB1-E0B1-46D6-BA88-28462D7E2D25}"/>
                  </a:ext>
                </a:extLst>
              </p:cNvPr>
              <p:cNvSpPr txBox="1"/>
              <p:nvPr/>
            </p:nvSpPr>
            <p:spPr>
              <a:xfrm>
                <a:off x="3618116" y="2592396"/>
                <a:ext cx="62029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9F49AB1-E0B1-46D6-BA88-28462D7E2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116" y="2592396"/>
                <a:ext cx="620298" cy="184666"/>
              </a:xfrm>
              <a:prstGeom prst="rect">
                <a:avLst/>
              </a:prstGeom>
              <a:blipFill rotWithShape="1">
                <a:blip r:embed="rId10"/>
                <a:stretch>
                  <a:fillRect l="-5941" r="-990" b="-2903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5" name="124 Grupo"/>
          <p:cNvGrpSpPr/>
          <p:nvPr/>
        </p:nvGrpSpPr>
        <p:grpSpPr>
          <a:xfrm>
            <a:off x="1131740" y="4129997"/>
            <a:ext cx="76507" cy="846204"/>
            <a:chOff x="4755833" y="1260500"/>
            <a:chExt cx="76507" cy="846204"/>
          </a:xfrm>
        </p:grpSpPr>
        <p:grpSp>
          <p:nvGrpSpPr>
            <p:cNvPr id="158" name="Group 145">
              <a:extLst>
                <a:ext uri="{FF2B5EF4-FFF2-40B4-BE49-F238E27FC236}">
                  <a16:creationId xmlns="" xmlns:a16="http://schemas.microsoft.com/office/drawing/2014/main" id="{D4DFEF69-D5EF-4D17-986D-88F0AB672E55}"/>
                </a:ext>
              </a:extLst>
            </p:cNvPr>
            <p:cNvGrpSpPr/>
            <p:nvPr/>
          </p:nvGrpSpPr>
          <p:grpSpPr>
            <a:xfrm rot="5400000">
              <a:off x="4648919" y="1700258"/>
              <a:ext cx="290336" cy="76507"/>
              <a:chOff x="7529811" y="3713163"/>
              <a:chExt cx="640072" cy="158750"/>
            </a:xfrm>
          </p:grpSpPr>
          <p:cxnSp>
            <p:nvCxnSpPr>
              <p:cNvPr id="161" name="Straight Connector 146">
                <a:extLst>
                  <a:ext uri="{FF2B5EF4-FFF2-40B4-BE49-F238E27FC236}">
                    <a16:creationId xmlns="" xmlns:a16="http://schemas.microsoft.com/office/drawing/2014/main" id="{72EC81D9-7C63-4999-8E63-2D4981817181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47">
                <a:extLst>
                  <a:ext uri="{FF2B5EF4-FFF2-40B4-BE49-F238E27FC236}">
                    <a16:creationId xmlns="" xmlns:a16="http://schemas.microsoft.com/office/drawing/2014/main" id="{A896A59C-9FB8-4DE1-9B19-278F1BB27131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48">
                <a:extLst>
                  <a:ext uri="{FF2B5EF4-FFF2-40B4-BE49-F238E27FC236}">
                    <a16:creationId xmlns="" xmlns:a16="http://schemas.microsoft.com/office/drawing/2014/main" id="{4FDF832B-F649-4A46-BBF5-158C163F64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49">
                <a:extLst>
                  <a:ext uri="{FF2B5EF4-FFF2-40B4-BE49-F238E27FC236}">
                    <a16:creationId xmlns="" xmlns:a16="http://schemas.microsoft.com/office/drawing/2014/main" id="{E7BA4693-9F92-4B5D-8015-3C562B0D0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50">
                <a:extLst>
                  <a:ext uri="{FF2B5EF4-FFF2-40B4-BE49-F238E27FC236}">
                    <a16:creationId xmlns="" xmlns:a16="http://schemas.microsoft.com/office/drawing/2014/main" id="{F341326D-8B53-4754-B1A4-B32A04741E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51">
                <a:extLst>
                  <a:ext uri="{FF2B5EF4-FFF2-40B4-BE49-F238E27FC236}">
                    <a16:creationId xmlns="" xmlns:a16="http://schemas.microsoft.com/office/drawing/2014/main" id="{DFBE96E3-277E-4309-86A7-520C17B66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52">
                <a:extLst>
                  <a:ext uri="{FF2B5EF4-FFF2-40B4-BE49-F238E27FC236}">
                    <a16:creationId xmlns="" xmlns:a16="http://schemas.microsoft.com/office/drawing/2014/main" id="{9A54FBC8-7DC1-4509-95A8-0C4C6639E2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53">
                <a:extLst>
                  <a:ext uri="{FF2B5EF4-FFF2-40B4-BE49-F238E27FC236}">
                    <a16:creationId xmlns="" xmlns:a16="http://schemas.microsoft.com/office/drawing/2014/main" id="{336FF2B6-1665-4B2B-921E-3F07085A9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54">
                <a:extLst>
                  <a:ext uri="{FF2B5EF4-FFF2-40B4-BE49-F238E27FC236}">
                    <a16:creationId xmlns="" xmlns:a16="http://schemas.microsoft.com/office/drawing/2014/main" id="{89BCA865-BD9C-4BA7-B87E-7BE8CC7D1F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9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83687" y="1260500"/>
              <a:ext cx="0" cy="321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93355" y="1859035"/>
              <a:ext cx="2854" cy="2476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200 Grupo"/>
          <p:cNvGrpSpPr/>
          <p:nvPr/>
        </p:nvGrpSpPr>
        <p:grpSpPr>
          <a:xfrm>
            <a:off x="3004511" y="4113380"/>
            <a:ext cx="76507" cy="885635"/>
            <a:chOff x="4755833" y="1221069"/>
            <a:chExt cx="76507" cy="885635"/>
          </a:xfrm>
        </p:grpSpPr>
        <p:grpSp>
          <p:nvGrpSpPr>
            <p:cNvPr id="202" name="Group 145">
              <a:extLst>
                <a:ext uri="{FF2B5EF4-FFF2-40B4-BE49-F238E27FC236}">
                  <a16:creationId xmlns="" xmlns:a16="http://schemas.microsoft.com/office/drawing/2014/main" id="{D4DFEF69-D5EF-4D17-986D-88F0AB672E55}"/>
                </a:ext>
              </a:extLst>
            </p:cNvPr>
            <p:cNvGrpSpPr/>
            <p:nvPr/>
          </p:nvGrpSpPr>
          <p:grpSpPr>
            <a:xfrm rot="5400000">
              <a:off x="4648919" y="1700258"/>
              <a:ext cx="290336" cy="76507"/>
              <a:chOff x="7529811" y="3713163"/>
              <a:chExt cx="640072" cy="158750"/>
            </a:xfrm>
          </p:grpSpPr>
          <p:cxnSp>
            <p:nvCxnSpPr>
              <p:cNvPr id="205" name="Straight Connector 146">
                <a:extLst>
                  <a:ext uri="{FF2B5EF4-FFF2-40B4-BE49-F238E27FC236}">
                    <a16:creationId xmlns="" xmlns:a16="http://schemas.microsoft.com/office/drawing/2014/main" id="{72EC81D9-7C63-4999-8E63-2D4981817181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147">
                <a:extLst>
                  <a:ext uri="{FF2B5EF4-FFF2-40B4-BE49-F238E27FC236}">
                    <a16:creationId xmlns="" xmlns:a16="http://schemas.microsoft.com/office/drawing/2014/main" id="{A896A59C-9FB8-4DE1-9B19-278F1BB27131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148">
                <a:extLst>
                  <a:ext uri="{FF2B5EF4-FFF2-40B4-BE49-F238E27FC236}">
                    <a16:creationId xmlns="" xmlns:a16="http://schemas.microsoft.com/office/drawing/2014/main" id="{4FDF832B-F649-4A46-BBF5-158C163F64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149">
                <a:extLst>
                  <a:ext uri="{FF2B5EF4-FFF2-40B4-BE49-F238E27FC236}">
                    <a16:creationId xmlns="" xmlns:a16="http://schemas.microsoft.com/office/drawing/2014/main" id="{E7BA4693-9F92-4B5D-8015-3C562B0D0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150">
                <a:extLst>
                  <a:ext uri="{FF2B5EF4-FFF2-40B4-BE49-F238E27FC236}">
                    <a16:creationId xmlns="" xmlns:a16="http://schemas.microsoft.com/office/drawing/2014/main" id="{F341326D-8B53-4754-B1A4-B32A04741E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151">
                <a:extLst>
                  <a:ext uri="{FF2B5EF4-FFF2-40B4-BE49-F238E27FC236}">
                    <a16:creationId xmlns="" xmlns:a16="http://schemas.microsoft.com/office/drawing/2014/main" id="{DFBE96E3-277E-4309-86A7-520C17B66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152">
                <a:extLst>
                  <a:ext uri="{FF2B5EF4-FFF2-40B4-BE49-F238E27FC236}">
                    <a16:creationId xmlns="" xmlns:a16="http://schemas.microsoft.com/office/drawing/2014/main" id="{9A54FBC8-7DC1-4509-95A8-0C4C6639E2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153">
                <a:extLst>
                  <a:ext uri="{FF2B5EF4-FFF2-40B4-BE49-F238E27FC236}">
                    <a16:creationId xmlns="" xmlns:a16="http://schemas.microsoft.com/office/drawing/2014/main" id="{336FF2B6-1665-4B2B-921E-3F07085A9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154">
                <a:extLst>
                  <a:ext uri="{FF2B5EF4-FFF2-40B4-BE49-F238E27FC236}">
                    <a16:creationId xmlns="" xmlns:a16="http://schemas.microsoft.com/office/drawing/2014/main" id="{89BCA865-BD9C-4BA7-B87E-7BE8CC7D1F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3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83687" y="1221069"/>
              <a:ext cx="0" cy="3607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93355" y="1859035"/>
              <a:ext cx="2854" cy="2476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7" name="Straight Connector 167">
            <a:extLst>
              <a:ext uri="{FF2B5EF4-FFF2-40B4-BE49-F238E27FC236}">
                <a16:creationId xmlns="" xmlns:a16="http://schemas.microsoft.com/office/drawing/2014/main" id="{CD4D9E9B-DC0C-40C2-9097-3968377B8518}"/>
              </a:ext>
            </a:extLst>
          </p:cNvPr>
          <p:cNvCxnSpPr>
            <a:cxnSpLocks/>
          </p:cNvCxnSpPr>
          <p:nvPr/>
        </p:nvCxnSpPr>
        <p:spPr>
          <a:xfrm>
            <a:off x="2392707" y="4113380"/>
            <a:ext cx="11111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175 Grupo"/>
          <p:cNvGrpSpPr/>
          <p:nvPr/>
        </p:nvGrpSpPr>
        <p:grpSpPr>
          <a:xfrm>
            <a:off x="2238328" y="4433466"/>
            <a:ext cx="308759" cy="516058"/>
            <a:chOff x="2173184" y="3373444"/>
            <a:chExt cx="308759" cy="516058"/>
          </a:xfrm>
        </p:grpSpPr>
        <p:sp>
          <p:nvSpPr>
            <p:cNvPr id="179" name="178 Elipse"/>
            <p:cNvSpPr/>
            <p:nvPr/>
          </p:nvSpPr>
          <p:spPr>
            <a:xfrm>
              <a:off x="2173184" y="3373444"/>
              <a:ext cx="308759" cy="5160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2400"/>
            </a:p>
          </p:txBody>
        </p:sp>
        <p:cxnSp>
          <p:nvCxnSpPr>
            <p:cNvPr id="181" name="Straight Arrow Connector 195">
              <a:extLst>
                <a:ext uri="{FF2B5EF4-FFF2-40B4-BE49-F238E27FC236}">
                  <a16:creationId xmlns="" xmlns:a16="http://schemas.microsoft.com/office/drawing/2014/main" id="{4AFBE444-E721-4E06-8F0A-DC05D4FE9391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63" y="3527332"/>
              <a:ext cx="0" cy="267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0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  <a:stCxn id="179" idx="4"/>
          </p:cNvCxnSpPr>
          <p:nvPr/>
        </p:nvCxnSpPr>
        <p:spPr>
          <a:xfrm>
            <a:off x="2392708" y="4949524"/>
            <a:ext cx="0" cy="4036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</p:cNvCxnSpPr>
          <p:nvPr/>
        </p:nvCxnSpPr>
        <p:spPr>
          <a:xfrm>
            <a:off x="3045003" y="4949524"/>
            <a:ext cx="0" cy="4036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167">
            <a:extLst>
              <a:ext uri="{FF2B5EF4-FFF2-40B4-BE49-F238E27FC236}">
                <a16:creationId xmlns="" xmlns:a16="http://schemas.microsoft.com/office/drawing/2014/main" id="{CD4D9E9B-DC0C-40C2-9097-3968377B8518}"/>
              </a:ext>
            </a:extLst>
          </p:cNvPr>
          <p:cNvCxnSpPr>
            <a:cxnSpLocks/>
          </p:cNvCxnSpPr>
          <p:nvPr/>
        </p:nvCxnSpPr>
        <p:spPr>
          <a:xfrm>
            <a:off x="1165032" y="5353156"/>
            <a:ext cx="18673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</p:cNvCxnSpPr>
          <p:nvPr/>
        </p:nvCxnSpPr>
        <p:spPr>
          <a:xfrm>
            <a:off x="1169262" y="4949524"/>
            <a:ext cx="0" cy="4036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167">
            <a:extLst>
              <a:ext uri="{FF2B5EF4-FFF2-40B4-BE49-F238E27FC236}">
                <a16:creationId xmlns="" xmlns:a16="http://schemas.microsoft.com/office/drawing/2014/main" id="{CD4D9E9B-DC0C-40C2-9097-3968377B8518}"/>
              </a:ext>
            </a:extLst>
          </p:cNvPr>
          <p:cNvCxnSpPr>
            <a:cxnSpLocks/>
          </p:cNvCxnSpPr>
          <p:nvPr/>
        </p:nvCxnSpPr>
        <p:spPr>
          <a:xfrm>
            <a:off x="699013" y="4113380"/>
            <a:ext cx="4660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</p:cNvCxnSpPr>
          <p:nvPr/>
        </p:nvCxnSpPr>
        <p:spPr>
          <a:xfrm>
            <a:off x="1741180" y="5353156"/>
            <a:ext cx="0" cy="4036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36">
            <a:extLst>
              <a:ext uri="{FF2B5EF4-FFF2-40B4-BE49-F238E27FC236}">
                <a16:creationId xmlns="" xmlns:a16="http://schemas.microsoft.com/office/drawing/2014/main" id="{A1223912-3F75-428A-87EF-BDD2A5BB3034}"/>
              </a:ext>
            </a:extLst>
          </p:cNvPr>
          <p:cNvSpPr txBox="1"/>
          <p:nvPr/>
        </p:nvSpPr>
        <p:spPr>
          <a:xfrm>
            <a:off x="655898" y="3739610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  <a:r>
              <a:rPr lang="en-US" sz="1600" dirty="0" smtClean="0"/>
              <a:t>ase</a:t>
            </a:r>
            <a:endParaRPr lang="en-US" sz="1600" dirty="0"/>
          </a:p>
        </p:txBody>
      </p:sp>
      <p:sp>
        <p:nvSpPr>
          <p:cNvPr id="228" name="TextBox 34">
            <a:extLst>
              <a:ext uri="{FF2B5EF4-FFF2-40B4-BE49-F238E27FC236}">
                <a16:creationId xmlns="" xmlns:a16="http://schemas.microsoft.com/office/drawing/2014/main" id="{0F0EC42B-DF0A-4044-B8B0-8E971520357E}"/>
              </a:ext>
            </a:extLst>
          </p:cNvPr>
          <p:cNvSpPr txBox="1"/>
          <p:nvPr/>
        </p:nvSpPr>
        <p:spPr>
          <a:xfrm>
            <a:off x="2601632" y="3739611"/>
            <a:ext cx="86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</a:t>
            </a:r>
            <a:r>
              <a:rPr lang="en-US" sz="1600" dirty="0" err="1" smtClean="0"/>
              <a:t>olector</a:t>
            </a:r>
            <a:endParaRPr lang="en-US" sz="1600" dirty="0"/>
          </a:p>
        </p:txBody>
      </p:sp>
      <p:sp>
        <p:nvSpPr>
          <p:cNvPr id="230" name="TextBox 35">
            <a:extLst>
              <a:ext uri="{FF2B5EF4-FFF2-40B4-BE49-F238E27FC236}">
                <a16:creationId xmlns="" xmlns:a16="http://schemas.microsoft.com/office/drawing/2014/main" id="{C5B97F87-7D62-4984-A1C7-0B101886089F}"/>
              </a:ext>
            </a:extLst>
          </p:cNvPr>
          <p:cNvSpPr txBox="1"/>
          <p:nvPr/>
        </p:nvSpPr>
        <p:spPr>
          <a:xfrm>
            <a:off x="1484427" y="5843050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e</a:t>
            </a:r>
            <a:r>
              <a:rPr lang="en-US" sz="1600" dirty="0" err="1" smtClean="0"/>
              <a:t>misor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801512" y="4248800"/>
                <a:ext cx="2145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1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12" y="4248800"/>
                <a:ext cx="214546" cy="246221"/>
              </a:xfrm>
              <a:prstGeom prst="rect">
                <a:avLst/>
              </a:prstGeom>
              <a:blipFill rotWithShape="1">
                <a:blip r:embed="rId11"/>
                <a:stretch>
                  <a:fillRect l="-19444" r="-2778" b="-1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2" name="Straight Arrow Connector 47">
            <a:extLst>
              <a:ext uri="{FF2B5EF4-FFF2-40B4-BE49-F238E27FC236}">
                <a16:creationId xmlns="" xmlns:a16="http://schemas.microsoft.com/office/drawing/2014/main" id="{CC9920A1-4C43-4BD2-9B16-02E0D726886D}"/>
              </a:ext>
            </a:extLst>
          </p:cNvPr>
          <p:cNvCxnSpPr>
            <a:cxnSpLocks/>
          </p:cNvCxnSpPr>
          <p:nvPr/>
        </p:nvCxnSpPr>
        <p:spPr>
          <a:xfrm flipV="1">
            <a:off x="756592" y="4210461"/>
            <a:ext cx="2610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1793557" y="4906682"/>
                <a:ext cx="500586" cy="2659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𝑓𝑒</m:t>
                              </m:r>
                            </m:sub>
                          </m:sSub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3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557" y="4906682"/>
                <a:ext cx="500586" cy="265970"/>
              </a:xfrm>
              <a:prstGeom prst="rect">
                <a:avLst/>
              </a:prstGeom>
              <a:blipFill rotWithShape="1">
                <a:blip r:embed="rId12"/>
                <a:stretch>
                  <a:fillRect l="-8537" r="-2439" b="-2272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Straight Arrow Connector 45">
            <a:extLst>
              <a:ext uri="{FF2B5EF4-FFF2-40B4-BE49-F238E27FC236}">
                <a16:creationId xmlns="" xmlns:a16="http://schemas.microsoft.com/office/drawing/2014/main" id="{EE3785CE-6279-4CAF-8DCD-000CDE9B6455}"/>
              </a:ext>
            </a:extLst>
          </p:cNvPr>
          <p:cNvCxnSpPr>
            <a:cxnSpLocks/>
          </p:cNvCxnSpPr>
          <p:nvPr/>
        </p:nvCxnSpPr>
        <p:spPr>
          <a:xfrm>
            <a:off x="1864767" y="5421438"/>
            <a:ext cx="0" cy="26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1914483" y="5462639"/>
                <a:ext cx="2008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5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483" y="5462639"/>
                <a:ext cx="200824" cy="246221"/>
              </a:xfrm>
              <a:prstGeom prst="rect">
                <a:avLst/>
              </a:prstGeom>
              <a:blipFill rotWithShape="1">
                <a:blip r:embed="rId13"/>
                <a:stretch>
                  <a:fillRect l="-21212" b="-125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1236388" y="4496740"/>
                <a:ext cx="308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𝑖𝑒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6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388" y="4496740"/>
                <a:ext cx="308033" cy="246221"/>
              </a:xfrm>
              <a:prstGeom prst="rect">
                <a:avLst/>
              </a:prstGeom>
              <a:blipFill rotWithShape="1">
                <a:blip r:embed="rId14"/>
                <a:stretch>
                  <a:fillRect l="-16000" r="-4000" b="-1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CuadroTexto"/>
              <p:cNvSpPr txBox="1"/>
              <p:nvPr/>
            </p:nvSpPr>
            <p:spPr>
              <a:xfrm>
                <a:off x="3140293" y="4396625"/>
                <a:ext cx="527965" cy="5965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CR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𝑜𝑒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3" name="2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293" y="4396625"/>
                <a:ext cx="527965" cy="59651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  <a:endCxn id="267" idx="0"/>
          </p:cNvCxnSpPr>
          <p:nvPr/>
        </p:nvCxnSpPr>
        <p:spPr>
          <a:xfrm>
            <a:off x="6753492" y="4476981"/>
            <a:ext cx="1" cy="3034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238 Grupo"/>
          <p:cNvGrpSpPr/>
          <p:nvPr/>
        </p:nvGrpSpPr>
        <p:grpSpPr>
          <a:xfrm>
            <a:off x="5492525" y="4476981"/>
            <a:ext cx="76507" cy="846204"/>
            <a:chOff x="4755833" y="1260500"/>
            <a:chExt cx="76507" cy="846204"/>
          </a:xfrm>
        </p:grpSpPr>
        <p:grpSp>
          <p:nvGrpSpPr>
            <p:cNvPr id="240" name="Group 145">
              <a:extLst>
                <a:ext uri="{FF2B5EF4-FFF2-40B4-BE49-F238E27FC236}">
                  <a16:creationId xmlns="" xmlns:a16="http://schemas.microsoft.com/office/drawing/2014/main" id="{D4DFEF69-D5EF-4D17-986D-88F0AB672E55}"/>
                </a:ext>
              </a:extLst>
            </p:cNvPr>
            <p:cNvGrpSpPr/>
            <p:nvPr/>
          </p:nvGrpSpPr>
          <p:grpSpPr>
            <a:xfrm rot="5400000">
              <a:off x="4648919" y="1700258"/>
              <a:ext cx="290336" cy="76507"/>
              <a:chOff x="7529811" y="3713163"/>
              <a:chExt cx="640072" cy="158750"/>
            </a:xfrm>
          </p:grpSpPr>
          <p:cxnSp>
            <p:nvCxnSpPr>
              <p:cNvPr id="243" name="Straight Connector 146">
                <a:extLst>
                  <a:ext uri="{FF2B5EF4-FFF2-40B4-BE49-F238E27FC236}">
                    <a16:creationId xmlns="" xmlns:a16="http://schemas.microsoft.com/office/drawing/2014/main" id="{72EC81D9-7C63-4999-8E63-2D4981817181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147">
                <a:extLst>
                  <a:ext uri="{FF2B5EF4-FFF2-40B4-BE49-F238E27FC236}">
                    <a16:creationId xmlns="" xmlns:a16="http://schemas.microsoft.com/office/drawing/2014/main" id="{A896A59C-9FB8-4DE1-9B19-278F1BB27131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148">
                <a:extLst>
                  <a:ext uri="{FF2B5EF4-FFF2-40B4-BE49-F238E27FC236}">
                    <a16:creationId xmlns="" xmlns:a16="http://schemas.microsoft.com/office/drawing/2014/main" id="{4FDF832B-F649-4A46-BBF5-158C163F64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149">
                <a:extLst>
                  <a:ext uri="{FF2B5EF4-FFF2-40B4-BE49-F238E27FC236}">
                    <a16:creationId xmlns="" xmlns:a16="http://schemas.microsoft.com/office/drawing/2014/main" id="{E7BA4693-9F92-4B5D-8015-3C562B0D0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150">
                <a:extLst>
                  <a:ext uri="{FF2B5EF4-FFF2-40B4-BE49-F238E27FC236}">
                    <a16:creationId xmlns="" xmlns:a16="http://schemas.microsoft.com/office/drawing/2014/main" id="{F341326D-8B53-4754-B1A4-B32A04741E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151">
                <a:extLst>
                  <a:ext uri="{FF2B5EF4-FFF2-40B4-BE49-F238E27FC236}">
                    <a16:creationId xmlns="" xmlns:a16="http://schemas.microsoft.com/office/drawing/2014/main" id="{DFBE96E3-277E-4309-86A7-520C17B66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152">
                <a:extLst>
                  <a:ext uri="{FF2B5EF4-FFF2-40B4-BE49-F238E27FC236}">
                    <a16:creationId xmlns="" xmlns:a16="http://schemas.microsoft.com/office/drawing/2014/main" id="{9A54FBC8-7DC1-4509-95A8-0C4C6639E2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153">
                <a:extLst>
                  <a:ext uri="{FF2B5EF4-FFF2-40B4-BE49-F238E27FC236}">
                    <a16:creationId xmlns="" xmlns:a16="http://schemas.microsoft.com/office/drawing/2014/main" id="{336FF2B6-1665-4B2B-921E-3F07085A9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154">
                <a:extLst>
                  <a:ext uri="{FF2B5EF4-FFF2-40B4-BE49-F238E27FC236}">
                    <a16:creationId xmlns="" xmlns:a16="http://schemas.microsoft.com/office/drawing/2014/main" id="{89BCA865-BD9C-4BA7-B87E-7BE8CC7D1F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1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83687" y="1260500"/>
              <a:ext cx="0" cy="321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93355" y="1859035"/>
              <a:ext cx="2854" cy="2476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251 Grupo"/>
          <p:cNvGrpSpPr/>
          <p:nvPr/>
        </p:nvGrpSpPr>
        <p:grpSpPr>
          <a:xfrm>
            <a:off x="7365296" y="4460364"/>
            <a:ext cx="76507" cy="885635"/>
            <a:chOff x="4755833" y="1221069"/>
            <a:chExt cx="76507" cy="885635"/>
          </a:xfrm>
        </p:grpSpPr>
        <p:grpSp>
          <p:nvGrpSpPr>
            <p:cNvPr id="253" name="Group 145">
              <a:extLst>
                <a:ext uri="{FF2B5EF4-FFF2-40B4-BE49-F238E27FC236}">
                  <a16:creationId xmlns="" xmlns:a16="http://schemas.microsoft.com/office/drawing/2014/main" id="{D4DFEF69-D5EF-4D17-986D-88F0AB672E55}"/>
                </a:ext>
              </a:extLst>
            </p:cNvPr>
            <p:cNvGrpSpPr/>
            <p:nvPr/>
          </p:nvGrpSpPr>
          <p:grpSpPr>
            <a:xfrm rot="5400000">
              <a:off x="4648919" y="1700258"/>
              <a:ext cx="290336" cy="76507"/>
              <a:chOff x="7529811" y="3713163"/>
              <a:chExt cx="640072" cy="158750"/>
            </a:xfrm>
          </p:grpSpPr>
          <p:cxnSp>
            <p:nvCxnSpPr>
              <p:cNvPr id="256" name="Straight Connector 146">
                <a:extLst>
                  <a:ext uri="{FF2B5EF4-FFF2-40B4-BE49-F238E27FC236}">
                    <a16:creationId xmlns="" xmlns:a16="http://schemas.microsoft.com/office/drawing/2014/main" id="{72EC81D9-7C63-4999-8E63-2D4981817181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147">
                <a:extLst>
                  <a:ext uri="{FF2B5EF4-FFF2-40B4-BE49-F238E27FC236}">
                    <a16:creationId xmlns="" xmlns:a16="http://schemas.microsoft.com/office/drawing/2014/main" id="{A896A59C-9FB8-4DE1-9B19-278F1BB27131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148">
                <a:extLst>
                  <a:ext uri="{FF2B5EF4-FFF2-40B4-BE49-F238E27FC236}">
                    <a16:creationId xmlns="" xmlns:a16="http://schemas.microsoft.com/office/drawing/2014/main" id="{4FDF832B-F649-4A46-BBF5-158C163F64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149">
                <a:extLst>
                  <a:ext uri="{FF2B5EF4-FFF2-40B4-BE49-F238E27FC236}">
                    <a16:creationId xmlns="" xmlns:a16="http://schemas.microsoft.com/office/drawing/2014/main" id="{E7BA4693-9F92-4B5D-8015-3C562B0D0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150">
                <a:extLst>
                  <a:ext uri="{FF2B5EF4-FFF2-40B4-BE49-F238E27FC236}">
                    <a16:creationId xmlns="" xmlns:a16="http://schemas.microsoft.com/office/drawing/2014/main" id="{F341326D-8B53-4754-B1A4-B32A04741E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151">
                <a:extLst>
                  <a:ext uri="{FF2B5EF4-FFF2-40B4-BE49-F238E27FC236}">
                    <a16:creationId xmlns="" xmlns:a16="http://schemas.microsoft.com/office/drawing/2014/main" id="{DFBE96E3-277E-4309-86A7-520C17B66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152">
                <a:extLst>
                  <a:ext uri="{FF2B5EF4-FFF2-40B4-BE49-F238E27FC236}">
                    <a16:creationId xmlns="" xmlns:a16="http://schemas.microsoft.com/office/drawing/2014/main" id="{9A54FBC8-7DC1-4509-95A8-0C4C6639E2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153">
                <a:extLst>
                  <a:ext uri="{FF2B5EF4-FFF2-40B4-BE49-F238E27FC236}">
                    <a16:creationId xmlns="" xmlns:a16="http://schemas.microsoft.com/office/drawing/2014/main" id="{336FF2B6-1665-4B2B-921E-3F07085A9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154">
                <a:extLst>
                  <a:ext uri="{FF2B5EF4-FFF2-40B4-BE49-F238E27FC236}">
                    <a16:creationId xmlns="" xmlns:a16="http://schemas.microsoft.com/office/drawing/2014/main" id="{89BCA865-BD9C-4BA7-B87E-7BE8CC7D1F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4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83687" y="1221069"/>
              <a:ext cx="0" cy="3607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93355" y="1859035"/>
              <a:ext cx="2854" cy="2476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5" name="Straight Connector 167">
            <a:extLst>
              <a:ext uri="{FF2B5EF4-FFF2-40B4-BE49-F238E27FC236}">
                <a16:creationId xmlns="" xmlns:a16="http://schemas.microsoft.com/office/drawing/2014/main" id="{CD4D9E9B-DC0C-40C2-9097-3968377B8518}"/>
              </a:ext>
            </a:extLst>
          </p:cNvPr>
          <p:cNvCxnSpPr>
            <a:cxnSpLocks/>
          </p:cNvCxnSpPr>
          <p:nvPr/>
        </p:nvCxnSpPr>
        <p:spPr>
          <a:xfrm>
            <a:off x="5533017" y="4460364"/>
            <a:ext cx="18678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" name="265 Grupo"/>
          <p:cNvGrpSpPr/>
          <p:nvPr/>
        </p:nvGrpSpPr>
        <p:grpSpPr>
          <a:xfrm>
            <a:off x="6599113" y="4780450"/>
            <a:ext cx="308759" cy="516058"/>
            <a:chOff x="2173184" y="3373444"/>
            <a:chExt cx="308759" cy="516058"/>
          </a:xfrm>
        </p:grpSpPr>
        <p:sp>
          <p:nvSpPr>
            <p:cNvPr id="267" name="266 Elipse"/>
            <p:cNvSpPr/>
            <p:nvPr/>
          </p:nvSpPr>
          <p:spPr>
            <a:xfrm>
              <a:off x="2173184" y="3373444"/>
              <a:ext cx="308759" cy="5160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2400"/>
            </a:p>
          </p:txBody>
        </p:sp>
        <p:cxnSp>
          <p:nvCxnSpPr>
            <p:cNvPr id="268" name="Straight Arrow Connector 195">
              <a:extLst>
                <a:ext uri="{FF2B5EF4-FFF2-40B4-BE49-F238E27FC236}">
                  <a16:creationId xmlns="" xmlns:a16="http://schemas.microsoft.com/office/drawing/2014/main" id="{4AFBE444-E721-4E06-8F0A-DC05D4FE9391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63" y="3527332"/>
              <a:ext cx="0" cy="267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9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  <a:stCxn id="267" idx="4"/>
          </p:cNvCxnSpPr>
          <p:nvPr/>
        </p:nvCxnSpPr>
        <p:spPr>
          <a:xfrm>
            <a:off x="6753493" y="5296508"/>
            <a:ext cx="0" cy="4036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</p:cNvCxnSpPr>
          <p:nvPr/>
        </p:nvCxnSpPr>
        <p:spPr>
          <a:xfrm>
            <a:off x="7405788" y="5296508"/>
            <a:ext cx="0" cy="4036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167">
            <a:extLst>
              <a:ext uri="{FF2B5EF4-FFF2-40B4-BE49-F238E27FC236}">
                <a16:creationId xmlns="" xmlns:a16="http://schemas.microsoft.com/office/drawing/2014/main" id="{CD4D9E9B-DC0C-40C2-9097-3968377B8518}"/>
              </a:ext>
            </a:extLst>
          </p:cNvPr>
          <p:cNvCxnSpPr>
            <a:cxnSpLocks/>
          </p:cNvCxnSpPr>
          <p:nvPr/>
        </p:nvCxnSpPr>
        <p:spPr>
          <a:xfrm>
            <a:off x="6753493" y="5700140"/>
            <a:ext cx="12755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</p:cNvCxnSpPr>
          <p:nvPr/>
        </p:nvCxnSpPr>
        <p:spPr>
          <a:xfrm>
            <a:off x="5530047" y="5296508"/>
            <a:ext cx="0" cy="4036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167">
            <a:extLst>
              <a:ext uri="{FF2B5EF4-FFF2-40B4-BE49-F238E27FC236}">
                <a16:creationId xmlns="" xmlns:a16="http://schemas.microsoft.com/office/drawing/2014/main" id="{CD4D9E9B-DC0C-40C2-9097-3968377B8518}"/>
              </a:ext>
            </a:extLst>
          </p:cNvPr>
          <p:cNvCxnSpPr>
            <a:cxnSpLocks/>
          </p:cNvCxnSpPr>
          <p:nvPr/>
        </p:nvCxnSpPr>
        <p:spPr>
          <a:xfrm>
            <a:off x="5049057" y="5700140"/>
            <a:ext cx="4660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</p:cNvCxnSpPr>
          <p:nvPr/>
        </p:nvCxnSpPr>
        <p:spPr>
          <a:xfrm>
            <a:off x="6224482" y="4052293"/>
            <a:ext cx="0" cy="4036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36">
            <a:extLst>
              <a:ext uri="{FF2B5EF4-FFF2-40B4-BE49-F238E27FC236}">
                <a16:creationId xmlns="" xmlns:a16="http://schemas.microsoft.com/office/drawing/2014/main" id="{A1223912-3F75-428A-87EF-BDD2A5BB3034}"/>
              </a:ext>
            </a:extLst>
          </p:cNvPr>
          <p:cNvSpPr txBox="1"/>
          <p:nvPr/>
        </p:nvSpPr>
        <p:spPr>
          <a:xfrm>
            <a:off x="4884180" y="5795995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  <a:r>
              <a:rPr lang="en-US" sz="1600" dirty="0" smtClean="0"/>
              <a:t>ase</a:t>
            </a:r>
            <a:endParaRPr lang="en-US" sz="1600" dirty="0"/>
          </a:p>
        </p:txBody>
      </p:sp>
      <p:sp>
        <p:nvSpPr>
          <p:cNvPr id="276" name="TextBox 34">
            <a:extLst>
              <a:ext uri="{FF2B5EF4-FFF2-40B4-BE49-F238E27FC236}">
                <a16:creationId xmlns="" xmlns:a16="http://schemas.microsoft.com/office/drawing/2014/main" id="{0F0EC42B-DF0A-4044-B8B0-8E971520357E}"/>
              </a:ext>
            </a:extLst>
          </p:cNvPr>
          <p:cNvSpPr txBox="1"/>
          <p:nvPr/>
        </p:nvSpPr>
        <p:spPr>
          <a:xfrm>
            <a:off x="7597931" y="5763456"/>
            <a:ext cx="86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</a:t>
            </a:r>
            <a:r>
              <a:rPr lang="en-US" sz="1600" dirty="0" err="1" smtClean="0"/>
              <a:t>olector</a:t>
            </a:r>
            <a:endParaRPr lang="en-US" sz="1600" dirty="0"/>
          </a:p>
        </p:txBody>
      </p:sp>
      <p:sp>
        <p:nvSpPr>
          <p:cNvPr id="277" name="TextBox 35">
            <a:extLst>
              <a:ext uri="{FF2B5EF4-FFF2-40B4-BE49-F238E27FC236}">
                <a16:creationId xmlns="" xmlns:a16="http://schemas.microsoft.com/office/drawing/2014/main" id="{C5B97F87-7D62-4984-A1C7-0B101886089F}"/>
              </a:ext>
            </a:extLst>
          </p:cNvPr>
          <p:cNvSpPr txBox="1"/>
          <p:nvPr/>
        </p:nvSpPr>
        <p:spPr>
          <a:xfrm>
            <a:off x="5773587" y="3695323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e</a:t>
            </a:r>
            <a:r>
              <a:rPr lang="en-US" sz="1600" dirty="0" err="1" smtClean="0"/>
              <a:t>misor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5162297" y="5230045"/>
                <a:ext cx="2145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8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297" y="5230045"/>
                <a:ext cx="214546" cy="246221"/>
              </a:xfrm>
              <a:prstGeom prst="rect">
                <a:avLst/>
              </a:prstGeom>
              <a:blipFill rotWithShape="1">
                <a:blip r:embed="rId16"/>
                <a:stretch>
                  <a:fillRect l="-22857" r="-2857" b="-1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Straight Arrow Connector 47">
            <a:extLst>
              <a:ext uri="{FF2B5EF4-FFF2-40B4-BE49-F238E27FC236}">
                <a16:creationId xmlns="" xmlns:a16="http://schemas.microsoft.com/office/drawing/2014/main" id="{CC9920A1-4C43-4BD2-9B16-02E0D726886D}"/>
              </a:ext>
            </a:extLst>
          </p:cNvPr>
          <p:cNvCxnSpPr>
            <a:cxnSpLocks/>
          </p:cNvCxnSpPr>
          <p:nvPr/>
        </p:nvCxnSpPr>
        <p:spPr>
          <a:xfrm flipH="1">
            <a:off x="5109696" y="5585749"/>
            <a:ext cx="319747" cy="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6154342" y="5253666"/>
                <a:ext cx="500586" cy="2659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𝑓𝑒</m:t>
                              </m:r>
                            </m:sub>
                          </m:sSub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0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42" y="5253666"/>
                <a:ext cx="500586" cy="265970"/>
              </a:xfrm>
              <a:prstGeom prst="rect">
                <a:avLst/>
              </a:prstGeom>
              <a:blipFill rotWithShape="1">
                <a:blip r:embed="rId17"/>
                <a:stretch>
                  <a:fillRect l="-9756" r="-1220" b="-2558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1" name="Straight Arrow Connector 45">
            <a:extLst>
              <a:ext uri="{FF2B5EF4-FFF2-40B4-BE49-F238E27FC236}">
                <a16:creationId xmlns="" xmlns:a16="http://schemas.microsoft.com/office/drawing/2014/main" id="{EE3785CE-6279-4CAF-8DCD-000CDE9B6455}"/>
              </a:ext>
            </a:extLst>
          </p:cNvPr>
          <p:cNvCxnSpPr>
            <a:cxnSpLocks/>
          </p:cNvCxnSpPr>
          <p:nvPr/>
        </p:nvCxnSpPr>
        <p:spPr>
          <a:xfrm>
            <a:off x="6420280" y="4115266"/>
            <a:ext cx="0" cy="26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6536871" y="4087351"/>
                <a:ext cx="2008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2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871" y="4087351"/>
                <a:ext cx="200824" cy="246221"/>
              </a:xfrm>
              <a:prstGeom prst="rect">
                <a:avLst/>
              </a:prstGeom>
              <a:blipFill rotWithShape="1">
                <a:blip r:embed="rId18"/>
                <a:stretch>
                  <a:fillRect l="-21212" b="-975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5597173" y="4843724"/>
                <a:ext cx="308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𝑖𝑒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3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173" y="4843724"/>
                <a:ext cx="308033" cy="246221"/>
              </a:xfrm>
              <a:prstGeom prst="rect">
                <a:avLst/>
              </a:prstGeom>
              <a:blipFill rotWithShape="1">
                <a:blip r:embed="rId19"/>
                <a:stretch>
                  <a:fillRect l="-13725" r="-3922" b="-1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283 CuadroTexto"/>
              <p:cNvSpPr txBox="1"/>
              <p:nvPr/>
            </p:nvSpPr>
            <p:spPr>
              <a:xfrm>
                <a:off x="7501078" y="4743609"/>
                <a:ext cx="527965" cy="5965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CR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𝑜𝑒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84" name="28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1078" y="4743609"/>
                <a:ext cx="527965" cy="59651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284 CuadroTexto"/>
              <p:cNvSpPr txBox="1"/>
              <p:nvPr/>
            </p:nvSpPr>
            <p:spPr>
              <a:xfrm>
                <a:off x="7765060" y="1218546"/>
                <a:ext cx="1656800" cy="627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𝑖𝑒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s-CR" sz="1600" i="1">
                                  <a:latin typeface="Cambria Math"/>
                                </a:rPr>
                                <m:t>𝑄</m:t>
                              </m:r>
                            </m:sub>
                          </m:sSub>
                        </m:den>
                      </m:f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60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s-CR" sz="1600" i="1">
                                  <a:latin typeface="Cambria Math"/>
                                </a:rPr>
                                <m:t>𝑄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85" name="28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060" y="1218546"/>
                <a:ext cx="1656800" cy="62703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285 CuadroTexto"/>
              <p:cNvSpPr txBox="1"/>
              <p:nvPr/>
            </p:nvSpPr>
            <p:spPr>
              <a:xfrm>
                <a:off x="7800442" y="2095255"/>
                <a:ext cx="913135" cy="3583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𝑓𝑒</m:t>
                          </m:r>
                        </m:sub>
                      </m:sSub>
                      <m:r>
                        <a:rPr lang="es-CR" sz="1600" i="1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s-CR" sz="1600" b="0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86" name="28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442" y="2095255"/>
                <a:ext cx="913135" cy="358303"/>
              </a:xfrm>
              <a:prstGeom prst="rect">
                <a:avLst/>
              </a:prstGeom>
              <a:blipFill rotWithShape="1">
                <a:blip r:embed="rId22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" name="TextBox 3">
            <a:extLst>
              <a:ext uri="{FF2B5EF4-FFF2-40B4-BE49-F238E27FC236}">
                <a16:creationId xmlns="" xmlns:a16="http://schemas.microsoft.com/office/drawing/2014/main" id="{E02EA1A8-84AE-490C-A954-576D2AF4371A}"/>
              </a:ext>
            </a:extLst>
          </p:cNvPr>
          <p:cNvSpPr txBox="1"/>
          <p:nvPr/>
        </p:nvSpPr>
        <p:spPr>
          <a:xfrm>
            <a:off x="9571635" y="1334306"/>
            <a:ext cx="21820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Resistencia  </a:t>
            </a:r>
            <a:r>
              <a:rPr lang="en-US" sz="1100" dirty="0" err="1" smtClean="0"/>
              <a:t>dinámica</a:t>
            </a:r>
            <a:r>
              <a:rPr lang="en-US" sz="1100" dirty="0" smtClean="0"/>
              <a:t> del </a:t>
            </a:r>
            <a:r>
              <a:rPr lang="en-US" sz="1100" dirty="0" err="1" smtClean="0"/>
              <a:t>diodo</a:t>
            </a:r>
            <a:endParaRPr lang="en-US" sz="1100" dirty="0" smtClean="0"/>
          </a:p>
          <a:p>
            <a:r>
              <a:rPr lang="en-US" sz="1100" dirty="0" smtClean="0"/>
              <a:t>Que se da entre la base y el </a:t>
            </a:r>
            <a:r>
              <a:rPr lang="en-US" sz="1100" dirty="0" err="1" smtClean="0"/>
              <a:t>emisor</a:t>
            </a:r>
            <a:endParaRPr lang="en-US" sz="1100" dirty="0"/>
          </a:p>
        </p:txBody>
      </p:sp>
      <p:grpSp>
        <p:nvGrpSpPr>
          <p:cNvPr id="2" name="1 Grupo"/>
          <p:cNvGrpSpPr/>
          <p:nvPr/>
        </p:nvGrpSpPr>
        <p:grpSpPr>
          <a:xfrm>
            <a:off x="7765060" y="2714088"/>
            <a:ext cx="1419450" cy="646587"/>
            <a:chOff x="8682817" y="3373440"/>
            <a:chExt cx="1419450" cy="6465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136 CuadroTexto"/>
                <p:cNvSpPr txBox="1"/>
                <p:nvPr/>
              </p:nvSpPr>
              <p:spPr>
                <a:xfrm>
                  <a:off x="8682817" y="3426095"/>
                  <a:ext cx="7388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𝑜𝑒</m:t>
                            </m:r>
                          </m:sub>
                        </m:sSub>
                        <m:r>
                          <a:rPr lang="es-CR" sz="1600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137" name="13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2817" y="3426095"/>
                  <a:ext cx="738856" cy="338554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140 CuadroTexto"/>
                <p:cNvSpPr txBox="1"/>
                <p:nvPr/>
              </p:nvSpPr>
              <p:spPr>
                <a:xfrm>
                  <a:off x="9298264" y="3373440"/>
                  <a:ext cx="804003" cy="6465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s-CR" sz="1400" b="0" i="1" smtClean="0">
                                <a:latin typeface="Cambria Math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s-CR" sz="1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s-CR" sz="1400" i="1">
                                    <a:latin typeface="Cambria Math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s-C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CR" sz="1400" i="1">
                                    <a:latin typeface="Cambria Math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s-C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𝐶𝐸</m:t>
                                    </m:r>
                                  </m:sub>
                                </m:sSub>
                              </m:den>
                            </m:f>
                          </m:num>
                          <m:den>
                            <m:r>
                              <a:rPr lang="es-CR" sz="1400" i="1">
                                <a:latin typeface="Cambria Math"/>
                              </a:rPr>
                              <m:t>𝑄</m:t>
                            </m:r>
                          </m:den>
                        </m:f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41" name="140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8264" y="3373440"/>
                  <a:ext cx="804003" cy="646587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AutoShape 2" descr="Image result for transistor VCE IC grap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507" y="3771691"/>
            <a:ext cx="3594768" cy="149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CuadroTexto"/>
              <p:cNvSpPr txBox="1"/>
              <p:nvPr/>
            </p:nvSpPr>
            <p:spPr>
              <a:xfrm>
                <a:off x="9421860" y="5605228"/>
                <a:ext cx="1867947" cy="576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s-CR" sz="1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s-CR" sz="1400" b="0" i="1" smtClean="0">
                                          <a:latin typeface="Cambria Math"/>
                                        </a:rPr>
                                        <m:t>𝐶𝐸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b="0" i="1" smtClean="0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CR" sz="1400" b="0" i="1" smtClean="0">
                                          <a:latin typeface="Cambria Math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s-CR" sz="14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1860" y="5605228"/>
                <a:ext cx="1867947" cy="576376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166 CuadroTexto"/>
              <p:cNvSpPr txBox="1"/>
              <p:nvPr/>
            </p:nvSpPr>
            <p:spPr>
              <a:xfrm>
                <a:off x="9056664" y="2684729"/>
                <a:ext cx="730392" cy="598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6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𝐶𝑄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67" name="16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664" y="2684729"/>
                <a:ext cx="730392" cy="598305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167 CuadroTexto"/>
              <p:cNvSpPr txBox="1"/>
              <p:nvPr/>
            </p:nvSpPr>
            <p:spPr>
              <a:xfrm>
                <a:off x="10177891" y="2689435"/>
                <a:ext cx="1070549" cy="622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CR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𝑜𝑒</m:t>
                              </m:r>
                            </m:sub>
                          </m:sSub>
                        </m:den>
                      </m:f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𝐶𝑄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68" name="16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7891" y="2689435"/>
                <a:ext cx="1070549" cy="622030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4 CuadroTexto"/>
          <p:cNvSpPr txBox="1"/>
          <p:nvPr/>
        </p:nvSpPr>
        <p:spPr>
          <a:xfrm>
            <a:off x="10312072" y="5142619"/>
            <a:ext cx="1033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smtClean="0"/>
              <a:t>Efecto </a:t>
            </a:r>
            <a:r>
              <a:rPr lang="es-CR" sz="1400" dirty="0" err="1" smtClean="0"/>
              <a:t>Early</a:t>
            </a:r>
            <a:endParaRPr lang="es-C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Rectángulo"/>
              <p:cNvSpPr/>
              <p:nvPr/>
            </p:nvSpPr>
            <p:spPr>
              <a:xfrm>
                <a:off x="1617355" y="6296292"/>
                <a:ext cx="1349087" cy="3262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s-CR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𝑁𝑃𝑁</m:t>
                              </m:r>
                            </m:sub>
                          </m:sSub>
                        </m:sub>
                      </m:sSub>
                      <m:r>
                        <a:rPr lang="es-CR" sz="1400" i="1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s-CR" sz="1400" b="0" i="1" smtClean="0">
                          <a:latin typeface="Cambria Math"/>
                          <a:ea typeface="Cambria Math"/>
                        </a:rPr>
                        <m:t>130 </m:t>
                      </m:r>
                      <m:r>
                        <a:rPr lang="es-CR" sz="1400" b="0" i="1" smtClean="0"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355" y="6296292"/>
                <a:ext cx="1349087" cy="326243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146 Rectángulo"/>
              <p:cNvSpPr/>
              <p:nvPr/>
            </p:nvSpPr>
            <p:spPr>
              <a:xfrm>
                <a:off x="5715490" y="6298662"/>
                <a:ext cx="1238480" cy="3262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s-CR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𝑃𝑁𝑃</m:t>
                              </m:r>
                            </m:sub>
                          </m:sSub>
                        </m:sub>
                      </m:sSub>
                      <m:r>
                        <a:rPr lang="es-CR" sz="1400" i="1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s-CR" sz="1400" b="0" i="1" smtClean="0">
                          <a:latin typeface="Cambria Math"/>
                          <a:ea typeface="Cambria Math"/>
                        </a:rPr>
                        <m:t>50 </m:t>
                      </m:r>
                      <m:r>
                        <a:rPr lang="es-CR" sz="1400" b="0" i="1" smtClean="0"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47" name="14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490" y="6298662"/>
                <a:ext cx="1238480" cy="326243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24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/>
      <p:bldP spid="286" grpId="0"/>
      <p:bldP spid="287" grpId="0"/>
      <p:bldP spid="4" grpId="0"/>
      <p:bldP spid="167" grpId="0"/>
      <p:bldP spid="168" grpId="0"/>
      <p:bldP spid="5" grpId="0"/>
      <p:bldP spid="6" grpId="0"/>
      <p:bldP spid="1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801512" y="496711"/>
            <a:ext cx="261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 </a:t>
            </a:r>
            <a:r>
              <a:rPr lang="en-US" dirty="0" err="1"/>
              <a:t>amplificador</a:t>
            </a:r>
            <a:r>
              <a:rPr lang="en-US" dirty="0"/>
              <a:t> </a:t>
            </a:r>
            <a:r>
              <a:rPr lang="en-US" dirty="0" err="1"/>
              <a:t>diferencial</a:t>
            </a:r>
            <a:endParaRPr lang="en-US" dirty="0"/>
          </a:p>
        </p:txBody>
      </p:sp>
      <p:grpSp>
        <p:nvGrpSpPr>
          <p:cNvPr id="114" name="Group 113">
            <a:extLst>
              <a:ext uri="{FF2B5EF4-FFF2-40B4-BE49-F238E27FC236}">
                <a16:creationId xmlns="" xmlns:a16="http://schemas.microsoft.com/office/drawing/2014/main" id="{C8E8B666-D23C-4D87-9E09-120719887026}"/>
              </a:ext>
            </a:extLst>
          </p:cNvPr>
          <p:cNvGrpSpPr/>
          <p:nvPr/>
        </p:nvGrpSpPr>
        <p:grpSpPr>
          <a:xfrm rot="5400000">
            <a:off x="2831579" y="5383667"/>
            <a:ext cx="290336" cy="76507"/>
            <a:chOff x="7529811" y="3713163"/>
            <a:chExt cx="640072" cy="158750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="" xmlns:a16="http://schemas.microsoft.com/office/drawing/2014/main" id="{81A67C0B-AC2B-4256-A338-A6C8B3A73B52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="" xmlns:a16="http://schemas.microsoft.com/office/drawing/2014/main" id="{D443C1F7-36C3-4822-97B2-5E6A84D68F65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="" xmlns:a16="http://schemas.microsoft.com/office/drawing/2014/main" id="{487A6CA7-0613-411B-94E6-6185585B85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="" xmlns:a16="http://schemas.microsoft.com/office/drawing/2014/main" id="{5A4C1100-BC89-4388-9F4B-DCED72B1E478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="" xmlns:a16="http://schemas.microsoft.com/office/drawing/2014/main" id="{D39A3C1F-BF75-47B9-A6CB-00BAA05F6A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="" xmlns:a16="http://schemas.microsoft.com/office/drawing/2014/main" id="{8C7A9135-BD22-45F8-8A41-DAAEA150A464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="" xmlns:a16="http://schemas.microsoft.com/office/drawing/2014/main" id="{154E5243-8D82-4A32-82A7-4DA52C32B7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="" xmlns:a16="http://schemas.microsoft.com/office/drawing/2014/main" id="{A9F8AFA8-0177-4713-BF89-164F7D415283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="" xmlns:a16="http://schemas.microsoft.com/office/drawing/2014/main" id="{7122BBEC-5194-450D-AA50-4E1F371E95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Straight Connector 126">
            <a:extLst>
              <a:ext uri="{FF2B5EF4-FFF2-40B4-BE49-F238E27FC236}">
                <a16:creationId xmlns="" xmlns:a16="http://schemas.microsoft.com/office/drawing/2014/main" id="{D1234EB9-33CC-4D4A-8229-4D66EB5E755F}"/>
              </a:ext>
            </a:extLst>
          </p:cNvPr>
          <p:cNvCxnSpPr>
            <a:cxnSpLocks/>
          </p:cNvCxnSpPr>
          <p:nvPr/>
        </p:nvCxnSpPr>
        <p:spPr>
          <a:xfrm>
            <a:off x="2975224" y="4222924"/>
            <a:ext cx="0" cy="10538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="" xmlns:a16="http://schemas.microsoft.com/office/drawing/2014/main" id="{450BBC13-97D4-42E1-8AF7-8EBD02336AD9}"/>
              </a:ext>
            </a:extLst>
          </p:cNvPr>
          <p:cNvGrpSpPr/>
          <p:nvPr/>
        </p:nvGrpSpPr>
        <p:grpSpPr>
          <a:xfrm>
            <a:off x="5526265" y="4159979"/>
            <a:ext cx="418618" cy="1079500"/>
            <a:chOff x="3276600" y="2936875"/>
            <a:chExt cx="418618" cy="1079500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="" xmlns:a16="http://schemas.microsoft.com/office/drawing/2014/main" id="{EF308F2F-8600-46AB-86D6-EDF4CDA19CE9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279913"/>
              <a:ext cx="0" cy="412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="" xmlns:a16="http://schemas.microsoft.com/office/drawing/2014/main" id="{6297008D-F382-4992-ABCB-076EE313354E}"/>
                </a:ext>
              </a:extLst>
            </p:cNvPr>
            <p:cNvCxnSpPr/>
            <p:nvPr/>
          </p:nvCxnSpPr>
          <p:spPr>
            <a:xfrm flipH="1">
              <a:off x="3518452" y="3279913"/>
              <a:ext cx="167723" cy="82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="" xmlns:a16="http://schemas.microsoft.com/office/drawing/2014/main" id="{A4597B0F-D05F-4E9D-84A9-3D1AAC0A12CF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622675"/>
              <a:ext cx="176766" cy="696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="" xmlns:a16="http://schemas.microsoft.com/office/drawing/2014/main" id="{761C4632-DC5A-4E25-B214-88D9E345BB04}"/>
                </a:ext>
              </a:extLst>
            </p:cNvPr>
            <p:cNvCxnSpPr/>
            <p:nvPr/>
          </p:nvCxnSpPr>
          <p:spPr>
            <a:xfrm flipV="1">
              <a:off x="3686175" y="2936875"/>
              <a:ext cx="0" cy="343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="" xmlns:a16="http://schemas.microsoft.com/office/drawing/2014/main" id="{56EE2DFB-F72C-4BA0-B0AB-837EFE7CA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8144" y="3692525"/>
              <a:ext cx="3175" cy="3238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="" xmlns:a16="http://schemas.microsoft.com/office/drawing/2014/main" id="{305C6263-B8E3-486B-8567-A5EF52F928B0}"/>
                </a:ext>
              </a:extLst>
            </p:cNvPr>
            <p:cNvCxnSpPr/>
            <p:nvPr/>
          </p:nvCxnSpPr>
          <p:spPr>
            <a:xfrm flipH="1">
              <a:off x="3276600" y="3495676"/>
              <a:ext cx="2418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="" xmlns:a16="http://schemas.microsoft.com/office/drawing/2014/main" id="{D8D775AA-505E-4D39-AF1F-3B88F05CF36F}"/>
              </a:ext>
            </a:extLst>
          </p:cNvPr>
          <p:cNvGrpSpPr/>
          <p:nvPr/>
        </p:nvGrpSpPr>
        <p:grpSpPr>
          <a:xfrm rot="5400000">
            <a:off x="5793229" y="5333425"/>
            <a:ext cx="290336" cy="76507"/>
            <a:chOff x="7529811" y="3713163"/>
            <a:chExt cx="640072" cy="158750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="" xmlns:a16="http://schemas.microsoft.com/office/drawing/2014/main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="" xmlns:a16="http://schemas.microsoft.com/office/drawing/2014/main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="" xmlns:a16="http://schemas.microsoft.com/office/drawing/2014/main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="" xmlns:a16="http://schemas.microsoft.com/office/drawing/2014/main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="" xmlns:a16="http://schemas.microsoft.com/office/drawing/2014/main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="" xmlns:a16="http://schemas.microsoft.com/office/drawing/2014/main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="" xmlns:a16="http://schemas.microsoft.com/office/drawing/2014/main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="" xmlns:a16="http://schemas.microsoft.com/office/drawing/2014/main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="" xmlns:a16="http://schemas.microsoft.com/office/drawing/2014/main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Straight Connector 155">
            <a:extLst>
              <a:ext uri="{FF2B5EF4-FFF2-40B4-BE49-F238E27FC236}">
                <a16:creationId xmlns="" xmlns:a16="http://schemas.microsoft.com/office/drawing/2014/main" id="{D5505D13-002F-4D66-ABC2-F9DC2F0563C4}"/>
              </a:ext>
            </a:extLst>
          </p:cNvPr>
          <p:cNvCxnSpPr>
            <a:cxnSpLocks/>
          </p:cNvCxnSpPr>
          <p:nvPr/>
        </p:nvCxnSpPr>
        <p:spPr>
          <a:xfrm>
            <a:off x="2992422" y="4718780"/>
            <a:ext cx="259922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="" xmlns:a16="http://schemas.microsoft.com/office/drawing/2014/main" id="{DA58ED68-50CC-40DC-BC8A-0D8A43C08FBD}"/>
              </a:ext>
            </a:extLst>
          </p:cNvPr>
          <p:cNvCxnSpPr>
            <a:cxnSpLocks/>
          </p:cNvCxnSpPr>
          <p:nvPr/>
        </p:nvCxnSpPr>
        <p:spPr>
          <a:xfrm>
            <a:off x="2976817" y="5773948"/>
            <a:ext cx="29572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="" xmlns:a16="http://schemas.microsoft.com/office/drawing/2014/main" id="{CD4D9E9B-DC0C-40C2-9097-3968377B8518}"/>
              </a:ext>
            </a:extLst>
          </p:cNvPr>
          <p:cNvCxnSpPr>
            <a:cxnSpLocks/>
          </p:cNvCxnSpPr>
          <p:nvPr/>
        </p:nvCxnSpPr>
        <p:spPr>
          <a:xfrm>
            <a:off x="2970918" y="1240650"/>
            <a:ext cx="29842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="" xmlns:a16="http://schemas.microsoft.com/office/drawing/2014/main" id="{13BEAC3D-682B-4442-8B18-1B7ED1D59944}"/>
              </a:ext>
            </a:extLst>
          </p:cNvPr>
          <p:cNvCxnSpPr>
            <a:cxnSpLocks/>
          </p:cNvCxnSpPr>
          <p:nvPr/>
        </p:nvCxnSpPr>
        <p:spPr>
          <a:xfrm>
            <a:off x="2970918" y="1240649"/>
            <a:ext cx="0" cy="27373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="" xmlns:a16="http://schemas.microsoft.com/office/drawing/2014/main" id="{F3D8806A-B464-4BB6-867A-0189563C8E75}"/>
              </a:ext>
            </a:extLst>
          </p:cNvPr>
          <p:cNvCxnSpPr>
            <a:cxnSpLocks/>
          </p:cNvCxnSpPr>
          <p:nvPr/>
        </p:nvCxnSpPr>
        <p:spPr>
          <a:xfrm>
            <a:off x="2971785" y="5542443"/>
            <a:ext cx="0" cy="2302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="" xmlns:a16="http://schemas.microsoft.com/office/drawing/2014/main" id="{0B8E685F-64CF-4253-8455-192706FCEE79}"/>
              </a:ext>
            </a:extLst>
          </p:cNvPr>
          <p:cNvCxnSpPr>
            <a:cxnSpLocks/>
          </p:cNvCxnSpPr>
          <p:nvPr/>
        </p:nvCxnSpPr>
        <p:spPr>
          <a:xfrm>
            <a:off x="5933435" y="5516847"/>
            <a:ext cx="0" cy="255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>
            <a:extLst>
              <a:ext uri="{FF2B5EF4-FFF2-40B4-BE49-F238E27FC236}">
                <a16:creationId xmlns="" xmlns:a16="http://schemas.microsoft.com/office/drawing/2014/main" id="{E718E817-932D-4DA6-87B9-4086E8FF86C5}"/>
              </a:ext>
            </a:extLst>
          </p:cNvPr>
          <p:cNvGrpSpPr/>
          <p:nvPr/>
        </p:nvGrpSpPr>
        <p:grpSpPr>
          <a:xfrm>
            <a:off x="4476404" y="1136732"/>
            <a:ext cx="55282" cy="119978"/>
            <a:chOff x="7132321" y="4612913"/>
            <a:chExt cx="119270" cy="287888"/>
          </a:xfrm>
        </p:grpSpPr>
        <p:sp>
          <p:nvSpPr>
            <p:cNvPr id="178" name="Oval 177">
              <a:extLst>
                <a:ext uri="{FF2B5EF4-FFF2-40B4-BE49-F238E27FC236}">
                  <a16:creationId xmlns="" xmlns:a16="http://schemas.microsoft.com/office/drawing/2014/main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="" xmlns:a16="http://schemas.microsoft.com/office/drawing/2014/main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>
            <a:extLst>
              <a:ext uri="{FF2B5EF4-FFF2-40B4-BE49-F238E27FC236}">
                <a16:creationId xmlns="" xmlns:a16="http://schemas.microsoft.com/office/drawing/2014/main" id="{0646D11C-040D-43CA-8143-1B110D2FB131}"/>
              </a:ext>
            </a:extLst>
          </p:cNvPr>
          <p:cNvGrpSpPr/>
          <p:nvPr/>
        </p:nvGrpSpPr>
        <p:grpSpPr>
          <a:xfrm rot="10800000">
            <a:off x="4492754" y="5779475"/>
            <a:ext cx="55282" cy="119978"/>
            <a:chOff x="7132321" y="4612913"/>
            <a:chExt cx="119270" cy="287888"/>
          </a:xfrm>
        </p:grpSpPr>
        <p:sp>
          <p:nvSpPr>
            <p:cNvPr id="184" name="Oval 183">
              <a:extLst>
                <a:ext uri="{FF2B5EF4-FFF2-40B4-BE49-F238E27FC236}">
                  <a16:creationId xmlns="" xmlns:a16="http://schemas.microsoft.com/office/drawing/2014/main" id="{038CE74B-5D90-4260-B438-B2E53135497E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="" xmlns:a16="http://schemas.microsoft.com/office/drawing/2014/main" id="{18A7A913-B80E-4203-8407-27D440ADA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="" xmlns:a16="http://schemas.microsoft.com/office/drawing/2014/main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2671864" y="5342702"/>
                <a:ext cx="19896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864" y="5342702"/>
                <a:ext cx="198964" cy="184666"/>
              </a:xfrm>
              <a:prstGeom prst="rect">
                <a:avLst/>
              </a:prstGeom>
              <a:blipFill>
                <a:blip r:embed="rId2"/>
                <a:stretch>
                  <a:fillRect l="-18182" r="-3030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="" xmlns:a16="http://schemas.microsoft.com/office/drawing/2014/main" id="{E954FCF3-EDF4-44D6-8D3B-73CCF0A8A1C9}"/>
                  </a:ext>
                </a:extLst>
              </p:cNvPr>
              <p:cNvSpPr txBox="1"/>
              <p:nvPr/>
            </p:nvSpPr>
            <p:spPr>
              <a:xfrm>
                <a:off x="2639477" y="4032105"/>
                <a:ext cx="20255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E954FCF3-EDF4-44D6-8D3B-73CCF0A8A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477" y="4032105"/>
                <a:ext cx="202555" cy="184666"/>
              </a:xfrm>
              <a:prstGeom prst="rect">
                <a:avLst/>
              </a:prstGeom>
              <a:blipFill>
                <a:blip r:embed="rId3"/>
                <a:stretch>
                  <a:fillRect l="-18182" r="-6061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6091128" y="5292461"/>
                <a:ext cx="8615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=9.7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128" y="5292461"/>
                <a:ext cx="861518" cy="184666"/>
              </a:xfrm>
              <a:prstGeom prst="rect">
                <a:avLst/>
              </a:prstGeom>
              <a:blipFill>
                <a:blip r:embed="rId4"/>
                <a:stretch>
                  <a:fillRect l="-4225" r="-352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="" xmlns:a16="http://schemas.microsoft.com/office/drawing/2014/main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4332672" y="891251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+ 15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672" y="891251"/>
                <a:ext cx="488980" cy="184666"/>
              </a:xfrm>
              <a:prstGeom prst="rect">
                <a:avLst/>
              </a:prstGeom>
              <a:blipFill>
                <a:blip r:embed="rId5"/>
                <a:stretch>
                  <a:fillRect l="-7500" r="-7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="" xmlns:a16="http://schemas.microsoft.com/office/drawing/2014/main" id="{DD506070-295A-42A2-A88A-9E9BD754D637}"/>
                  </a:ext>
                </a:extLst>
              </p:cNvPr>
              <p:cNvSpPr txBox="1"/>
              <p:nvPr/>
            </p:nvSpPr>
            <p:spPr>
              <a:xfrm>
                <a:off x="4354745" y="5986149"/>
                <a:ext cx="42486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15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DD506070-295A-42A2-A88A-9E9BD754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745" y="5986149"/>
                <a:ext cx="424860" cy="184666"/>
              </a:xfrm>
              <a:prstGeom prst="rect">
                <a:avLst/>
              </a:prstGeom>
              <a:blipFill>
                <a:blip r:embed="rId6"/>
                <a:stretch>
                  <a:fillRect l="-5714" r="-1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oup 104">
            <a:extLst>
              <a:ext uri="{FF2B5EF4-FFF2-40B4-BE49-F238E27FC236}">
                <a16:creationId xmlns="" xmlns:a16="http://schemas.microsoft.com/office/drawing/2014/main" id="{47A8323B-FF60-4D34-8A2B-C5EB4710A824}"/>
              </a:ext>
            </a:extLst>
          </p:cNvPr>
          <p:cNvGrpSpPr/>
          <p:nvPr/>
        </p:nvGrpSpPr>
        <p:grpSpPr>
          <a:xfrm rot="5400000">
            <a:off x="2835014" y="4075989"/>
            <a:ext cx="290336" cy="76507"/>
            <a:chOff x="7529811" y="3713163"/>
            <a:chExt cx="640072" cy="158750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="" xmlns:a16="http://schemas.microsoft.com/office/drawing/2014/main" id="{7139B8B3-037E-4E57-859E-6EF5D846D9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="" xmlns:a16="http://schemas.microsoft.com/office/drawing/2014/main" id="{49B96381-EEB1-4E5D-A5D5-1CC7661C2FD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="" xmlns:a16="http://schemas.microsoft.com/office/drawing/2014/main" id="{033B120D-784B-4ABF-AEF3-94CE553581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="" xmlns:a16="http://schemas.microsoft.com/office/drawing/2014/main" id="{6DA7E8A5-DE65-4148-9314-9DD7C654652D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="" xmlns:a16="http://schemas.microsoft.com/office/drawing/2014/main" id="{5E966CAA-85F4-4E31-9653-484919C596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="" xmlns:a16="http://schemas.microsoft.com/office/drawing/2014/main" id="{CC1243FE-AE92-475B-9436-3F4ED147113F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="" xmlns:a16="http://schemas.microsoft.com/office/drawing/2014/main" id="{2DFC507A-7129-413F-A7B5-37328FAA82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="" xmlns:a16="http://schemas.microsoft.com/office/drawing/2014/main" id="{CFFEC375-B04B-42A5-9BF2-4C9113268325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="" xmlns:a16="http://schemas.microsoft.com/office/drawing/2014/main" id="{2D9EC28D-0D04-4FA9-BFF6-8B8742ABCA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11312EB7-1DB7-4127-AC23-DDD05BAA38CF}"/>
              </a:ext>
            </a:extLst>
          </p:cNvPr>
          <p:cNvGrpSpPr/>
          <p:nvPr/>
        </p:nvGrpSpPr>
        <p:grpSpPr>
          <a:xfrm>
            <a:off x="4067829" y="1821125"/>
            <a:ext cx="3701787" cy="2246821"/>
            <a:chOff x="7199148" y="1569156"/>
            <a:chExt cx="3701787" cy="2246821"/>
          </a:xfrm>
        </p:grpSpPr>
        <p:grpSp>
          <p:nvGrpSpPr>
            <p:cNvPr id="113" name="Group 112">
              <a:extLst>
                <a:ext uri="{FF2B5EF4-FFF2-40B4-BE49-F238E27FC236}">
                  <a16:creationId xmlns="" xmlns:a16="http://schemas.microsoft.com/office/drawing/2014/main" id="{A0440181-EBB1-4C21-BAA7-22D1118284F1}"/>
                </a:ext>
              </a:extLst>
            </p:cNvPr>
            <p:cNvGrpSpPr/>
            <p:nvPr/>
          </p:nvGrpSpPr>
          <p:grpSpPr>
            <a:xfrm rot="5400000">
              <a:off x="8246948" y="2000932"/>
              <a:ext cx="290336" cy="76507"/>
              <a:chOff x="7529811" y="3713163"/>
              <a:chExt cx="640072" cy="158750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="" xmlns:a16="http://schemas.microsoft.com/office/drawing/2014/main" id="{87B03DAE-6933-4047-925C-53FACF26F1C2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="" xmlns:a16="http://schemas.microsoft.com/office/drawing/2014/main" id="{BC79E102-E5D0-4850-BFDA-0E9038F4096C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="" xmlns:a16="http://schemas.microsoft.com/office/drawing/2014/main" id="{035DDEB8-7444-4CC1-9F4B-664FD4E040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="" xmlns:a16="http://schemas.microsoft.com/office/drawing/2014/main" id="{AF6ECC99-65B8-4406-A39C-903574FF9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="" xmlns:a16="http://schemas.microsoft.com/office/drawing/2014/main" id="{DBF192F0-DE14-4B09-AFAB-7C52E2739E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="" xmlns:a16="http://schemas.microsoft.com/office/drawing/2014/main" id="{AB2EE8C1-424F-4624-8F2D-DB9CAA59DA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="" xmlns:a16="http://schemas.microsoft.com/office/drawing/2014/main" id="{290F4C1B-295E-4CE5-B0BC-2B98D82E93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="" xmlns:a16="http://schemas.microsoft.com/office/drawing/2014/main" id="{24FDF9EC-17FE-42D9-928B-AA64B8B76A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="" xmlns:a16="http://schemas.microsoft.com/office/drawing/2014/main" id="{8D6319A5-4717-4669-B19A-D84F23B282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="" xmlns:a16="http://schemas.microsoft.com/office/drawing/2014/main" id="{6F502715-A5E3-4697-A8C4-A2EEA15B565E}"/>
                </a:ext>
              </a:extLst>
            </p:cNvPr>
            <p:cNvGrpSpPr/>
            <p:nvPr/>
          </p:nvGrpSpPr>
          <p:grpSpPr>
            <a:xfrm>
              <a:off x="7982541" y="2154080"/>
              <a:ext cx="418618" cy="1079500"/>
              <a:chOff x="3276600" y="2936875"/>
              <a:chExt cx="418618" cy="1079500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="" xmlns:a16="http://schemas.microsoft.com/office/drawing/2014/main" id="{F2611402-F603-4793-A2E9-56448F4E23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279913"/>
                <a:ext cx="0" cy="4126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="" xmlns:a16="http://schemas.microsoft.com/office/drawing/2014/main" id="{AF00630D-B914-4616-B7E1-AF9AF9DEA552}"/>
                  </a:ext>
                </a:extLst>
              </p:cNvPr>
              <p:cNvCxnSpPr/>
              <p:nvPr/>
            </p:nvCxnSpPr>
            <p:spPr>
              <a:xfrm flipH="1">
                <a:off x="3518452" y="3279913"/>
                <a:ext cx="167723" cy="824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="" xmlns:a16="http://schemas.microsoft.com/office/drawing/2014/main" id="{A9E54CB2-F178-4C9F-9876-E117333761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622675"/>
                <a:ext cx="176766" cy="6964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="" xmlns:a16="http://schemas.microsoft.com/office/drawing/2014/main" id="{61583D6F-DFEB-4E69-BE96-BBD18C2085BD}"/>
                  </a:ext>
                </a:extLst>
              </p:cNvPr>
              <p:cNvCxnSpPr/>
              <p:nvPr/>
            </p:nvCxnSpPr>
            <p:spPr>
              <a:xfrm flipV="1">
                <a:off x="3686175" y="2936875"/>
                <a:ext cx="0" cy="343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="" xmlns:a16="http://schemas.microsoft.com/office/drawing/2014/main" id="{392E83FA-FB87-4DD4-A5F1-DDA1A3DFB1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88144" y="3692525"/>
                <a:ext cx="3175" cy="323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="" xmlns:a16="http://schemas.microsoft.com/office/drawing/2014/main" id="{261F1A56-7424-443D-8B30-1B219780870B}"/>
                  </a:ext>
                </a:extLst>
              </p:cNvPr>
              <p:cNvCxnSpPr/>
              <p:nvPr/>
            </p:nvCxnSpPr>
            <p:spPr>
              <a:xfrm flipH="1">
                <a:off x="3276600" y="3495676"/>
                <a:ext cx="24185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="" xmlns:a16="http://schemas.microsoft.com/office/drawing/2014/main" id="{ACE7A879-4254-4B1E-AFCE-A4C6EFF814BD}"/>
                </a:ext>
              </a:extLst>
            </p:cNvPr>
            <p:cNvGrpSpPr/>
            <p:nvPr/>
          </p:nvGrpSpPr>
          <p:grpSpPr>
            <a:xfrm flipH="1">
              <a:off x="9740841" y="2149473"/>
              <a:ext cx="421717" cy="1079500"/>
              <a:chOff x="3276600" y="2936875"/>
              <a:chExt cx="418618" cy="1079500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="" xmlns:a16="http://schemas.microsoft.com/office/drawing/2014/main" id="{0A3A0A11-89D2-449E-8EB5-95AF0EFCA8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279913"/>
                <a:ext cx="0" cy="4126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="" xmlns:a16="http://schemas.microsoft.com/office/drawing/2014/main" id="{EC1F577F-BD17-43FE-9EF8-C028AA591318}"/>
                  </a:ext>
                </a:extLst>
              </p:cNvPr>
              <p:cNvCxnSpPr/>
              <p:nvPr/>
            </p:nvCxnSpPr>
            <p:spPr>
              <a:xfrm flipH="1">
                <a:off x="3518452" y="3279913"/>
                <a:ext cx="167723" cy="824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="" xmlns:a16="http://schemas.microsoft.com/office/drawing/2014/main" id="{AD7E1D1A-E4CF-4B59-AF1F-2415BBA9E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622675"/>
                <a:ext cx="176766" cy="6964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="" xmlns:a16="http://schemas.microsoft.com/office/drawing/2014/main" id="{D7EA7117-BBC6-49CE-AA7E-C8C6EC88AE13}"/>
                  </a:ext>
                </a:extLst>
              </p:cNvPr>
              <p:cNvCxnSpPr/>
              <p:nvPr/>
            </p:nvCxnSpPr>
            <p:spPr>
              <a:xfrm flipV="1">
                <a:off x="3686175" y="2936875"/>
                <a:ext cx="0" cy="343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="" xmlns:a16="http://schemas.microsoft.com/office/drawing/2014/main" id="{6CC1E556-6F8D-4263-B6B4-5ABBCEF605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88144" y="3692525"/>
                <a:ext cx="3175" cy="323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="" xmlns:a16="http://schemas.microsoft.com/office/drawing/2014/main" id="{CBE0F432-A8F2-4DD5-B882-2953D118A489}"/>
                  </a:ext>
                </a:extLst>
              </p:cNvPr>
              <p:cNvCxnSpPr/>
              <p:nvPr/>
            </p:nvCxnSpPr>
            <p:spPr>
              <a:xfrm flipH="1">
                <a:off x="3276600" y="3495676"/>
                <a:ext cx="24185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="" xmlns:a16="http://schemas.microsoft.com/office/drawing/2014/main" id="{0966BAAB-165E-43D9-B473-79727363905C}"/>
                </a:ext>
              </a:extLst>
            </p:cNvPr>
            <p:cNvGrpSpPr/>
            <p:nvPr/>
          </p:nvGrpSpPr>
          <p:grpSpPr>
            <a:xfrm rot="5400000">
              <a:off x="9614087" y="1997301"/>
              <a:ext cx="290336" cy="76507"/>
              <a:chOff x="7529811" y="3713163"/>
              <a:chExt cx="640072" cy="158750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="" xmlns:a16="http://schemas.microsoft.com/office/drawing/2014/main" id="{A8B48AC6-0F14-4174-8A53-38697F442703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="" xmlns:a16="http://schemas.microsoft.com/office/drawing/2014/main" id="{DF81AB11-0B81-4D84-BBA0-99D6DA96431D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="" xmlns:a16="http://schemas.microsoft.com/office/drawing/2014/main" id="{EDC3B24D-C1DE-4440-B0F8-A5BE2E127F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="" xmlns:a16="http://schemas.microsoft.com/office/drawing/2014/main" id="{026155F8-B203-471B-99BB-DBA401E06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="" xmlns:a16="http://schemas.microsoft.com/office/drawing/2014/main" id="{0214E684-0248-43A8-9DE4-01EF86B1EB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="" xmlns:a16="http://schemas.microsoft.com/office/drawing/2014/main" id="{A2843C5C-6ACB-447B-992D-E0930A93A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="" xmlns:a16="http://schemas.microsoft.com/office/drawing/2014/main" id="{00B9BE10-19ED-412F-A9B6-D430822CBA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="" xmlns:a16="http://schemas.microsoft.com/office/drawing/2014/main" id="{715BF1D2-D17D-49AD-AA7B-1BFAD9A18C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="" xmlns:a16="http://schemas.microsoft.com/office/drawing/2014/main" id="{FA65DB70-F9DD-4587-B97E-851E4E8E78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Straight Connector 125">
              <a:extLst>
                <a:ext uri="{FF2B5EF4-FFF2-40B4-BE49-F238E27FC236}">
                  <a16:creationId xmlns="" xmlns:a16="http://schemas.microsoft.com/office/drawing/2014/main" id="{D95E61DD-F109-4760-A5EC-C8B2FF0E9392}"/>
                </a:ext>
              </a:extLst>
            </p:cNvPr>
            <p:cNvCxnSpPr>
              <a:cxnSpLocks/>
            </p:cNvCxnSpPr>
            <p:nvPr/>
          </p:nvCxnSpPr>
          <p:spPr>
            <a:xfrm>
              <a:off x="8401159" y="3228973"/>
              <a:ext cx="13531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="" xmlns:a16="http://schemas.microsoft.com/office/drawing/2014/main" id="{2A32AF7A-4708-48BC-BA70-81FC780196E9}"/>
                </a:ext>
              </a:extLst>
            </p:cNvPr>
            <p:cNvCxnSpPr>
              <a:cxnSpLocks/>
            </p:cNvCxnSpPr>
            <p:nvPr/>
          </p:nvCxnSpPr>
          <p:spPr>
            <a:xfrm>
              <a:off x="8382111" y="1569156"/>
              <a:ext cx="0" cy="313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="" xmlns:a16="http://schemas.microsoft.com/office/drawing/2014/main" id="{1FFAE678-2703-4FCD-864E-075362E2BD08}"/>
                </a:ext>
              </a:extLst>
            </p:cNvPr>
            <p:cNvCxnSpPr>
              <a:cxnSpLocks/>
            </p:cNvCxnSpPr>
            <p:nvPr/>
          </p:nvCxnSpPr>
          <p:spPr>
            <a:xfrm>
              <a:off x="9748760" y="1577274"/>
              <a:ext cx="0" cy="313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="" xmlns:a16="http://schemas.microsoft.com/office/drawing/2014/main" id="{BD5200AA-37F2-4113-996F-B900F4806B81}"/>
                </a:ext>
              </a:extLst>
            </p:cNvPr>
            <p:cNvCxnSpPr>
              <a:cxnSpLocks/>
            </p:cNvCxnSpPr>
            <p:nvPr/>
          </p:nvCxnSpPr>
          <p:spPr>
            <a:xfrm>
              <a:off x="8383398" y="2349378"/>
              <a:ext cx="405751" cy="55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="" xmlns:a16="http://schemas.microsoft.com/office/drawing/2014/main" id="{DF7B317B-CDFC-4DC3-93C4-784EDABFFF7A}"/>
                    </a:ext>
                  </a:extLst>
                </p:cNvPr>
                <p:cNvSpPr txBox="1"/>
                <p:nvPr/>
              </p:nvSpPr>
              <p:spPr>
                <a:xfrm>
                  <a:off x="7840321" y="1970632"/>
                  <a:ext cx="45044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m:rPr>
                            <m:sty m:val="p"/>
                          </m:rPr>
                          <a:rPr lang="el-G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F7B317B-CDFC-4DC3-93C4-784EDABFFF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0321" y="1970632"/>
                  <a:ext cx="45044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8108" r="-8108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="" xmlns:a16="http://schemas.microsoft.com/office/drawing/2014/main" id="{4274BF3B-3B74-446B-9B2B-A1E0FB8B3BD2}"/>
                    </a:ext>
                  </a:extLst>
                </p:cNvPr>
                <p:cNvSpPr txBox="1"/>
                <p:nvPr/>
              </p:nvSpPr>
              <p:spPr>
                <a:xfrm>
                  <a:off x="9834433" y="1960820"/>
                  <a:ext cx="45044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m:rPr>
                            <m:sty m:val="p"/>
                          </m:rPr>
                          <a:rPr lang="el-G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4274BF3B-3B74-446B-9B2B-A1E0FB8B3B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433" y="1960820"/>
                  <a:ext cx="450444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8219" r="-958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2" name="Oval 161">
              <a:extLst>
                <a:ext uri="{FF2B5EF4-FFF2-40B4-BE49-F238E27FC236}">
                  <a16:creationId xmlns="" xmlns:a16="http://schemas.microsoft.com/office/drawing/2014/main" id="{F38DE8C0-CBC1-4F0D-9253-137116BE8F78}"/>
                </a:ext>
              </a:extLst>
            </p:cNvPr>
            <p:cNvSpPr/>
            <p:nvPr/>
          </p:nvSpPr>
          <p:spPr>
            <a:xfrm rot="5400000">
              <a:off x="8790585" y="2343213"/>
              <a:ext cx="55282" cy="5000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="" xmlns:a16="http://schemas.microsoft.com/office/drawing/2014/main" id="{20758E98-D9A8-4CC9-AC77-C633B6E692E4}"/>
                </a:ext>
              </a:extLst>
            </p:cNvPr>
            <p:cNvGrpSpPr/>
            <p:nvPr/>
          </p:nvGrpSpPr>
          <p:grpSpPr>
            <a:xfrm rot="16200000">
              <a:off x="9316036" y="2301240"/>
              <a:ext cx="55282" cy="119978"/>
              <a:chOff x="7132321" y="4612913"/>
              <a:chExt cx="119270" cy="287888"/>
            </a:xfrm>
          </p:grpSpPr>
          <p:sp>
            <p:nvSpPr>
              <p:cNvPr id="165" name="Oval 164">
                <a:extLst>
                  <a:ext uri="{FF2B5EF4-FFF2-40B4-BE49-F238E27FC236}">
                    <a16:creationId xmlns="" xmlns:a16="http://schemas.microsoft.com/office/drawing/2014/main" id="{762976E6-73F9-42F4-B8D4-B6181448B5F6}"/>
                  </a:ext>
                </a:extLst>
              </p:cNvPr>
              <p:cNvSpPr/>
              <p:nvPr/>
            </p:nvSpPr>
            <p:spPr>
              <a:xfrm>
                <a:off x="7132321" y="4612913"/>
                <a:ext cx="119270" cy="11997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="" xmlns:a16="http://schemas.microsoft.com/office/drawing/2014/main" id="{F8CA3C85-A02D-4D5E-A017-FEAF38224C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1301" y="4732891"/>
                <a:ext cx="0" cy="1679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Straight Connector 169">
              <a:extLst>
                <a:ext uri="{FF2B5EF4-FFF2-40B4-BE49-F238E27FC236}">
                  <a16:creationId xmlns="" xmlns:a16="http://schemas.microsoft.com/office/drawing/2014/main" id="{875D2166-5F2C-407F-A77E-417959C954B4}"/>
                </a:ext>
              </a:extLst>
            </p:cNvPr>
            <p:cNvCxnSpPr>
              <a:cxnSpLocks/>
            </p:cNvCxnSpPr>
            <p:nvPr/>
          </p:nvCxnSpPr>
          <p:spPr>
            <a:xfrm>
              <a:off x="9357055" y="2361229"/>
              <a:ext cx="405751" cy="55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="" xmlns:a16="http://schemas.microsoft.com/office/drawing/2014/main" id="{28AD3513-9E21-4548-8150-E8419078DB87}"/>
                </a:ext>
              </a:extLst>
            </p:cNvPr>
            <p:cNvCxnSpPr>
              <a:cxnSpLocks/>
            </p:cNvCxnSpPr>
            <p:nvPr/>
          </p:nvCxnSpPr>
          <p:spPr>
            <a:xfrm>
              <a:off x="8389415" y="1569156"/>
              <a:ext cx="13531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F6D9CEE9-575E-45F9-8453-D00AB6837C47}"/>
                </a:ext>
              </a:extLst>
            </p:cNvPr>
            <p:cNvGrpSpPr/>
            <p:nvPr/>
          </p:nvGrpSpPr>
          <p:grpSpPr>
            <a:xfrm>
              <a:off x="7406800" y="2708274"/>
              <a:ext cx="280048" cy="955439"/>
              <a:chOff x="6952646" y="2910492"/>
              <a:chExt cx="280048" cy="955439"/>
            </a:xfrm>
          </p:grpSpPr>
          <p:sp>
            <p:nvSpPr>
              <p:cNvPr id="6" name="Oval 5">
                <a:extLst>
                  <a:ext uri="{FF2B5EF4-FFF2-40B4-BE49-F238E27FC236}">
                    <a16:creationId xmlns="" xmlns:a16="http://schemas.microsoft.com/office/drawing/2014/main" id="{797473A1-7676-43DF-AA79-0A21DAACE7D1}"/>
                  </a:ext>
                </a:extLst>
              </p:cNvPr>
              <p:cNvSpPr/>
              <p:nvPr/>
            </p:nvSpPr>
            <p:spPr>
              <a:xfrm>
                <a:off x="6952646" y="3228973"/>
                <a:ext cx="262831" cy="32384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D5EAD0BF-3A02-47C3-822E-688550D50530}"/>
                  </a:ext>
                </a:extLst>
              </p:cNvPr>
              <p:cNvSpPr txBox="1"/>
              <p:nvPr/>
            </p:nvSpPr>
            <p:spPr>
              <a:xfrm>
                <a:off x="6958260" y="3157526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+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="" xmlns:a16="http://schemas.microsoft.com/office/drawing/2014/main" id="{59F76C5B-ACE0-45A1-917C-675DAFC4D402}"/>
                  </a:ext>
                </a:extLst>
              </p:cNvPr>
              <p:cNvSpPr txBox="1"/>
              <p:nvPr/>
            </p:nvSpPr>
            <p:spPr>
              <a:xfrm>
                <a:off x="6980220" y="3323693"/>
                <a:ext cx="2391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-</a:t>
                </a:r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="" xmlns:a16="http://schemas.microsoft.com/office/drawing/2014/main" id="{CF81C55A-C911-4DED-A3F0-AD2F818E0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3166" y="2910492"/>
                <a:ext cx="0" cy="3131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="" xmlns:a16="http://schemas.microsoft.com/office/drawing/2014/main" id="{4B978F73-98AB-4E27-A86B-7B719CDA1B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4061" y="3552819"/>
                <a:ext cx="0" cy="3131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>
              <a:extLst>
                <a:ext uri="{FF2B5EF4-FFF2-40B4-BE49-F238E27FC236}">
                  <a16:creationId xmlns="" xmlns:a16="http://schemas.microsoft.com/office/drawing/2014/main" id="{1BAE246E-BE16-4D65-96A7-334B8F118608}"/>
                </a:ext>
              </a:extLst>
            </p:cNvPr>
            <p:cNvGrpSpPr/>
            <p:nvPr/>
          </p:nvGrpSpPr>
          <p:grpSpPr>
            <a:xfrm>
              <a:off x="10409644" y="2708274"/>
              <a:ext cx="280048" cy="955439"/>
              <a:chOff x="6952646" y="2910492"/>
              <a:chExt cx="280048" cy="955439"/>
            </a:xfrm>
          </p:grpSpPr>
          <p:sp>
            <p:nvSpPr>
              <p:cNvPr id="181" name="Oval 180">
                <a:extLst>
                  <a:ext uri="{FF2B5EF4-FFF2-40B4-BE49-F238E27FC236}">
                    <a16:creationId xmlns="" xmlns:a16="http://schemas.microsoft.com/office/drawing/2014/main" id="{0CAF7A6D-3F0B-4F55-8B20-31CEF8E4702C}"/>
                  </a:ext>
                </a:extLst>
              </p:cNvPr>
              <p:cNvSpPr/>
              <p:nvPr/>
            </p:nvSpPr>
            <p:spPr>
              <a:xfrm>
                <a:off x="6952646" y="3228973"/>
                <a:ext cx="262831" cy="32384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="" xmlns:a16="http://schemas.microsoft.com/office/drawing/2014/main" id="{9AAA16E3-4630-43BC-8230-17E90C73228B}"/>
                  </a:ext>
                </a:extLst>
              </p:cNvPr>
              <p:cNvSpPr txBox="1"/>
              <p:nvPr/>
            </p:nvSpPr>
            <p:spPr>
              <a:xfrm>
                <a:off x="6958260" y="3157526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+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="" xmlns:a16="http://schemas.microsoft.com/office/drawing/2014/main" id="{691830C3-B9DA-43D3-A47F-9B7300BADC5E}"/>
                  </a:ext>
                </a:extLst>
              </p:cNvPr>
              <p:cNvSpPr txBox="1"/>
              <p:nvPr/>
            </p:nvSpPr>
            <p:spPr>
              <a:xfrm>
                <a:off x="6980220" y="3323693"/>
                <a:ext cx="2391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-</a:t>
                </a:r>
              </a:p>
            </p:txBody>
          </p:sp>
          <p:cxnSp>
            <p:nvCxnSpPr>
              <p:cNvPr id="195" name="Straight Connector 194">
                <a:extLst>
                  <a:ext uri="{FF2B5EF4-FFF2-40B4-BE49-F238E27FC236}">
                    <a16:creationId xmlns="" xmlns:a16="http://schemas.microsoft.com/office/drawing/2014/main" id="{C180AF74-30E0-4B35-8364-23EAD1114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3166" y="2910492"/>
                <a:ext cx="0" cy="3131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="" xmlns:a16="http://schemas.microsoft.com/office/drawing/2014/main" id="{CA42A300-6799-4160-9ACA-534E4A12B8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4061" y="3552819"/>
                <a:ext cx="0" cy="3131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9" name="Straight Connector 198">
              <a:extLst>
                <a:ext uri="{FF2B5EF4-FFF2-40B4-BE49-F238E27FC236}">
                  <a16:creationId xmlns="" xmlns:a16="http://schemas.microsoft.com/office/drawing/2014/main" id="{98199567-84B7-4904-912D-6DF688769EC8}"/>
                </a:ext>
              </a:extLst>
            </p:cNvPr>
            <p:cNvCxnSpPr>
              <a:cxnSpLocks/>
            </p:cNvCxnSpPr>
            <p:nvPr/>
          </p:nvCxnSpPr>
          <p:spPr>
            <a:xfrm>
              <a:off x="7527320" y="2708274"/>
              <a:ext cx="4552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="" xmlns:a16="http://schemas.microsoft.com/office/drawing/2014/main" id="{799D4AAD-FE21-4B69-9949-2FA95280EE3E}"/>
                </a:ext>
              </a:extLst>
            </p:cNvPr>
            <p:cNvCxnSpPr>
              <a:cxnSpLocks/>
            </p:cNvCxnSpPr>
            <p:nvPr/>
          </p:nvCxnSpPr>
          <p:spPr>
            <a:xfrm>
              <a:off x="10097254" y="2708274"/>
              <a:ext cx="4552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7386527" y="3556067"/>
              <a:ext cx="292187" cy="249891"/>
              <a:chOff x="6176852" y="2698817"/>
              <a:chExt cx="292187" cy="249891"/>
            </a:xfrm>
          </p:grpSpPr>
          <p:cxnSp>
            <p:nvCxnSpPr>
              <p:cNvPr id="201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Group 205">
              <a:extLst>
                <a:ext uri="{FF2B5EF4-FFF2-40B4-BE49-F238E27FC236}">
                  <a16:creationId xmlns="" xmlns:a16="http://schemas.microsoft.com/office/drawing/2014/main" id="{CCCE8640-C5F6-485D-824E-A9F1914276DF}"/>
                </a:ext>
              </a:extLst>
            </p:cNvPr>
            <p:cNvGrpSpPr/>
            <p:nvPr/>
          </p:nvGrpSpPr>
          <p:grpSpPr>
            <a:xfrm>
              <a:off x="10396814" y="3566086"/>
              <a:ext cx="292187" cy="249891"/>
              <a:chOff x="6176852" y="2698817"/>
              <a:chExt cx="292187" cy="249891"/>
            </a:xfrm>
          </p:grpSpPr>
          <p:cxnSp>
            <p:nvCxnSpPr>
              <p:cNvPr id="207" name="Straight Connector 206">
                <a:extLst>
                  <a:ext uri="{FF2B5EF4-FFF2-40B4-BE49-F238E27FC236}">
                    <a16:creationId xmlns="" xmlns:a16="http://schemas.microsoft.com/office/drawing/2014/main" id="{80A60484-5322-4FA1-A623-C079E7F5CD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="" xmlns:a16="http://schemas.microsoft.com/office/drawing/2014/main" id="{52C9ECFF-4B33-4555-A815-B63BF960D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="" xmlns:a16="http://schemas.microsoft.com/office/drawing/2014/main" id="{31D614C4-7A3F-48DF-9A93-CEDDEEC197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="" xmlns:a16="http://schemas.microsoft.com/office/drawing/2014/main" id="{319939E4-201C-4851-B4B7-2C5D2E2CB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TextBox 210">
                  <a:extLst>
                    <a:ext uri="{FF2B5EF4-FFF2-40B4-BE49-F238E27FC236}">
                      <a16:creationId xmlns="" xmlns:a16="http://schemas.microsoft.com/office/drawing/2014/main" id="{CFA50FA5-9EC9-4877-B3A4-EE12AA4D6F94}"/>
                    </a:ext>
                  </a:extLst>
                </p:cNvPr>
                <p:cNvSpPr txBox="1"/>
                <p:nvPr/>
              </p:nvSpPr>
              <p:spPr>
                <a:xfrm>
                  <a:off x="7199148" y="3104471"/>
                  <a:ext cx="18569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CFA50FA5-9EC9-4877-B3A4-EE12AA4D6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9148" y="3104471"/>
                  <a:ext cx="185692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9677" r="-3226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>
                  <a:extLst>
                    <a:ext uri="{FF2B5EF4-FFF2-40B4-BE49-F238E27FC236}">
                      <a16:creationId xmlns="" xmlns:a16="http://schemas.microsoft.com/office/drawing/2014/main" id="{EAD23AF1-93EC-4C8B-8A93-51D161528547}"/>
                    </a:ext>
                  </a:extLst>
                </p:cNvPr>
                <p:cNvSpPr txBox="1"/>
                <p:nvPr/>
              </p:nvSpPr>
              <p:spPr>
                <a:xfrm>
                  <a:off x="10711652" y="3090697"/>
                  <a:ext cx="18928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EAD23AF1-93EC-4C8B-8A93-51D1615285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1652" y="3090697"/>
                  <a:ext cx="189283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9375" r="-3125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>
                  <a:extLst>
                    <a:ext uri="{FF2B5EF4-FFF2-40B4-BE49-F238E27FC236}">
                      <a16:creationId xmlns="" xmlns:a16="http://schemas.microsoft.com/office/drawing/2014/main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9005367" y="2382681"/>
                  <a:ext cx="18415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5367" y="2382681"/>
                  <a:ext cx="184153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13333" r="-666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96B98212-2F7B-488B-BA6D-B9FACF759B9A}"/>
                </a:ext>
              </a:extLst>
            </p:cNvPr>
            <p:cNvSpPr txBox="1"/>
            <p:nvPr/>
          </p:nvSpPr>
          <p:spPr>
            <a:xfrm>
              <a:off x="8754913" y="211122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+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="" xmlns:a16="http://schemas.microsoft.com/office/drawing/2014/main" id="{2B8F6841-AA5B-4294-B2A2-6628B96E4EAD}"/>
                </a:ext>
              </a:extLst>
            </p:cNvPr>
            <p:cNvSpPr txBox="1"/>
            <p:nvPr/>
          </p:nvSpPr>
          <p:spPr>
            <a:xfrm>
              <a:off x="9115969" y="2092820"/>
              <a:ext cx="2471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TextBox 214">
                  <a:extLst>
                    <a:ext uri="{FF2B5EF4-FFF2-40B4-BE49-F238E27FC236}">
                      <a16:creationId xmlns="" xmlns:a16="http://schemas.microsoft.com/office/drawing/2014/main" id="{9B88280C-9D7D-4041-AAA8-88312DD57C26}"/>
                    </a:ext>
                  </a:extLst>
                </p:cNvPr>
                <p:cNvSpPr txBox="1"/>
                <p:nvPr/>
              </p:nvSpPr>
              <p:spPr>
                <a:xfrm>
                  <a:off x="9492010" y="2630245"/>
                  <a:ext cx="20672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9B88280C-9D7D-4041-AAA8-88312DD57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2010" y="2630245"/>
                  <a:ext cx="206723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23529" r="-294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215">
                  <a:extLst>
                    <a:ext uri="{FF2B5EF4-FFF2-40B4-BE49-F238E27FC236}">
                      <a16:creationId xmlns="" xmlns:a16="http://schemas.microsoft.com/office/drawing/2014/main" id="{7FAAF424-A97C-4058-B157-9C5AC7F0F121}"/>
                    </a:ext>
                  </a:extLst>
                </p:cNvPr>
                <p:cNvSpPr txBox="1"/>
                <p:nvPr/>
              </p:nvSpPr>
              <p:spPr>
                <a:xfrm>
                  <a:off x="8477093" y="2630245"/>
                  <a:ext cx="20313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7FAAF424-A97C-4058-B157-9C5AC7F0F1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7093" y="2630245"/>
                  <a:ext cx="203133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4242" r="-303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="" xmlns:a16="http://schemas.microsoft.com/office/drawing/2014/main" id="{48FD20B0-13E7-4CFE-B1DD-855B67DAC775}"/>
                  </a:ext>
                </a:extLst>
              </p:cNvPr>
              <p:cNvSpPr txBox="1"/>
              <p:nvPr/>
            </p:nvSpPr>
            <p:spPr>
              <a:xfrm>
                <a:off x="6057759" y="4765377"/>
                <a:ext cx="20672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48FD20B0-13E7-4CFE-B1DD-855B67DAC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759" y="4765377"/>
                <a:ext cx="206723" cy="184666"/>
              </a:xfrm>
              <a:prstGeom prst="rect">
                <a:avLst/>
              </a:prstGeom>
              <a:blipFill>
                <a:blip r:embed="rId16"/>
                <a:stretch>
                  <a:fillRect l="-23529" r="-294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8" name="Straight Connector 217">
            <a:extLst>
              <a:ext uri="{FF2B5EF4-FFF2-40B4-BE49-F238E27FC236}">
                <a16:creationId xmlns="" xmlns:a16="http://schemas.microsoft.com/office/drawing/2014/main" id="{32A9F23C-E616-428D-9602-B9178CCB10F8}"/>
              </a:ext>
            </a:extLst>
          </p:cNvPr>
          <p:cNvCxnSpPr>
            <a:cxnSpLocks/>
          </p:cNvCxnSpPr>
          <p:nvPr/>
        </p:nvCxnSpPr>
        <p:spPr>
          <a:xfrm>
            <a:off x="5966124" y="1229206"/>
            <a:ext cx="0" cy="6000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="" xmlns:a16="http://schemas.microsoft.com/office/drawing/2014/main" id="{AFD6D1B1-A03E-4C7F-8532-B790465BAA41}"/>
              </a:ext>
            </a:extLst>
          </p:cNvPr>
          <p:cNvCxnSpPr>
            <a:cxnSpLocks/>
          </p:cNvCxnSpPr>
          <p:nvPr/>
        </p:nvCxnSpPr>
        <p:spPr>
          <a:xfrm>
            <a:off x="5929215" y="3480942"/>
            <a:ext cx="0" cy="7085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="" xmlns:a16="http://schemas.microsoft.com/office/drawing/2014/main" id="{0E56F309-4CE7-4B55-970B-058A444EB33C}"/>
                  </a:ext>
                </a:extLst>
              </p:cNvPr>
              <p:cNvSpPr txBox="1"/>
              <p:nvPr/>
            </p:nvSpPr>
            <p:spPr>
              <a:xfrm>
                <a:off x="4514841" y="2634650"/>
                <a:ext cx="23301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C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E56F309-4CE7-4B55-970B-058A444EB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841" y="2634650"/>
                <a:ext cx="233013" cy="184666"/>
              </a:xfrm>
              <a:prstGeom prst="rect">
                <a:avLst/>
              </a:prstGeom>
              <a:blipFill>
                <a:blip r:embed="rId23"/>
                <a:stretch>
                  <a:fillRect l="-15789" r="-263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="" xmlns:a16="http://schemas.microsoft.com/office/drawing/2014/main" id="{D10C60C3-E061-45B6-873F-1FB92A1F5EA4}"/>
                  </a:ext>
                </a:extLst>
              </p:cNvPr>
              <p:cNvSpPr txBox="1"/>
              <p:nvPr/>
            </p:nvSpPr>
            <p:spPr>
              <a:xfrm>
                <a:off x="7098723" y="2649011"/>
                <a:ext cx="23301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D10C60C3-E061-45B6-873F-1FB92A1F5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723" y="2649011"/>
                <a:ext cx="233013" cy="184666"/>
              </a:xfrm>
              <a:prstGeom prst="rect">
                <a:avLst/>
              </a:prstGeom>
              <a:blipFill>
                <a:blip r:embed="rId24"/>
                <a:stretch>
                  <a:fillRect l="-1538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Straight Arrow Connector 230">
            <a:extLst>
              <a:ext uri="{FF2B5EF4-FFF2-40B4-BE49-F238E27FC236}">
                <a16:creationId xmlns="" xmlns:a16="http://schemas.microsoft.com/office/drawing/2014/main" id="{F88DA212-2809-4CA4-B263-4D374E9F6B00}"/>
              </a:ext>
            </a:extLst>
          </p:cNvPr>
          <p:cNvCxnSpPr>
            <a:cxnSpLocks/>
          </p:cNvCxnSpPr>
          <p:nvPr/>
        </p:nvCxnSpPr>
        <p:spPr>
          <a:xfrm>
            <a:off x="4531686" y="2882214"/>
            <a:ext cx="265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="" xmlns:a16="http://schemas.microsoft.com/office/drawing/2014/main" id="{FA4856DA-8201-42B0-8171-5713D9437C7E}"/>
              </a:ext>
            </a:extLst>
          </p:cNvPr>
          <p:cNvCxnSpPr>
            <a:cxnSpLocks/>
          </p:cNvCxnSpPr>
          <p:nvPr/>
        </p:nvCxnSpPr>
        <p:spPr>
          <a:xfrm flipH="1">
            <a:off x="7032177" y="2882214"/>
            <a:ext cx="299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91">
                <a:extLst>
                  <a:ext uri="{FF2B5EF4-FFF2-40B4-BE49-F238E27FC236}">
                    <a16:creationId xmlns="" xmlns:a16="http://schemas.microsoft.com/office/drawing/2014/main" id="{051AFA95-9EC1-45D3-A004-58907611ABB7}"/>
                  </a:ext>
                </a:extLst>
              </p:cNvPr>
              <p:cNvSpPr txBox="1"/>
              <p:nvPr/>
            </p:nvSpPr>
            <p:spPr>
              <a:xfrm>
                <a:off x="969553" y="977066"/>
                <a:ext cx="4102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200" dirty="0"/>
                  <a:t>=100</a:t>
                </a:r>
              </a:p>
            </p:txBody>
          </p:sp>
        </mc:Choice>
        <mc:Fallback xmlns="">
          <p:sp>
            <p:nvSpPr>
              <p:cNvPr id="155" name="TextBox 19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51AFA95-9EC1-45D3-A004-58907611A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553" y="977066"/>
                <a:ext cx="410241" cy="184666"/>
              </a:xfrm>
              <a:prstGeom prst="rect">
                <a:avLst/>
              </a:prstGeom>
              <a:blipFill rotWithShape="1">
                <a:blip r:embed="rId25"/>
                <a:stretch>
                  <a:fillRect l="-16418" t="-22581" r="-23881" b="-4838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933206" y="1294431"/>
                <a:ext cx="849015" cy="197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𝐶𝑄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R" sz="1200" b="0" i="1" smtClean="0">
                          <a:latin typeface="Cambria Math"/>
                        </a:rPr>
                        <m:t>1 </m:t>
                      </m:r>
                      <m:r>
                        <a:rPr lang="es-CR" sz="1200" b="0" i="1" smtClean="0">
                          <a:latin typeface="Cambria Math"/>
                        </a:rPr>
                        <m:t>𝑚𝐴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7" name="TextBox 1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06" y="1294431"/>
                <a:ext cx="849015" cy="197746"/>
              </a:xfrm>
              <a:prstGeom prst="rect">
                <a:avLst/>
              </a:prstGeom>
              <a:blipFill rotWithShape="1">
                <a:blip r:embed="rId26"/>
                <a:stretch>
                  <a:fillRect l="-3597" r="-5036" b="-2121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57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801512" y="496711"/>
            <a:ext cx="261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 </a:t>
            </a:r>
            <a:r>
              <a:rPr lang="en-US" dirty="0" err="1"/>
              <a:t>amplificador</a:t>
            </a:r>
            <a:r>
              <a:rPr lang="en-US" dirty="0"/>
              <a:t> </a:t>
            </a:r>
            <a:r>
              <a:rPr lang="en-US" dirty="0" err="1"/>
              <a:t>diferencial</a:t>
            </a:r>
            <a:endParaRPr lang="en-US" dirty="0"/>
          </a:p>
        </p:txBody>
      </p:sp>
      <p:grpSp>
        <p:nvGrpSpPr>
          <p:cNvPr id="114" name="Group 113">
            <a:extLst>
              <a:ext uri="{FF2B5EF4-FFF2-40B4-BE49-F238E27FC236}">
                <a16:creationId xmlns="" xmlns:a16="http://schemas.microsoft.com/office/drawing/2014/main" id="{C8E8B666-D23C-4D87-9E09-120719887026}"/>
              </a:ext>
            </a:extLst>
          </p:cNvPr>
          <p:cNvGrpSpPr/>
          <p:nvPr/>
        </p:nvGrpSpPr>
        <p:grpSpPr>
          <a:xfrm rot="5400000">
            <a:off x="2831579" y="5383667"/>
            <a:ext cx="290336" cy="76507"/>
            <a:chOff x="7529811" y="3713163"/>
            <a:chExt cx="640072" cy="158750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="" xmlns:a16="http://schemas.microsoft.com/office/drawing/2014/main" id="{81A67C0B-AC2B-4256-A338-A6C8B3A73B52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="" xmlns:a16="http://schemas.microsoft.com/office/drawing/2014/main" id="{D443C1F7-36C3-4822-97B2-5E6A84D68F65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="" xmlns:a16="http://schemas.microsoft.com/office/drawing/2014/main" id="{487A6CA7-0613-411B-94E6-6185585B85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="" xmlns:a16="http://schemas.microsoft.com/office/drawing/2014/main" id="{5A4C1100-BC89-4388-9F4B-DCED72B1E478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="" xmlns:a16="http://schemas.microsoft.com/office/drawing/2014/main" id="{D39A3C1F-BF75-47B9-A6CB-00BAA05F6A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="" xmlns:a16="http://schemas.microsoft.com/office/drawing/2014/main" id="{8C7A9135-BD22-45F8-8A41-DAAEA150A464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="" xmlns:a16="http://schemas.microsoft.com/office/drawing/2014/main" id="{154E5243-8D82-4A32-82A7-4DA52C32B7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="" xmlns:a16="http://schemas.microsoft.com/office/drawing/2014/main" id="{A9F8AFA8-0177-4713-BF89-164F7D415283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="" xmlns:a16="http://schemas.microsoft.com/office/drawing/2014/main" id="{7122BBEC-5194-450D-AA50-4E1F371E95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Straight Connector 126">
            <a:extLst>
              <a:ext uri="{FF2B5EF4-FFF2-40B4-BE49-F238E27FC236}">
                <a16:creationId xmlns="" xmlns:a16="http://schemas.microsoft.com/office/drawing/2014/main" id="{D1234EB9-33CC-4D4A-8229-4D66EB5E755F}"/>
              </a:ext>
            </a:extLst>
          </p:cNvPr>
          <p:cNvCxnSpPr>
            <a:cxnSpLocks/>
          </p:cNvCxnSpPr>
          <p:nvPr/>
        </p:nvCxnSpPr>
        <p:spPr>
          <a:xfrm>
            <a:off x="2975224" y="4222924"/>
            <a:ext cx="0" cy="10538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="" xmlns:a16="http://schemas.microsoft.com/office/drawing/2014/main" id="{450BBC13-97D4-42E1-8AF7-8EBD02336AD9}"/>
              </a:ext>
            </a:extLst>
          </p:cNvPr>
          <p:cNvGrpSpPr/>
          <p:nvPr/>
        </p:nvGrpSpPr>
        <p:grpSpPr>
          <a:xfrm>
            <a:off x="5526265" y="4159979"/>
            <a:ext cx="418618" cy="1079500"/>
            <a:chOff x="3276600" y="2936875"/>
            <a:chExt cx="418618" cy="1079500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="" xmlns:a16="http://schemas.microsoft.com/office/drawing/2014/main" id="{EF308F2F-8600-46AB-86D6-EDF4CDA19CE9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279913"/>
              <a:ext cx="0" cy="412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="" xmlns:a16="http://schemas.microsoft.com/office/drawing/2014/main" id="{6297008D-F382-4992-ABCB-076EE313354E}"/>
                </a:ext>
              </a:extLst>
            </p:cNvPr>
            <p:cNvCxnSpPr/>
            <p:nvPr/>
          </p:nvCxnSpPr>
          <p:spPr>
            <a:xfrm flipH="1">
              <a:off x="3518452" y="3279913"/>
              <a:ext cx="167723" cy="82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="" xmlns:a16="http://schemas.microsoft.com/office/drawing/2014/main" id="{A4597B0F-D05F-4E9D-84A9-3D1AAC0A12CF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622675"/>
              <a:ext cx="176766" cy="696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="" xmlns:a16="http://schemas.microsoft.com/office/drawing/2014/main" id="{761C4632-DC5A-4E25-B214-88D9E345BB04}"/>
                </a:ext>
              </a:extLst>
            </p:cNvPr>
            <p:cNvCxnSpPr/>
            <p:nvPr/>
          </p:nvCxnSpPr>
          <p:spPr>
            <a:xfrm flipV="1">
              <a:off x="3686175" y="2936875"/>
              <a:ext cx="0" cy="343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="" xmlns:a16="http://schemas.microsoft.com/office/drawing/2014/main" id="{56EE2DFB-F72C-4BA0-B0AB-837EFE7CA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8144" y="3692525"/>
              <a:ext cx="3175" cy="3238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="" xmlns:a16="http://schemas.microsoft.com/office/drawing/2014/main" id="{305C6263-B8E3-486B-8567-A5EF52F928B0}"/>
                </a:ext>
              </a:extLst>
            </p:cNvPr>
            <p:cNvCxnSpPr/>
            <p:nvPr/>
          </p:nvCxnSpPr>
          <p:spPr>
            <a:xfrm flipH="1">
              <a:off x="3276600" y="3495676"/>
              <a:ext cx="2418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="" xmlns:a16="http://schemas.microsoft.com/office/drawing/2014/main" id="{D8D775AA-505E-4D39-AF1F-3B88F05CF36F}"/>
              </a:ext>
            </a:extLst>
          </p:cNvPr>
          <p:cNvGrpSpPr/>
          <p:nvPr/>
        </p:nvGrpSpPr>
        <p:grpSpPr>
          <a:xfrm rot="5400000">
            <a:off x="5793229" y="5333425"/>
            <a:ext cx="290336" cy="76507"/>
            <a:chOff x="7529811" y="3713163"/>
            <a:chExt cx="640072" cy="158750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="" xmlns:a16="http://schemas.microsoft.com/office/drawing/2014/main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="" xmlns:a16="http://schemas.microsoft.com/office/drawing/2014/main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="" xmlns:a16="http://schemas.microsoft.com/office/drawing/2014/main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="" xmlns:a16="http://schemas.microsoft.com/office/drawing/2014/main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="" xmlns:a16="http://schemas.microsoft.com/office/drawing/2014/main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="" xmlns:a16="http://schemas.microsoft.com/office/drawing/2014/main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="" xmlns:a16="http://schemas.microsoft.com/office/drawing/2014/main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="" xmlns:a16="http://schemas.microsoft.com/office/drawing/2014/main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="" xmlns:a16="http://schemas.microsoft.com/office/drawing/2014/main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Straight Connector 155">
            <a:extLst>
              <a:ext uri="{FF2B5EF4-FFF2-40B4-BE49-F238E27FC236}">
                <a16:creationId xmlns="" xmlns:a16="http://schemas.microsoft.com/office/drawing/2014/main" id="{D5505D13-002F-4D66-ABC2-F9DC2F0563C4}"/>
              </a:ext>
            </a:extLst>
          </p:cNvPr>
          <p:cNvCxnSpPr>
            <a:cxnSpLocks/>
          </p:cNvCxnSpPr>
          <p:nvPr/>
        </p:nvCxnSpPr>
        <p:spPr>
          <a:xfrm>
            <a:off x="2992422" y="4718780"/>
            <a:ext cx="259922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="" xmlns:a16="http://schemas.microsoft.com/office/drawing/2014/main" id="{DA58ED68-50CC-40DC-BC8A-0D8A43C08FBD}"/>
              </a:ext>
            </a:extLst>
          </p:cNvPr>
          <p:cNvCxnSpPr>
            <a:cxnSpLocks/>
          </p:cNvCxnSpPr>
          <p:nvPr/>
        </p:nvCxnSpPr>
        <p:spPr>
          <a:xfrm>
            <a:off x="2976817" y="5773948"/>
            <a:ext cx="29572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="" xmlns:a16="http://schemas.microsoft.com/office/drawing/2014/main" id="{CD4D9E9B-DC0C-40C2-9097-3968377B8518}"/>
              </a:ext>
            </a:extLst>
          </p:cNvPr>
          <p:cNvCxnSpPr>
            <a:cxnSpLocks/>
          </p:cNvCxnSpPr>
          <p:nvPr/>
        </p:nvCxnSpPr>
        <p:spPr>
          <a:xfrm>
            <a:off x="2970918" y="1240650"/>
            <a:ext cx="29842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="" xmlns:a16="http://schemas.microsoft.com/office/drawing/2014/main" id="{13BEAC3D-682B-4442-8B18-1B7ED1D59944}"/>
              </a:ext>
            </a:extLst>
          </p:cNvPr>
          <p:cNvCxnSpPr>
            <a:cxnSpLocks/>
          </p:cNvCxnSpPr>
          <p:nvPr/>
        </p:nvCxnSpPr>
        <p:spPr>
          <a:xfrm>
            <a:off x="2970918" y="1240649"/>
            <a:ext cx="0" cy="27373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="" xmlns:a16="http://schemas.microsoft.com/office/drawing/2014/main" id="{F3D8806A-B464-4BB6-867A-0189563C8E75}"/>
              </a:ext>
            </a:extLst>
          </p:cNvPr>
          <p:cNvCxnSpPr>
            <a:cxnSpLocks/>
          </p:cNvCxnSpPr>
          <p:nvPr/>
        </p:nvCxnSpPr>
        <p:spPr>
          <a:xfrm>
            <a:off x="2971785" y="5542443"/>
            <a:ext cx="0" cy="2302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="" xmlns:a16="http://schemas.microsoft.com/office/drawing/2014/main" id="{0B8E685F-64CF-4253-8455-192706FCEE79}"/>
              </a:ext>
            </a:extLst>
          </p:cNvPr>
          <p:cNvCxnSpPr>
            <a:cxnSpLocks/>
          </p:cNvCxnSpPr>
          <p:nvPr/>
        </p:nvCxnSpPr>
        <p:spPr>
          <a:xfrm>
            <a:off x="5933435" y="5516847"/>
            <a:ext cx="0" cy="255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>
            <a:extLst>
              <a:ext uri="{FF2B5EF4-FFF2-40B4-BE49-F238E27FC236}">
                <a16:creationId xmlns="" xmlns:a16="http://schemas.microsoft.com/office/drawing/2014/main" id="{E718E817-932D-4DA6-87B9-4086E8FF86C5}"/>
              </a:ext>
            </a:extLst>
          </p:cNvPr>
          <p:cNvGrpSpPr/>
          <p:nvPr/>
        </p:nvGrpSpPr>
        <p:grpSpPr>
          <a:xfrm>
            <a:off x="4476404" y="1136732"/>
            <a:ext cx="55282" cy="119978"/>
            <a:chOff x="7132321" y="4612913"/>
            <a:chExt cx="119270" cy="287888"/>
          </a:xfrm>
        </p:grpSpPr>
        <p:sp>
          <p:nvSpPr>
            <p:cNvPr id="178" name="Oval 177">
              <a:extLst>
                <a:ext uri="{FF2B5EF4-FFF2-40B4-BE49-F238E27FC236}">
                  <a16:creationId xmlns="" xmlns:a16="http://schemas.microsoft.com/office/drawing/2014/main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="" xmlns:a16="http://schemas.microsoft.com/office/drawing/2014/main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>
            <a:extLst>
              <a:ext uri="{FF2B5EF4-FFF2-40B4-BE49-F238E27FC236}">
                <a16:creationId xmlns="" xmlns:a16="http://schemas.microsoft.com/office/drawing/2014/main" id="{0646D11C-040D-43CA-8143-1B110D2FB131}"/>
              </a:ext>
            </a:extLst>
          </p:cNvPr>
          <p:cNvGrpSpPr/>
          <p:nvPr/>
        </p:nvGrpSpPr>
        <p:grpSpPr>
          <a:xfrm rot="10800000">
            <a:off x="4492754" y="5779475"/>
            <a:ext cx="55282" cy="119978"/>
            <a:chOff x="7132321" y="4612913"/>
            <a:chExt cx="119270" cy="287888"/>
          </a:xfrm>
        </p:grpSpPr>
        <p:sp>
          <p:nvSpPr>
            <p:cNvPr id="184" name="Oval 183">
              <a:extLst>
                <a:ext uri="{FF2B5EF4-FFF2-40B4-BE49-F238E27FC236}">
                  <a16:creationId xmlns="" xmlns:a16="http://schemas.microsoft.com/office/drawing/2014/main" id="{038CE74B-5D90-4260-B438-B2E53135497E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="" xmlns:a16="http://schemas.microsoft.com/office/drawing/2014/main" id="{18A7A913-B80E-4203-8407-27D440ADA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="" xmlns:a16="http://schemas.microsoft.com/office/drawing/2014/main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2671864" y="5342702"/>
                <a:ext cx="19896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864" y="5342702"/>
                <a:ext cx="198964" cy="184666"/>
              </a:xfrm>
              <a:prstGeom prst="rect">
                <a:avLst/>
              </a:prstGeom>
              <a:blipFill>
                <a:blip r:embed="rId2"/>
                <a:stretch>
                  <a:fillRect l="-18182" r="-3030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="" xmlns:a16="http://schemas.microsoft.com/office/drawing/2014/main" id="{E954FCF3-EDF4-44D6-8D3B-73CCF0A8A1C9}"/>
                  </a:ext>
                </a:extLst>
              </p:cNvPr>
              <p:cNvSpPr txBox="1"/>
              <p:nvPr/>
            </p:nvSpPr>
            <p:spPr>
              <a:xfrm>
                <a:off x="2639477" y="4032105"/>
                <a:ext cx="20255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E954FCF3-EDF4-44D6-8D3B-73CCF0A8A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477" y="4032105"/>
                <a:ext cx="202555" cy="184666"/>
              </a:xfrm>
              <a:prstGeom prst="rect">
                <a:avLst/>
              </a:prstGeom>
              <a:blipFill>
                <a:blip r:embed="rId3"/>
                <a:stretch>
                  <a:fillRect l="-18182" r="-6061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6091128" y="5292461"/>
                <a:ext cx="8615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=9.7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128" y="5292461"/>
                <a:ext cx="861518" cy="184666"/>
              </a:xfrm>
              <a:prstGeom prst="rect">
                <a:avLst/>
              </a:prstGeom>
              <a:blipFill>
                <a:blip r:embed="rId4"/>
                <a:stretch>
                  <a:fillRect l="-4225" r="-352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oup 104">
            <a:extLst>
              <a:ext uri="{FF2B5EF4-FFF2-40B4-BE49-F238E27FC236}">
                <a16:creationId xmlns="" xmlns:a16="http://schemas.microsoft.com/office/drawing/2014/main" id="{47A8323B-FF60-4D34-8A2B-C5EB4710A824}"/>
              </a:ext>
            </a:extLst>
          </p:cNvPr>
          <p:cNvGrpSpPr/>
          <p:nvPr/>
        </p:nvGrpSpPr>
        <p:grpSpPr>
          <a:xfrm rot="5400000">
            <a:off x="2835014" y="4075989"/>
            <a:ext cx="290336" cy="76507"/>
            <a:chOff x="7529811" y="3713163"/>
            <a:chExt cx="640072" cy="158750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="" xmlns:a16="http://schemas.microsoft.com/office/drawing/2014/main" id="{7139B8B3-037E-4E57-859E-6EF5D846D9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="" xmlns:a16="http://schemas.microsoft.com/office/drawing/2014/main" id="{49B96381-EEB1-4E5D-A5D5-1CC7661C2FD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="" xmlns:a16="http://schemas.microsoft.com/office/drawing/2014/main" id="{033B120D-784B-4ABF-AEF3-94CE553581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="" xmlns:a16="http://schemas.microsoft.com/office/drawing/2014/main" id="{6DA7E8A5-DE65-4148-9314-9DD7C654652D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="" xmlns:a16="http://schemas.microsoft.com/office/drawing/2014/main" id="{5E966CAA-85F4-4E31-9653-484919C596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="" xmlns:a16="http://schemas.microsoft.com/office/drawing/2014/main" id="{CC1243FE-AE92-475B-9436-3F4ED147113F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="" xmlns:a16="http://schemas.microsoft.com/office/drawing/2014/main" id="{2DFC507A-7129-413F-A7B5-37328FAA82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="" xmlns:a16="http://schemas.microsoft.com/office/drawing/2014/main" id="{CFFEC375-B04B-42A5-9BF2-4C9113268325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="" xmlns:a16="http://schemas.microsoft.com/office/drawing/2014/main" id="{2D9EC28D-0D04-4FA9-BFF6-8B8742ABCA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11312EB7-1DB7-4127-AC23-DDD05BAA38CF}"/>
              </a:ext>
            </a:extLst>
          </p:cNvPr>
          <p:cNvGrpSpPr/>
          <p:nvPr/>
        </p:nvGrpSpPr>
        <p:grpSpPr>
          <a:xfrm>
            <a:off x="4067829" y="1821125"/>
            <a:ext cx="3701787" cy="2246821"/>
            <a:chOff x="7199148" y="1569156"/>
            <a:chExt cx="3701787" cy="2246821"/>
          </a:xfrm>
        </p:grpSpPr>
        <p:grpSp>
          <p:nvGrpSpPr>
            <p:cNvPr id="113" name="Group 112">
              <a:extLst>
                <a:ext uri="{FF2B5EF4-FFF2-40B4-BE49-F238E27FC236}">
                  <a16:creationId xmlns="" xmlns:a16="http://schemas.microsoft.com/office/drawing/2014/main" id="{A0440181-EBB1-4C21-BAA7-22D1118284F1}"/>
                </a:ext>
              </a:extLst>
            </p:cNvPr>
            <p:cNvGrpSpPr/>
            <p:nvPr/>
          </p:nvGrpSpPr>
          <p:grpSpPr>
            <a:xfrm rot="5400000">
              <a:off x="8246948" y="2000932"/>
              <a:ext cx="290336" cy="76507"/>
              <a:chOff x="7529811" y="3713163"/>
              <a:chExt cx="640072" cy="158750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="" xmlns:a16="http://schemas.microsoft.com/office/drawing/2014/main" id="{87B03DAE-6933-4047-925C-53FACF26F1C2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="" xmlns:a16="http://schemas.microsoft.com/office/drawing/2014/main" id="{BC79E102-E5D0-4850-BFDA-0E9038F4096C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="" xmlns:a16="http://schemas.microsoft.com/office/drawing/2014/main" id="{035DDEB8-7444-4CC1-9F4B-664FD4E040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="" xmlns:a16="http://schemas.microsoft.com/office/drawing/2014/main" id="{AF6ECC99-65B8-4406-A39C-903574FF9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="" xmlns:a16="http://schemas.microsoft.com/office/drawing/2014/main" id="{DBF192F0-DE14-4B09-AFAB-7C52E2739E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="" xmlns:a16="http://schemas.microsoft.com/office/drawing/2014/main" id="{AB2EE8C1-424F-4624-8F2D-DB9CAA59DA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="" xmlns:a16="http://schemas.microsoft.com/office/drawing/2014/main" id="{290F4C1B-295E-4CE5-B0BC-2B98D82E93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="" xmlns:a16="http://schemas.microsoft.com/office/drawing/2014/main" id="{24FDF9EC-17FE-42D9-928B-AA64B8B76A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="" xmlns:a16="http://schemas.microsoft.com/office/drawing/2014/main" id="{8D6319A5-4717-4669-B19A-D84F23B282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="" xmlns:a16="http://schemas.microsoft.com/office/drawing/2014/main" id="{6F502715-A5E3-4697-A8C4-A2EEA15B565E}"/>
                </a:ext>
              </a:extLst>
            </p:cNvPr>
            <p:cNvGrpSpPr/>
            <p:nvPr/>
          </p:nvGrpSpPr>
          <p:grpSpPr>
            <a:xfrm>
              <a:off x="7982541" y="2154080"/>
              <a:ext cx="418618" cy="1079500"/>
              <a:chOff x="3276600" y="2936875"/>
              <a:chExt cx="418618" cy="1079500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="" xmlns:a16="http://schemas.microsoft.com/office/drawing/2014/main" id="{F2611402-F603-4793-A2E9-56448F4E23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279913"/>
                <a:ext cx="0" cy="4126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="" xmlns:a16="http://schemas.microsoft.com/office/drawing/2014/main" id="{AF00630D-B914-4616-B7E1-AF9AF9DEA552}"/>
                  </a:ext>
                </a:extLst>
              </p:cNvPr>
              <p:cNvCxnSpPr/>
              <p:nvPr/>
            </p:nvCxnSpPr>
            <p:spPr>
              <a:xfrm flipH="1">
                <a:off x="3518452" y="3279913"/>
                <a:ext cx="167723" cy="824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="" xmlns:a16="http://schemas.microsoft.com/office/drawing/2014/main" id="{A9E54CB2-F178-4C9F-9876-E117333761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622675"/>
                <a:ext cx="176766" cy="6964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="" xmlns:a16="http://schemas.microsoft.com/office/drawing/2014/main" id="{61583D6F-DFEB-4E69-BE96-BBD18C2085BD}"/>
                  </a:ext>
                </a:extLst>
              </p:cNvPr>
              <p:cNvCxnSpPr/>
              <p:nvPr/>
            </p:nvCxnSpPr>
            <p:spPr>
              <a:xfrm flipV="1">
                <a:off x="3686175" y="2936875"/>
                <a:ext cx="0" cy="343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="" xmlns:a16="http://schemas.microsoft.com/office/drawing/2014/main" id="{392E83FA-FB87-4DD4-A5F1-DDA1A3DFB1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88144" y="3692525"/>
                <a:ext cx="3175" cy="323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="" xmlns:a16="http://schemas.microsoft.com/office/drawing/2014/main" id="{261F1A56-7424-443D-8B30-1B219780870B}"/>
                  </a:ext>
                </a:extLst>
              </p:cNvPr>
              <p:cNvCxnSpPr/>
              <p:nvPr/>
            </p:nvCxnSpPr>
            <p:spPr>
              <a:xfrm flipH="1">
                <a:off x="3276600" y="3495676"/>
                <a:ext cx="24185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="" xmlns:a16="http://schemas.microsoft.com/office/drawing/2014/main" id="{ACE7A879-4254-4B1E-AFCE-A4C6EFF814BD}"/>
                </a:ext>
              </a:extLst>
            </p:cNvPr>
            <p:cNvGrpSpPr/>
            <p:nvPr/>
          </p:nvGrpSpPr>
          <p:grpSpPr>
            <a:xfrm flipH="1">
              <a:off x="9740841" y="2149473"/>
              <a:ext cx="421717" cy="1079500"/>
              <a:chOff x="3276600" y="2936875"/>
              <a:chExt cx="418618" cy="1079500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="" xmlns:a16="http://schemas.microsoft.com/office/drawing/2014/main" id="{0A3A0A11-89D2-449E-8EB5-95AF0EFCA8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279913"/>
                <a:ext cx="0" cy="4126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="" xmlns:a16="http://schemas.microsoft.com/office/drawing/2014/main" id="{EC1F577F-BD17-43FE-9EF8-C028AA591318}"/>
                  </a:ext>
                </a:extLst>
              </p:cNvPr>
              <p:cNvCxnSpPr/>
              <p:nvPr/>
            </p:nvCxnSpPr>
            <p:spPr>
              <a:xfrm flipH="1">
                <a:off x="3518452" y="3279913"/>
                <a:ext cx="167723" cy="824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="" xmlns:a16="http://schemas.microsoft.com/office/drawing/2014/main" id="{AD7E1D1A-E4CF-4B59-AF1F-2415BBA9E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622675"/>
                <a:ext cx="176766" cy="6964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="" xmlns:a16="http://schemas.microsoft.com/office/drawing/2014/main" id="{D7EA7117-BBC6-49CE-AA7E-C8C6EC88AE13}"/>
                  </a:ext>
                </a:extLst>
              </p:cNvPr>
              <p:cNvCxnSpPr/>
              <p:nvPr/>
            </p:nvCxnSpPr>
            <p:spPr>
              <a:xfrm flipV="1">
                <a:off x="3686175" y="2936875"/>
                <a:ext cx="0" cy="343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="" xmlns:a16="http://schemas.microsoft.com/office/drawing/2014/main" id="{6CC1E556-6F8D-4263-B6B4-5ABBCEF605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88144" y="3692525"/>
                <a:ext cx="3175" cy="323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="" xmlns:a16="http://schemas.microsoft.com/office/drawing/2014/main" id="{CBE0F432-A8F2-4DD5-B882-2953D118A489}"/>
                  </a:ext>
                </a:extLst>
              </p:cNvPr>
              <p:cNvCxnSpPr/>
              <p:nvPr/>
            </p:nvCxnSpPr>
            <p:spPr>
              <a:xfrm flipH="1">
                <a:off x="3276600" y="3495676"/>
                <a:ext cx="24185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="" xmlns:a16="http://schemas.microsoft.com/office/drawing/2014/main" id="{0966BAAB-165E-43D9-B473-79727363905C}"/>
                </a:ext>
              </a:extLst>
            </p:cNvPr>
            <p:cNvGrpSpPr/>
            <p:nvPr/>
          </p:nvGrpSpPr>
          <p:grpSpPr>
            <a:xfrm rot="5400000">
              <a:off x="9614087" y="1997301"/>
              <a:ext cx="290336" cy="76507"/>
              <a:chOff x="7529811" y="3713163"/>
              <a:chExt cx="640072" cy="158750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="" xmlns:a16="http://schemas.microsoft.com/office/drawing/2014/main" id="{A8B48AC6-0F14-4174-8A53-38697F442703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="" xmlns:a16="http://schemas.microsoft.com/office/drawing/2014/main" id="{DF81AB11-0B81-4D84-BBA0-99D6DA96431D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="" xmlns:a16="http://schemas.microsoft.com/office/drawing/2014/main" id="{EDC3B24D-C1DE-4440-B0F8-A5BE2E127F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="" xmlns:a16="http://schemas.microsoft.com/office/drawing/2014/main" id="{026155F8-B203-471B-99BB-DBA401E06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="" xmlns:a16="http://schemas.microsoft.com/office/drawing/2014/main" id="{0214E684-0248-43A8-9DE4-01EF86B1EB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="" xmlns:a16="http://schemas.microsoft.com/office/drawing/2014/main" id="{A2843C5C-6ACB-447B-992D-E0930A93A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="" xmlns:a16="http://schemas.microsoft.com/office/drawing/2014/main" id="{00B9BE10-19ED-412F-A9B6-D430822CBA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="" xmlns:a16="http://schemas.microsoft.com/office/drawing/2014/main" id="{715BF1D2-D17D-49AD-AA7B-1BFAD9A18C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="" xmlns:a16="http://schemas.microsoft.com/office/drawing/2014/main" id="{FA65DB70-F9DD-4587-B97E-851E4E8E78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Straight Connector 125">
              <a:extLst>
                <a:ext uri="{FF2B5EF4-FFF2-40B4-BE49-F238E27FC236}">
                  <a16:creationId xmlns="" xmlns:a16="http://schemas.microsoft.com/office/drawing/2014/main" id="{D95E61DD-F109-4760-A5EC-C8B2FF0E9392}"/>
                </a:ext>
              </a:extLst>
            </p:cNvPr>
            <p:cNvCxnSpPr>
              <a:cxnSpLocks/>
            </p:cNvCxnSpPr>
            <p:nvPr/>
          </p:nvCxnSpPr>
          <p:spPr>
            <a:xfrm>
              <a:off x="8401159" y="3228973"/>
              <a:ext cx="13531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="" xmlns:a16="http://schemas.microsoft.com/office/drawing/2014/main" id="{2A32AF7A-4708-48BC-BA70-81FC780196E9}"/>
                </a:ext>
              </a:extLst>
            </p:cNvPr>
            <p:cNvCxnSpPr>
              <a:cxnSpLocks/>
            </p:cNvCxnSpPr>
            <p:nvPr/>
          </p:nvCxnSpPr>
          <p:spPr>
            <a:xfrm>
              <a:off x="8382111" y="1569156"/>
              <a:ext cx="0" cy="313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="" xmlns:a16="http://schemas.microsoft.com/office/drawing/2014/main" id="{1FFAE678-2703-4FCD-864E-075362E2BD08}"/>
                </a:ext>
              </a:extLst>
            </p:cNvPr>
            <p:cNvCxnSpPr>
              <a:cxnSpLocks/>
            </p:cNvCxnSpPr>
            <p:nvPr/>
          </p:nvCxnSpPr>
          <p:spPr>
            <a:xfrm>
              <a:off x="9748760" y="1577274"/>
              <a:ext cx="0" cy="313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="" xmlns:a16="http://schemas.microsoft.com/office/drawing/2014/main" id="{BD5200AA-37F2-4113-996F-B900F4806B81}"/>
                </a:ext>
              </a:extLst>
            </p:cNvPr>
            <p:cNvCxnSpPr>
              <a:cxnSpLocks/>
            </p:cNvCxnSpPr>
            <p:nvPr/>
          </p:nvCxnSpPr>
          <p:spPr>
            <a:xfrm>
              <a:off x="8383398" y="2349378"/>
              <a:ext cx="405751" cy="55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="" xmlns:a16="http://schemas.microsoft.com/office/drawing/2014/main" id="{DF7B317B-CDFC-4DC3-93C4-784EDABFFF7A}"/>
                    </a:ext>
                  </a:extLst>
                </p:cNvPr>
                <p:cNvSpPr txBox="1"/>
                <p:nvPr/>
              </p:nvSpPr>
              <p:spPr>
                <a:xfrm>
                  <a:off x="7840321" y="1970632"/>
                  <a:ext cx="45044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m:rPr>
                            <m:sty m:val="p"/>
                          </m:rPr>
                          <a:rPr lang="el-G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F7B317B-CDFC-4DC3-93C4-784EDABFFF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0321" y="1970632"/>
                  <a:ext cx="45044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8108" r="-8108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="" xmlns:a16="http://schemas.microsoft.com/office/drawing/2014/main" id="{4274BF3B-3B74-446B-9B2B-A1E0FB8B3BD2}"/>
                    </a:ext>
                  </a:extLst>
                </p:cNvPr>
                <p:cNvSpPr txBox="1"/>
                <p:nvPr/>
              </p:nvSpPr>
              <p:spPr>
                <a:xfrm>
                  <a:off x="9834433" y="1960820"/>
                  <a:ext cx="45044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m:rPr>
                            <m:sty m:val="p"/>
                          </m:rPr>
                          <a:rPr lang="el-G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4274BF3B-3B74-446B-9B2B-A1E0FB8B3B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433" y="1960820"/>
                  <a:ext cx="450444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8219" r="-958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2" name="Oval 161">
              <a:extLst>
                <a:ext uri="{FF2B5EF4-FFF2-40B4-BE49-F238E27FC236}">
                  <a16:creationId xmlns="" xmlns:a16="http://schemas.microsoft.com/office/drawing/2014/main" id="{F38DE8C0-CBC1-4F0D-9253-137116BE8F78}"/>
                </a:ext>
              </a:extLst>
            </p:cNvPr>
            <p:cNvSpPr/>
            <p:nvPr/>
          </p:nvSpPr>
          <p:spPr>
            <a:xfrm rot="5400000">
              <a:off x="8790585" y="2343213"/>
              <a:ext cx="55282" cy="5000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="" xmlns:a16="http://schemas.microsoft.com/office/drawing/2014/main" id="{20758E98-D9A8-4CC9-AC77-C633B6E692E4}"/>
                </a:ext>
              </a:extLst>
            </p:cNvPr>
            <p:cNvGrpSpPr/>
            <p:nvPr/>
          </p:nvGrpSpPr>
          <p:grpSpPr>
            <a:xfrm rot="16200000">
              <a:off x="9316036" y="2301240"/>
              <a:ext cx="55282" cy="119978"/>
              <a:chOff x="7132321" y="4612913"/>
              <a:chExt cx="119270" cy="287888"/>
            </a:xfrm>
          </p:grpSpPr>
          <p:sp>
            <p:nvSpPr>
              <p:cNvPr id="165" name="Oval 164">
                <a:extLst>
                  <a:ext uri="{FF2B5EF4-FFF2-40B4-BE49-F238E27FC236}">
                    <a16:creationId xmlns="" xmlns:a16="http://schemas.microsoft.com/office/drawing/2014/main" id="{762976E6-73F9-42F4-B8D4-B6181448B5F6}"/>
                  </a:ext>
                </a:extLst>
              </p:cNvPr>
              <p:cNvSpPr/>
              <p:nvPr/>
            </p:nvSpPr>
            <p:spPr>
              <a:xfrm>
                <a:off x="7132321" y="4612913"/>
                <a:ext cx="119270" cy="11997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="" xmlns:a16="http://schemas.microsoft.com/office/drawing/2014/main" id="{F8CA3C85-A02D-4D5E-A017-FEAF38224C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1301" y="4732891"/>
                <a:ext cx="0" cy="1679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Straight Connector 169">
              <a:extLst>
                <a:ext uri="{FF2B5EF4-FFF2-40B4-BE49-F238E27FC236}">
                  <a16:creationId xmlns="" xmlns:a16="http://schemas.microsoft.com/office/drawing/2014/main" id="{875D2166-5F2C-407F-A77E-417959C954B4}"/>
                </a:ext>
              </a:extLst>
            </p:cNvPr>
            <p:cNvCxnSpPr>
              <a:cxnSpLocks/>
            </p:cNvCxnSpPr>
            <p:nvPr/>
          </p:nvCxnSpPr>
          <p:spPr>
            <a:xfrm>
              <a:off x="9357055" y="2361229"/>
              <a:ext cx="405751" cy="55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="" xmlns:a16="http://schemas.microsoft.com/office/drawing/2014/main" id="{28AD3513-9E21-4548-8150-E8419078DB87}"/>
                </a:ext>
              </a:extLst>
            </p:cNvPr>
            <p:cNvCxnSpPr>
              <a:cxnSpLocks/>
            </p:cNvCxnSpPr>
            <p:nvPr/>
          </p:nvCxnSpPr>
          <p:spPr>
            <a:xfrm>
              <a:off x="8389415" y="1569156"/>
              <a:ext cx="13531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F6D9CEE9-575E-45F9-8453-D00AB6837C47}"/>
                </a:ext>
              </a:extLst>
            </p:cNvPr>
            <p:cNvGrpSpPr/>
            <p:nvPr/>
          </p:nvGrpSpPr>
          <p:grpSpPr>
            <a:xfrm>
              <a:off x="7406800" y="2708274"/>
              <a:ext cx="280048" cy="955439"/>
              <a:chOff x="6952646" y="2910492"/>
              <a:chExt cx="280048" cy="955439"/>
            </a:xfrm>
          </p:grpSpPr>
          <p:sp>
            <p:nvSpPr>
              <p:cNvPr id="6" name="Oval 5">
                <a:extLst>
                  <a:ext uri="{FF2B5EF4-FFF2-40B4-BE49-F238E27FC236}">
                    <a16:creationId xmlns="" xmlns:a16="http://schemas.microsoft.com/office/drawing/2014/main" id="{797473A1-7676-43DF-AA79-0A21DAACE7D1}"/>
                  </a:ext>
                </a:extLst>
              </p:cNvPr>
              <p:cNvSpPr/>
              <p:nvPr/>
            </p:nvSpPr>
            <p:spPr>
              <a:xfrm>
                <a:off x="6952646" y="3228973"/>
                <a:ext cx="262831" cy="32384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D5EAD0BF-3A02-47C3-822E-688550D50530}"/>
                  </a:ext>
                </a:extLst>
              </p:cNvPr>
              <p:cNvSpPr txBox="1"/>
              <p:nvPr/>
            </p:nvSpPr>
            <p:spPr>
              <a:xfrm>
                <a:off x="6958260" y="3157526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+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="" xmlns:a16="http://schemas.microsoft.com/office/drawing/2014/main" id="{59F76C5B-ACE0-45A1-917C-675DAFC4D402}"/>
                  </a:ext>
                </a:extLst>
              </p:cNvPr>
              <p:cNvSpPr txBox="1"/>
              <p:nvPr/>
            </p:nvSpPr>
            <p:spPr>
              <a:xfrm>
                <a:off x="6980220" y="3323693"/>
                <a:ext cx="2391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-</a:t>
                </a:r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="" xmlns:a16="http://schemas.microsoft.com/office/drawing/2014/main" id="{CF81C55A-C911-4DED-A3F0-AD2F818E0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3166" y="2910492"/>
                <a:ext cx="0" cy="3131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="" xmlns:a16="http://schemas.microsoft.com/office/drawing/2014/main" id="{4B978F73-98AB-4E27-A86B-7B719CDA1B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4061" y="3552819"/>
                <a:ext cx="0" cy="3131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>
              <a:extLst>
                <a:ext uri="{FF2B5EF4-FFF2-40B4-BE49-F238E27FC236}">
                  <a16:creationId xmlns="" xmlns:a16="http://schemas.microsoft.com/office/drawing/2014/main" id="{1BAE246E-BE16-4D65-96A7-334B8F118608}"/>
                </a:ext>
              </a:extLst>
            </p:cNvPr>
            <p:cNvGrpSpPr/>
            <p:nvPr/>
          </p:nvGrpSpPr>
          <p:grpSpPr>
            <a:xfrm>
              <a:off x="10409644" y="2708274"/>
              <a:ext cx="280048" cy="955439"/>
              <a:chOff x="6952646" y="2910492"/>
              <a:chExt cx="280048" cy="955439"/>
            </a:xfrm>
          </p:grpSpPr>
          <p:sp>
            <p:nvSpPr>
              <p:cNvPr id="181" name="Oval 180">
                <a:extLst>
                  <a:ext uri="{FF2B5EF4-FFF2-40B4-BE49-F238E27FC236}">
                    <a16:creationId xmlns="" xmlns:a16="http://schemas.microsoft.com/office/drawing/2014/main" id="{0CAF7A6D-3F0B-4F55-8B20-31CEF8E4702C}"/>
                  </a:ext>
                </a:extLst>
              </p:cNvPr>
              <p:cNvSpPr/>
              <p:nvPr/>
            </p:nvSpPr>
            <p:spPr>
              <a:xfrm>
                <a:off x="6952646" y="3228973"/>
                <a:ext cx="262831" cy="32384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="" xmlns:a16="http://schemas.microsoft.com/office/drawing/2014/main" id="{9AAA16E3-4630-43BC-8230-17E90C73228B}"/>
                  </a:ext>
                </a:extLst>
              </p:cNvPr>
              <p:cNvSpPr txBox="1"/>
              <p:nvPr/>
            </p:nvSpPr>
            <p:spPr>
              <a:xfrm>
                <a:off x="6958260" y="3157526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+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="" xmlns:a16="http://schemas.microsoft.com/office/drawing/2014/main" id="{691830C3-B9DA-43D3-A47F-9B7300BADC5E}"/>
                  </a:ext>
                </a:extLst>
              </p:cNvPr>
              <p:cNvSpPr txBox="1"/>
              <p:nvPr/>
            </p:nvSpPr>
            <p:spPr>
              <a:xfrm>
                <a:off x="6980220" y="3323693"/>
                <a:ext cx="2391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-</a:t>
                </a:r>
              </a:p>
            </p:txBody>
          </p:sp>
          <p:cxnSp>
            <p:nvCxnSpPr>
              <p:cNvPr id="195" name="Straight Connector 194">
                <a:extLst>
                  <a:ext uri="{FF2B5EF4-FFF2-40B4-BE49-F238E27FC236}">
                    <a16:creationId xmlns="" xmlns:a16="http://schemas.microsoft.com/office/drawing/2014/main" id="{C180AF74-30E0-4B35-8364-23EAD1114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3166" y="2910492"/>
                <a:ext cx="0" cy="3131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="" xmlns:a16="http://schemas.microsoft.com/office/drawing/2014/main" id="{CA42A300-6799-4160-9ACA-534E4A12B8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4061" y="3552819"/>
                <a:ext cx="0" cy="3131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9" name="Straight Connector 198">
              <a:extLst>
                <a:ext uri="{FF2B5EF4-FFF2-40B4-BE49-F238E27FC236}">
                  <a16:creationId xmlns="" xmlns:a16="http://schemas.microsoft.com/office/drawing/2014/main" id="{98199567-84B7-4904-912D-6DF688769EC8}"/>
                </a:ext>
              </a:extLst>
            </p:cNvPr>
            <p:cNvCxnSpPr>
              <a:cxnSpLocks/>
            </p:cNvCxnSpPr>
            <p:nvPr/>
          </p:nvCxnSpPr>
          <p:spPr>
            <a:xfrm>
              <a:off x="7527320" y="2708274"/>
              <a:ext cx="4552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="" xmlns:a16="http://schemas.microsoft.com/office/drawing/2014/main" id="{799D4AAD-FE21-4B69-9949-2FA95280EE3E}"/>
                </a:ext>
              </a:extLst>
            </p:cNvPr>
            <p:cNvCxnSpPr>
              <a:cxnSpLocks/>
            </p:cNvCxnSpPr>
            <p:nvPr/>
          </p:nvCxnSpPr>
          <p:spPr>
            <a:xfrm>
              <a:off x="10097254" y="2708274"/>
              <a:ext cx="4552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7386527" y="3556067"/>
              <a:ext cx="292187" cy="249891"/>
              <a:chOff x="6176852" y="2698817"/>
              <a:chExt cx="292187" cy="249891"/>
            </a:xfrm>
          </p:grpSpPr>
          <p:cxnSp>
            <p:nvCxnSpPr>
              <p:cNvPr id="201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Group 205">
              <a:extLst>
                <a:ext uri="{FF2B5EF4-FFF2-40B4-BE49-F238E27FC236}">
                  <a16:creationId xmlns="" xmlns:a16="http://schemas.microsoft.com/office/drawing/2014/main" id="{CCCE8640-C5F6-485D-824E-A9F1914276DF}"/>
                </a:ext>
              </a:extLst>
            </p:cNvPr>
            <p:cNvGrpSpPr/>
            <p:nvPr/>
          </p:nvGrpSpPr>
          <p:grpSpPr>
            <a:xfrm>
              <a:off x="10396814" y="3566086"/>
              <a:ext cx="292187" cy="249891"/>
              <a:chOff x="6176852" y="2698817"/>
              <a:chExt cx="292187" cy="249891"/>
            </a:xfrm>
          </p:grpSpPr>
          <p:cxnSp>
            <p:nvCxnSpPr>
              <p:cNvPr id="207" name="Straight Connector 206">
                <a:extLst>
                  <a:ext uri="{FF2B5EF4-FFF2-40B4-BE49-F238E27FC236}">
                    <a16:creationId xmlns="" xmlns:a16="http://schemas.microsoft.com/office/drawing/2014/main" id="{80A60484-5322-4FA1-A623-C079E7F5CD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="" xmlns:a16="http://schemas.microsoft.com/office/drawing/2014/main" id="{52C9ECFF-4B33-4555-A815-B63BF960D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="" xmlns:a16="http://schemas.microsoft.com/office/drawing/2014/main" id="{31D614C4-7A3F-48DF-9A93-CEDDEEC197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="" xmlns:a16="http://schemas.microsoft.com/office/drawing/2014/main" id="{319939E4-201C-4851-B4B7-2C5D2E2CB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TextBox 210">
                  <a:extLst>
                    <a:ext uri="{FF2B5EF4-FFF2-40B4-BE49-F238E27FC236}">
                      <a16:creationId xmlns="" xmlns:a16="http://schemas.microsoft.com/office/drawing/2014/main" id="{CFA50FA5-9EC9-4877-B3A4-EE12AA4D6F94}"/>
                    </a:ext>
                  </a:extLst>
                </p:cNvPr>
                <p:cNvSpPr txBox="1"/>
                <p:nvPr/>
              </p:nvSpPr>
              <p:spPr>
                <a:xfrm>
                  <a:off x="7199148" y="3104471"/>
                  <a:ext cx="18569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CFA50FA5-9EC9-4877-B3A4-EE12AA4D6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9148" y="3104471"/>
                  <a:ext cx="185692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9677" r="-3226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>
                  <a:extLst>
                    <a:ext uri="{FF2B5EF4-FFF2-40B4-BE49-F238E27FC236}">
                      <a16:creationId xmlns="" xmlns:a16="http://schemas.microsoft.com/office/drawing/2014/main" id="{EAD23AF1-93EC-4C8B-8A93-51D161528547}"/>
                    </a:ext>
                  </a:extLst>
                </p:cNvPr>
                <p:cNvSpPr txBox="1"/>
                <p:nvPr/>
              </p:nvSpPr>
              <p:spPr>
                <a:xfrm>
                  <a:off x="10711652" y="3090697"/>
                  <a:ext cx="18928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EAD23AF1-93EC-4C8B-8A93-51D1615285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1652" y="3090697"/>
                  <a:ext cx="189283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9375" r="-3125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>
                  <a:extLst>
                    <a:ext uri="{FF2B5EF4-FFF2-40B4-BE49-F238E27FC236}">
                      <a16:creationId xmlns="" xmlns:a16="http://schemas.microsoft.com/office/drawing/2014/main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9005367" y="2382681"/>
                  <a:ext cx="18415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5367" y="2382681"/>
                  <a:ext cx="184153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13333" r="-666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96B98212-2F7B-488B-BA6D-B9FACF759B9A}"/>
                </a:ext>
              </a:extLst>
            </p:cNvPr>
            <p:cNvSpPr txBox="1"/>
            <p:nvPr/>
          </p:nvSpPr>
          <p:spPr>
            <a:xfrm>
              <a:off x="8754913" y="211122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+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="" xmlns:a16="http://schemas.microsoft.com/office/drawing/2014/main" id="{2B8F6841-AA5B-4294-B2A2-6628B96E4EAD}"/>
                </a:ext>
              </a:extLst>
            </p:cNvPr>
            <p:cNvSpPr txBox="1"/>
            <p:nvPr/>
          </p:nvSpPr>
          <p:spPr>
            <a:xfrm>
              <a:off x="9115969" y="2092820"/>
              <a:ext cx="2471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TextBox 214">
                  <a:extLst>
                    <a:ext uri="{FF2B5EF4-FFF2-40B4-BE49-F238E27FC236}">
                      <a16:creationId xmlns="" xmlns:a16="http://schemas.microsoft.com/office/drawing/2014/main" id="{9B88280C-9D7D-4041-AAA8-88312DD57C26}"/>
                    </a:ext>
                  </a:extLst>
                </p:cNvPr>
                <p:cNvSpPr txBox="1"/>
                <p:nvPr/>
              </p:nvSpPr>
              <p:spPr>
                <a:xfrm>
                  <a:off x="9492010" y="2630245"/>
                  <a:ext cx="20672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9B88280C-9D7D-4041-AAA8-88312DD57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2010" y="2630245"/>
                  <a:ext cx="206723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23529" r="-294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215">
                  <a:extLst>
                    <a:ext uri="{FF2B5EF4-FFF2-40B4-BE49-F238E27FC236}">
                      <a16:creationId xmlns="" xmlns:a16="http://schemas.microsoft.com/office/drawing/2014/main" id="{7FAAF424-A97C-4058-B157-9C5AC7F0F121}"/>
                    </a:ext>
                  </a:extLst>
                </p:cNvPr>
                <p:cNvSpPr txBox="1"/>
                <p:nvPr/>
              </p:nvSpPr>
              <p:spPr>
                <a:xfrm>
                  <a:off x="8477093" y="2630245"/>
                  <a:ext cx="20313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7FAAF424-A97C-4058-B157-9C5AC7F0F1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7093" y="2630245"/>
                  <a:ext cx="203133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4242" r="-303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="" xmlns:a16="http://schemas.microsoft.com/office/drawing/2014/main" id="{48FD20B0-13E7-4CFE-B1DD-855B67DAC775}"/>
                  </a:ext>
                </a:extLst>
              </p:cNvPr>
              <p:cNvSpPr txBox="1"/>
              <p:nvPr/>
            </p:nvSpPr>
            <p:spPr>
              <a:xfrm>
                <a:off x="6057759" y="4765377"/>
                <a:ext cx="20672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48FD20B0-13E7-4CFE-B1DD-855B67DAC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759" y="4765377"/>
                <a:ext cx="206723" cy="184666"/>
              </a:xfrm>
              <a:prstGeom prst="rect">
                <a:avLst/>
              </a:prstGeom>
              <a:blipFill>
                <a:blip r:embed="rId16"/>
                <a:stretch>
                  <a:fillRect l="-23529" r="-294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8" name="Straight Connector 217">
            <a:extLst>
              <a:ext uri="{FF2B5EF4-FFF2-40B4-BE49-F238E27FC236}">
                <a16:creationId xmlns="" xmlns:a16="http://schemas.microsoft.com/office/drawing/2014/main" id="{32A9F23C-E616-428D-9602-B9178CCB10F8}"/>
              </a:ext>
            </a:extLst>
          </p:cNvPr>
          <p:cNvCxnSpPr>
            <a:cxnSpLocks/>
          </p:cNvCxnSpPr>
          <p:nvPr/>
        </p:nvCxnSpPr>
        <p:spPr>
          <a:xfrm>
            <a:off x="5966124" y="1229206"/>
            <a:ext cx="0" cy="6000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="" xmlns:a16="http://schemas.microsoft.com/office/drawing/2014/main" id="{AFD6D1B1-A03E-4C7F-8532-B790465BAA41}"/>
              </a:ext>
            </a:extLst>
          </p:cNvPr>
          <p:cNvCxnSpPr>
            <a:cxnSpLocks/>
          </p:cNvCxnSpPr>
          <p:nvPr/>
        </p:nvCxnSpPr>
        <p:spPr>
          <a:xfrm>
            <a:off x="5929215" y="3480942"/>
            <a:ext cx="0" cy="7085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="" xmlns:a16="http://schemas.microsoft.com/office/drawing/2014/main" id="{0E56F309-4CE7-4B55-970B-058A444EB33C}"/>
                  </a:ext>
                </a:extLst>
              </p:cNvPr>
              <p:cNvSpPr txBox="1"/>
              <p:nvPr/>
            </p:nvSpPr>
            <p:spPr>
              <a:xfrm>
                <a:off x="4514841" y="2634650"/>
                <a:ext cx="23301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C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E56F309-4CE7-4B55-970B-058A444EB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841" y="2634650"/>
                <a:ext cx="233013" cy="184666"/>
              </a:xfrm>
              <a:prstGeom prst="rect">
                <a:avLst/>
              </a:prstGeom>
              <a:blipFill>
                <a:blip r:embed="rId23"/>
                <a:stretch>
                  <a:fillRect l="-15789" r="-263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="" xmlns:a16="http://schemas.microsoft.com/office/drawing/2014/main" id="{D10C60C3-E061-45B6-873F-1FB92A1F5EA4}"/>
                  </a:ext>
                </a:extLst>
              </p:cNvPr>
              <p:cNvSpPr txBox="1"/>
              <p:nvPr/>
            </p:nvSpPr>
            <p:spPr>
              <a:xfrm>
                <a:off x="7098723" y="2649011"/>
                <a:ext cx="23301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D10C60C3-E061-45B6-873F-1FB92A1F5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723" y="2649011"/>
                <a:ext cx="233013" cy="184666"/>
              </a:xfrm>
              <a:prstGeom prst="rect">
                <a:avLst/>
              </a:prstGeom>
              <a:blipFill>
                <a:blip r:embed="rId24"/>
                <a:stretch>
                  <a:fillRect l="-1538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Straight Arrow Connector 230">
            <a:extLst>
              <a:ext uri="{FF2B5EF4-FFF2-40B4-BE49-F238E27FC236}">
                <a16:creationId xmlns="" xmlns:a16="http://schemas.microsoft.com/office/drawing/2014/main" id="{F88DA212-2809-4CA4-B263-4D374E9F6B00}"/>
              </a:ext>
            </a:extLst>
          </p:cNvPr>
          <p:cNvCxnSpPr>
            <a:cxnSpLocks/>
          </p:cNvCxnSpPr>
          <p:nvPr/>
        </p:nvCxnSpPr>
        <p:spPr>
          <a:xfrm>
            <a:off x="4531686" y="2882214"/>
            <a:ext cx="265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="" xmlns:a16="http://schemas.microsoft.com/office/drawing/2014/main" id="{FA4856DA-8201-42B0-8171-5713D9437C7E}"/>
              </a:ext>
            </a:extLst>
          </p:cNvPr>
          <p:cNvCxnSpPr>
            <a:cxnSpLocks/>
          </p:cNvCxnSpPr>
          <p:nvPr/>
        </p:nvCxnSpPr>
        <p:spPr>
          <a:xfrm flipH="1">
            <a:off x="7032177" y="2882214"/>
            <a:ext cx="299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4742122" y="890118"/>
            <a:ext cx="292187" cy="249891"/>
            <a:chOff x="6176852" y="2698817"/>
            <a:chExt cx="292187" cy="249891"/>
          </a:xfrm>
        </p:grpSpPr>
        <p:cxnSp>
          <p:nvCxnSpPr>
            <p:cNvPr id="147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4374605" y="5911776"/>
            <a:ext cx="292187" cy="249891"/>
            <a:chOff x="6176852" y="2698817"/>
            <a:chExt cx="292187" cy="249891"/>
          </a:xfrm>
        </p:grpSpPr>
        <p:cxnSp>
          <p:nvCxnSpPr>
            <p:cNvPr id="152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2 Conector angular"/>
          <p:cNvCxnSpPr>
            <a:endCxn id="178" idx="0"/>
          </p:cNvCxnSpPr>
          <p:nvPr/>
        </p:nvCxnSpPr>
        <p:spPr>
          <a:xfrm rot="10800000" flipV="1">
            <a:off x="4504045" y="890118"/>
            <a:ext cx="382362" cy="24661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91">
                <a:extLst>
                  <a:ext uri="{FF2B5EF4-FFF2-40B4-BE49-F238E27FC236}">
                    <a16:creationId xmlns="" xmlns:a16="http://schemas.microsoft.com/office/drawing/2014/main" id="{051AFA95-9EC1-45D3-A004-58907611ABB7}"/>
                  </a:ext>
                </a:extLst>
              </p:cNvPr>
              <p:cNvSpPr txBox="1"/>
              <p:nvPr/>
            </p:nvSpPr>
            <p:spPr>
              <a:xfrm>
                <a:off x="969553" y="977066"/>
                <a:ext cx="4102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200" dirty="0"/>
                  <a:t>=100</a:t>
                </a:r>
              </a:p>
            </p:txBody>
          </p:sp>
        </mc:Choice>
        <mc:Fallback xmlns="">
          <p:sp>
            <p:nvSpPr>
              <p:cNvPr id="161" name="TextBox 19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51AFA95-9EC1-45D3-A004-58907611A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553" y="977066"/>
                <a:ext cx="410241" cy="184666"/>
              </a:xfrm>
              <a:prstGeom prst="rect">
                <a:avLst/>
              </a:prstGeom>
              <a:blipFill rotWithShape="1">
                <a:blip r:embed="rId25"/>
                <a:stretch>
                  <a:fillRect l="-16418" t="-22581" r="-23881" b="-4838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933206" y="1294431"/>
                <a:ext cx="849015" cy="197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𝐶𝑄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R" sz="1200" b="0" i="1" smtClean="0">
                          <a:latin typeface="Cambria Math"/>
                        </a:rPr>
                        <m:t>1 </m:t>
                      </m:r>
                      <m:r>
                        <a:rPr lang="es-CR" sz="1200" b="0" i="1" smtClean="0">
                          <a:latin typeface="Cambria Math"/>
                        </a:rPr>
                        <m:t>𝑚𝐴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3" name="TextBox 1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06" y="1294431"/>
                <a:ext cx="849015" cy="197746"/>
              </a:xfrm>
              <a:prstGeom prst="rect">
                <a:avLst/>
              </a:prstGeom>
              <a:blipFill rotWithShape="1">
                <a:blip r:embed="rId26"/>
                <a:stretch>
                  <a:fillRect l="-3597" r="-5036" b="-2121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28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801512" y="496711"/>
            <a:ext cx="261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 </a:t>
            </a:r>
            <a:r>
              <a:rPr lang="en-US" dirty="0" err="1"/>
              <a:t>amplificador</a:t>
            </a:r>
            <a:r>
              <a:rPr lang="en-US" dirty="0"/>
              <a:t> </a:t>
            </a:r>
            <a:r>
              <a:rPr lang="en-US" dirty="0" err="1"/>
              <a:t>diferencial</a:t>
            </a:r>
            <a:endParaRPr lang="en-US" dirty="0"/>
          </a:p>
        </p:txBody>
      </p:sp>
      <p:grpSp>
        <p:nvGrpSpPr>
          <p:cNvPr id="114" name="Group 113">
            <a:extLst>
              <a:ext uri="{FF2B5EF4-FFF2-40B4-BE49-F238E27FC236}">
                <a16:creationId xmlns="" xmlns:a16="http://schemas.microsoft.com/office/drawing/2014/main" id="{C8E8B666-D23C-4D87-9E09-120719887026}"/>
              </a:ext>
            </a:extLst>
          </p:cNvPr>
          <p:cNvGrpSpPr/>
          <p:nvPr/>
        </p:nvGrpSpPr>
        <p:grpSpPr>
          <a:xfrm rot="5400000">
            <a:off x="2831579" y="5383667"/>
            <a:ext cx="290336" cy="76507"/>
            <a:chOff x="7529811" y="3713163"/>
            <a:chExt cx="640072" cy="158750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="" xmlns:a16="http://schemas.microsoft.com/office/drawing/2014/main" id="{81A67C0B-AC2B-4256-A338-A6C8B3A73B52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="" xmlns:a16="http://schemas.microsoft.com/office/drawing/2014/main" id="{D443C1F7-36C3-4822-97B2-5E6A84D68F65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="" xmlns:a16="http://schemas.microsoft.com/office/drawing/2014/main" id="{487A6CA7-0613-411B-94E6-6185585B85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="" xmlns:a16="http://schemas.microsoft.com/office/drawing/2014/main" id="{5A4C1100-BC89-4388-9F4B-DCED72B1E478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="" xmlns:a16="http://schemas.microsoft.com/office/drawing/2014/main" id="{D39A3C1F-BF75-47B9-A6CB-00BAA05F6A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="" xmlns:a16="http://schemas.microsoft.com/office/drawing/2014/main" id="{8C7A9135-BD22-45F8-8A41-DAAEA150A464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="" xmlns:a16="http://schemas.microsoft.com/office/drawing/2014/main" id="{154E5243-8D82-4A32-82A7-4DA52C32B7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="" xmlns:a16="http://schemas.microsoft.com/office/drawing/2014/main" id="{A9F8AFA8-0177-4713-BF89-164F7D415283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="" xmlns:a16="http://schemas.microsoft.com/office/drawing/2014/main" id="{7122BBEC-5194-450D-AA50-4E1F371E95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Straight Connector 126">
            <a:extLst>
              <a:ext uri="{FF2B5EF4-FFF2-40B4-BE49-F238E27FC236}">
                <a16:creationId xmlns="" xmlns:a16="http://schemas.microsoft.com/office/drawing/2014/main" id="{D1234EB9-33CC-4D4A-8229-4D66EB5E755F}"/>
              </a:ext>
            </a:extLst>
          </p:cNvPr>
          <p:cNvCxnSpPr>
            <a:cxnSpLocks/>
          </p:cNvCxnSpPr>
          <p:nvPr/>
        </p:nvCxnSpPr>
        <p:spPr>
          <a:xfrm>
            <a:off x="2975224" y="4222924"/>
            <a:ext cx="0" cy="10538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="" xmlns:a16="http://schemas.microsoft.com/office/drawing/2014/main" id="{450BBC13-97D4-42E1-8AF7-8EBD02336AD9}"/>
              </a:ext>
            </a:extLst>
          </p:cNvPr>
          <p:cNvGrpSpPr/>
          <p:nvPr/>
        </p:nvGrpSpPr>
        <p:grpSpPr>
          <a:xfrm>
            <a:off x="5526265" y="4159979"/>
            <a:ext cx="418618" cy="1079500"/>
            <a:chOff x="3276600" y="2936875"/>
            <a:chExt cx="418618" cy="1079500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="" xmlns:a16="http://schemas.microsoft.com/office/drawing/2014/main" id="{EF308F2F-8600-46AB-86D6-EDF4CDA19CE9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279913"/>
              <a:ext cx="0" cy="412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="" xmlns:a16="http://schemas.microsoft.com/office/drawing/2014/main" id="{6297008D-F382-4992-ABCB-076EE313354E}"/>
                </a:ext>
              </a:extLst>
            </p:cNvPr>
            <p:cNvCxnSpPr/>
            <p:nvPr/>
          </p:nvCxnSpPr>
          <p:spPr>
            <a:xfrm flipH="1">
              <a:off x="3518452" y="3279913"/>
              <a:ext cx="167723" cy="82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="" xmlns:a16="http://schemas.microsoft.com/office/drawing/2014/main" id="{A4597B0F-D05F-4E9D-84A9-3D1AAC0A12CF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622675"/>
              <a:ext cx="176766" cy="696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="" xmlns:a16="http://schemas.microsoft.com/office/drawing/2014/main" id="{761C4632-DC5A-4E25-B214-88D9E345BB04}"/>
                </a:ext>
              </a:extLst>
            </p:cNvPr>
            <p:cNvCxnSpPr/>
            <p:nvPr/>
          </p:nvCxnSpPr>
          <p:spPr>
            <a:xfrm flipV="1">
              <a:off x="3686175" y="2936875"/>
              <a:ext cx="0" cy="343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="" xmlns:a16="http://schemas.microsoft.com/office/drawing/2014/main" id="{56EE2DFB-F72C-4BA0-B0AB-837EFE7CA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8144" y="3692525"/>
              <a:ext cx="3175" cy="3238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="" xmlns:a16="http://schemas.microsoft.com/office/drawing/2014/main" id="{305C6263-B8E3-486B-8567-A5EF52F928B0}"/>
                </a:ext>
              </a:extLst>
            </p:cNvPr>
            <p:cNvCxnSpPr/>
            <p:nvPr/>
          </p:nvCxnSpPr>
          <p:spPr>
            <a:xfrm flipH="1">
              <a:off x="3276600" y="3495676"/>
              <a:ext cx="2418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="" xmlns:a16="http://schemas.microsoft.com/office/drawing/2014/main" id="{D8D775AA-505E-4D39-AF1F-3B88F05CF36F}"/>
              </a:ext>
            </a:extLst>
          </p:cNvPr>
          <p:cNvGrpSpPr/>
          <p:nvPr/>
        </p:nvGrpSpPr>
        <p:grpSpPr>
          <a:xfrm rot="5400000">
            <a:off x="5793229" y="5333425"/>
            <a:ext cx="290336" cy="76507"/>
            <a:chOff x="7529811" y="3713163"/>
            <a:chExt cx="640072" cy="158750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="" xmlns:a16="http://schemas.microsoft.com/office/drawing/2014/main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="" xmlns:a16="http://schemas.microsoft.com/office/drawing/2014/main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="" xmlns:a16="http://schemas.microsoft.com/office/drawing/2014/main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="" xmlns:a16="http://schemas.microsoft.com/office/drawing/2014/main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="" xmlns:a16="http://schemas.microsoft.com/office/drawing/2014/main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="" xmlns:a16="http://schemas.microsoft.com/office/drawing/2014/main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="" xmlns:a16="http://schemas.microsoft.com/office/drawing/2014/main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="" xmlns:a16="http://schemas.microsoft.com/office/drawing/2014/main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="" xmlns:a16="http://schemas.microsoft.com/office/drawing/2014/main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Straight Connector 155">
            <a:extLst>
              <a:ext uri="{FF2B5EF4-FFF2-40B4-BE49-F238E27FC236}">
                <a16:creationId xmlns="" xmlns:a16="http://schemas.microsoft.com/office/drawing/2014/main" id="{D5505D13-002F-4D66-ABC2-F9DC2F0563C4}"/>
              </a:ext>
            </a:extLst>
          </p:cNvPr>
          <p:cNvCxnSpPr>
            <a:cxnSpLocks/>
          </p:cNvCxnSpPr>
          <p:nvPr/>
        </p:nvCxnSpPr>
        <p:spPr>
          <a:xfrm>
            <a:off x="2992422" y="4718780"/>
            <a:ext cx="259922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="" xmlns:a16="http://schemas.microsoft.com/office/drawing/2014/main" id="{DA58ED68-50CC-40DC-BC8A-0D8A43C08FBD}"/>
              </a:ext>
            </a:extLst>
          </p:cNvPr>
          <p:cNvCxnSpPr>
            <a:cxnSpLocks/>
          </p:cNvCxnSpPr>
          <p:nvPr/>
        </p:nvCxnSpPr>
        <p:spPr>
          <a:xfrm>
            <a:off x="2976817" y="5773948"/>
            <a:ext cx="29572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="" xmlns:a16="http://schemas.microsoft.com/office/drawing/2014/main" id="{13BEAC3D-682B-4442-8B18-1B7ED1D59944}"/>
              </a:ext>
            </a:extLst>
          </p:cNvPr>
          <p:cNvCxnSpPr>
            <a:cxnSpLocks/>
          </p:cNvCxnSpPr>
          <p:nvPr/>
        </p:nvCxnSpPr>
        <p:spPr>
          <a:xfrm>
            <a:off x="2970918" y="1240649"/>
            <a:ext cx="0" cy="27373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="" xmlns:a16="http://schemas.microsoft.com/office/drawing/2014/main" id="{F3D8806A-B464-4BB6-867A-0189563C8E75}"/>
              </a:ext>
            </a:extLst>
          </p:cNvPr>
          <p:cNvCxnSpPr>
            <a:cxnSpLocks/>
          </p:cNvCxnSpPr>
          <p:nvPr/>
        </p:nvCxnSpPr>
        <p:spPr>
          <a:xfrm>
            <a:off x="2971785" y="5542443"/>
            <a:ext cx="0" cy="2302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="" xmlns:a16="http://schemas.microsoft.com/office/drawing/2014/main" id="{0B8E685F-64CF-4253-8455-192706FCEE79}"/>
              </a:ext>
            </a:extLst>
          </p:cNvPr>
          <p:cNvCxnSpPr>
            <a:cxnSpLocks/>
          </p:cNvCxnSpPr>
          <p:nvPr/>
        </p:nvCxnSpPr>
        <p:spPr>
          <a:xfrm>
            <a:off x="5933435" y="5516847"/>
            <a:ext cx="0" cy="255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>
            <a:extLst>
              <a:ext uri="{FF2B5EF4-FFF2-40B4-BE49-F238E27FC236}">
                <a16:creationId xmlns="" xmlns:a16="http://schemas.microsoft.com/office/drawing/2014/main" id="{0646D11C-040D-43CA-8143-1B110D2FB131}"/>
              </a:ext>
            </a:extLst>
          </p:cNvPr>
          <p:cNvGrpSpPr/>
          <p:nvPr/>
        </p:nvGrpSpPr>
        <p:grpSpPr>
          <a:xfrm rot="10800000">
            <a:off x="4492754" y="5779475"/>
            <a:ext cx="55282" cy="119978"/>
            <a:chOff x="7132321" y="4612913"/>
            <a:chExt cx="119270" cy="287888"/>
          </a:xfrm>
        </p:grpSpPr>
        <p:sp>
          <p:nvSpPr>
            <p:cNvPr id="184" name="Oval 183">
              <a:extLst>
                <a:ext uri="{FF2B5EF4-FFF2-40B4-BE49-F238E27FC236}">
                  <a16:creationId xmlns="" xmlns:a16="http://schemas.microsoft.com/office/drawing/2014/main" id="{038CE74B-5D90-4260-B438-B2E53135497E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="" xmlns:a16="http://schemas.microsoft.com/office/drawing/2014/main" id="{18A7A913-B80E-4203-8407-27D440ADA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="" xmlns:a16="http://schemas.microsoft.com/office/drawing/2014/main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2671864" y="5342702"/>
                <a:ext cx="19896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864" y="5342702"/>
                <a:ext cx="198964" cy="184666"/>
              </a:xfrm>
              <a:prstGeom prst="rect">
                <a:avLst/>
              </a:prstGeom>
              <a:blipFill>
                <a:blip r:embed="rId2"/>
                <a:stretch>
                  <a:fillRect l="-18182" r="-3030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="" xmlns:a16="http://schemas.microsoft.com/office/drawing/2014/main" id="{E954FCF3-EDF4-44D6-8D3B-73CCF0A8A1C9}"/>
                  </a:ext>
                </a:extLst>
              </p:cNvPr>
              <p:cNvSpPr txBox="1"/>
              <p:nvPr/>
            </p:nvSpPr>
            <p:spPr>
              <a:xfrm>
                <a:off x="2639477" y="4032105"/>
                <a:ext cx="20255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E954FCF3-EDF4-44D6-8D3B-73CCF0A8A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477" y="4032105"/>
                <a:ext cx="202555" cy="184666"/>
              </a:xfrm>
              <a:prstGeom prst="rect">
                <a:avLst/>
              </a:prstGeom>
              <a:blipFill>
                <a:blip r:embed="rId3"/>
                <a:stretch>
                  <a:fillRect l="-18182" r="-6061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6091128" y="5292461"/>
                <a:ext cx="8615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=9.7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128" y="5292461"/>
                <a:ext cx="861518" cy="184666"/>
              </a:xfrm>
              <a:prstGeom prst="rect">
                <a:avLst/>
              </a:prstGeom>
              <a:blipFill>
                <a:blip r:embed="rId4"/>
                <a:stretch>
                  <a:fillRect l="-4225" r="-352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oup 104">
            <a:extLst>
              <a:ext uri="{FF2B5EF4-FFF2-40B4-BE49-F238E27FC236}">
                <a16:creationId xmlns="" xmlns:a16="http://schemas.microsoft.com/office/drawing/2014/main" id="{47A8323B-FF60-4D34-8A2B-C5EB4710A824}"/>
              </a:ext>
            </a:extLst>
          </p:cNvPr>
          <p:cNvGrpSpPr/>
          <p:nvPr/>
        </p:nvGrpSpPr>
        <p:grpSpPr>
          <a:xfrm rot="5400000">
            <a:off x="2835014" y="4075989"/>
            <a:ext cx="290336" cy="76507"/>
            <a:chOff x="7529811" y="3713163"/>
            <a:chExt cx="640072" cy="158750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="" xmlns:a16="http://schemas.microsoft.com/office/drawing/2014/main" id="{7139B8B3-037E-4E57-859E-6EF5D846D9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="" xmlns:a16="http://schemas.microsoft.com/office/drawing/2014/main" id="{49B96381-EEB1-4E5D-A5D5-1CC7661C2FD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="" xmlns:a16="http://schemas.microsoft.com/office/drawing/2014/main" id="{033B120D-784B-4ABF-AEF3-94CE553581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="" xmlns:a16="http://schemas.microsoft.com/office/drawing/2014/main" id="{6DA7E8A5-DE65-4148-9314-9DD7C654652D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="" xmlns:a16="http://schemas.microsoft.com/office/drawing/2014/main" id="{5E966CAA-85F4-4E31-9653-484919C596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="" xmlns:a16="http://schemas.microsoft.com/office/drawing/2014/main" id="{CC1243FE-AE92-475B-9436-3F4ED147113F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="" xmlns:a16="http://schemas.microsoft.com/office/drawing/2014/main" id="{2DFC507A-7129-413F-A7B5-37328FAA82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="" xmlns:a16="http://schemas.microsoft.com/office/drawing/2014/main" id="{CFFEC375-B04B-42A5-9BF2-4C9113268325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="" xmlns:a16="http://schemas.microsoft.com/office/drawing/2014/main" id="{2D9EC28D-0D04-4FA9-BFF6-8B8742ABCA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11312EB7-1DB7-4127-AC23-DDD05BAA38CF}"/>
              </a:ext>
            </a:extLst>
          </p:cNvPr>
          <p:cNvGrpSpPr/>
          <p:nvPr/>
        </p:nvGrpSpPr>
        <p:grpSpPr>
          <a:xfrm>
            <a:off x="4067829" y="1821125"/>
            <a:ext cx="3701787" cy="2246821"/>
            <a:chOff x="7199148" y="1569156"/>
            <a:chExt cx="3701787" cy="2246821"/>
          </a:xfrm>
        </p:grpSpPr>
        <p:grpSp>
          <p:nvGrpSpPr>
            <p:cNvPr id="113" name="Group 112">
              <a:extLst>
                <a:ext uri="{FF2B5EF4-FFF2-40B4-BE49-F238E27FC236}">
                  <a16:creationId xmlns="" xmlns:a16="http://schemas.microsoft.com/office/drawing/2014/main" id="{A0440181-EBB1-4C21-BAA7-22D1118284F1}"/>
                </a:ext>
              </a:extLst>
            </p:cNvPr>
            <p:cNvGrpSpPr/>
            <p:nvPr/>
          </p:nvGrpSpPr>
          <p:grpSpPr>
            <a:xfrm rot="5400000">
              <a:off x="8246948" y="2000932"/>
              <a:ext cx="290336" cy="76507"/>
              <a:chOff x="7529811" y="3713163"/>
              <a:chExt cx="640072" cy="158750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="" xmlns:a16="http://schemas.microsoft.com/office/drawing/2014/main" id="{87B03DAE-6933-4047-925C-53FACF26F1C2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="" xmlns:a16="http://schemas.microsoft.com/office/drawing/2014/main" id="{BC79E102-E5D0-4850-BFDA-0E9038F4096C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="" xmlns:a16="http://schemas.microsoft.com/office/drawing/2014/main" id="{035DDEB8-7444-4CC1-9F4B-664FD4E040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="" xmlns:a16="http://schemas.microsoft.com/office/drawing/2014/main" id="{AF6ECC99-65B8-4406-A39C-903574FF9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="" xmlns:a16="http://schemas.microsoft.com/office/drawing/2014/main" id="{DBF192F0-DE14-4B09-AFAB-7C52E2739E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="" xmlns:a16="http://schemas.microsoft.com/office/drawing/2014/main" id="{AB2EE8C1-424F-4624-8F2D-DB9CAA59DA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="" xmlns:a16="http://schemas.microsoft.com/office/drawing/2014/main" id="{290F4C1B-295E-4CE5-B0BC-2B98D82E93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="" xmlns:a16="http://schemas.microsoft.com/office/drawing/2014/main" id="{24FDF9EC-17FE-42D9-928B-AA64B8B76A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="" xmlns:a16="http://schemas.microsoft.com/office/drawing/2014/main" id="{8D6319A5-4717-4669-B19A-D84F23B282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="" xmlns:a16="http://schemas.microsoft.com/office/drawing/2014/main" id="{6F502715-A5E3-4697-A8C4-A2EEA15B565E}"/>
                </a:ext>
              </a:extLst>
            </p:cNvPr>
            <p:cNvGrpSpPr/>
            <p:nvPr/>
          </p:nvGrpSpPr>
          <p:grpSpPr>
            <a:xfrm>
              <a:off x="7982541" y="2154080"/>
              <a:ext cx="418618" cy="1079500"/>
              <a:chOff x="3276600" y="2936875"/>
              <a:chExt cx="418618" cy="1079500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="" xmlns:a16="http://schemas.microsoft.com/office/drawing/2014/main" id="{F2611402-F603-4793-A2E9-56448F4E23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279913"/>
                <a:ext cx="0" cy="4126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="" xmlns:a16="http://schemas.microsoft.com/office/drawing/2014/main" id="{AF00630D-B914-4616-B7E1-AF9AF9DEA552}"/>
                  </a:ext>
                </a:extLst>
              </p:cNvPr>
              <p:cNvCxnSpPr/>
              <p:nvPr/>
            </p:nvCxnSpPr>
            <p:spPr>
              <a:xfrm flipH="1">
                <a:off x="3518452" y="3279913"/>
                <a:ext cx="167723" cy="824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="" xmlns:a16="http://schemas.microsoft.com/office/drawing/2014/main" id="{A9E54CB2-F178-4C9F-9876-E117333761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622675"/>
                <a:ext cx="176766" cy="6964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="" xmlns:a16="http://schemas.microsoft.com/office/drawing/2014/main" id="{61583D6F-DFEB-4E69-BE96-BBD18C2085BD}"/>
                  </a:ext>
                </a:extLst>
              </p:cNvPr>
              <p:cNvCxnSpPr/>
              <p:nvPr/>
            </p:nvCxnSpPr>
            <p:spPr>
              <a:xfrm flipV="1">
                <a:off x="3686175" y="2936875"/>
                <a:ext cx="0" cy="343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="" xmlns:a16="http://schemas.microsoft.com/office/drawing/2014/main" id="{392E83FA-FB87-4DD4-A5F1-DDA1A3DFB1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88144" y="3692525"/>
                <a:ext cx="3175" cy="323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="" xmlns:a16="http://schemas.microsoft.com/office/drawing/2014/main" id="{261F1A56-7424-443D-8B30-1B219780870B}"/>
                  </a:ext>
                </a:extLst>
              </p:cNvPr>
              <p:cNvCxnSpPr/>
              <p:nvPr/>
            </p:nvCxnSpPr>
            <p:spPr>
              <a:xfrm flipH="1">
                <a:off x="3276600" y="3495676"/>
                <a:ext cx="24185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="" xmlns:a16="http://schemas.microsoft.com/office/drawing/2014/main" id="{ACE7A879-4254-4B1E-AFCE-A4C6EFF814BD}"/>
                </a:ext>
              </a:extLst>
            </p:cNvPr>
            <p:cNvGrpSpPr/>
            <p:nvPr/>
          </p:nvGrpSpPr>
          <p:grpSpPr>
            <a:xfrm flipH="1">
              <a:off x="9740841" y="2149473"/>
              <a:ext cx="421717" cy="1079500"/>
              <a:chOff x="3276600" y="2936875"/>
              <a:chExt cx="418618" cy="1079500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="" xmlns:a16="http://schemas.microsoft.com/office/drawing/2014/main" id="{0A3A0A11-89D2-449E-8EB5-95AF0EFCA8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279913"/>
                <a:ext cx="0" cy="4126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="" xmlns:a16="http://schemas.microsoft.com/office/drawing/2014/main" id="{EC1F577F-BD17-43FE-9EF8-C028AA591318}"/>
                  </a:ext>
                </a:extLst>
              </p:cNvPr>
              <p:cNvCxnSpPr/>
              <p:nvPr/>
            </p:nvCxnSpPr>
            <p:spPr>
              <a:xfrm flipH="1">
                <a:off x="3518452" y="3279913"/>
                <a:ext cx="167723" cy="824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="" xmlns:a16="http://schemas.microsoft.com/office/drawing/2014/main" id="{AD7E1D1A-E4CF-4B59-AF1F-2415BBA9E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622675"/>
                <a:ext cx="176766" cy="6964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="" xmlns:a16="http://schemas.microsoft.com/office/drawing/2014/main" id="{D7EA7117-BBC6-49CE-AA7E-C8C6EC88AE13}"/>
                  </a:ext>
                </a:extLst>
              </p:cNvPr>
              <p:cNvCxnSpPr/>
              <p:nvPr/>
            </p:nvCxnSpPr>
            <p:spPr>
              <a:xfrm flipV="1">
                <a:off x="3686175" y="2936875"/>
                <a:ext cx="0" cy="343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="" xmlns:a16="http://schemas.microsoft.com/office/drawing/2014/main" id="{6CC1E556-6F8D-4263-B6B4-5ABBCEF605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88144" y="3692525"/>
                <a:ext cx="3175" cy="323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="" xmlns:a16="http://schemas.microsoft.com/office/drawing/2014/main" id="{CBE0F432-A8F2-4DD5-B882-2953D118A489}"/>
                  </a:ext>
                </a:extLst>
              </p:cNvPr>
              <p:cNvCxnSpPr/>
              <p:nvPr/>
            </p:nvCxnSpPr>
            <p:spPr>
              <a:xfrm flipH="1">
                <a:off x="3276600" y="3495676"/>
                <a:ext cx="24185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="" xmlns:a16="http://schemas.microsoft.com/office/drawing/2014/main" id="{0966BAAB-165E-43D9-B473-79727363905C}"/>
                </a:ext>
              </a:extLst>
            </p:cNvPr>
            <p:cNvGrpSpPr/>
            <p:nvPr/>
          </p:nvGrpSpPr>
          <p:grpSpPr>
            <a:xfrm rot="5400000">
              <a:off x="9614087" y="1997301"/>
              <a:ext cx="290336" cy="76507"/>
              <a:chOff x="7529811" y="3713163"/>
              <a:chExt cx="640072" cy="158750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="" xmlns:a16="http://schemas.microsoft.com/office/drawing/2014/main" id="{A8B48AC6-0F14-4174-8A53-38697F442703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="" xmlns:a16="http://schemas.microsoft.com/office/drawing/2014/main" id="{DF81AB11-0B81-4D84-BBA0-99D6DA96431D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="" xmlns:a16="http://schemas.microsoft.com/office/drawing/2014/main" id="{EDC3B24D-C1DE-4440-B0F8-A5BE2E127F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="" xmlns:a16="http://schemas.microsoft.com/office/drawing/2014/main" id="{026155F8-B203-471B-99BB-DBA401E06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="" xmlns:a16="http://schemas.microsoft.com/office/drawing/2014/main" id="{0214E684-0248-43A8-9DE4-01EF86B1EB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="" xmlns:a16="http://schemas.microsoft.com/office/drawing/2014/main" id="{A2843C5C-6ACB-447B-992D-E0930A93A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="" xmlns:a16="http://schemas.microsoft.com/office/drawing/2014/main" id="{00B9BE10-19ED-412F-A9B6-D430822CBA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="" xmlns:a16="http://schemas.microsoft.com/office/drawing/2014/main" id="{715BF1D2-D17D-49AD-AA7B-1BFAD9A18C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="" xmlns:a16="http://schemas.microsoft.com/office/drawing/2014/main" id="{FA65DB70-F9DD-4587-B97E-851E4E8E78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Straight Connector 125">
              <a:extLst>
                <a:ext uri="{FF2B5EF4-FFF2-40B4-BE49-F238E27FC236}">
                  <a16:creationId xmlns="" xmlns:a16="http://schemas.microsoft.com/office/drawing/2014/main" id="{D95E61DD-F109-4760-A5EC-C8B2FF0E9392}"/>
                </a:ext>
              </a:extLst>
            </p:cNvPr>
            <p:cNvCxnSpPr>
              <a:cxnSpLocks/>
            </p:cNvCxnSpPr>
            <p:nvPr/>
          </p:nvCxnSpPr>
          <p:spPr>
            <a:xfrm>
              <a:off x="8401159" y="3228973"/>
              <a:ext cx="13531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="" xmlns:a16="http://schemas.microsoft.com/office/drawing/2014/main" id="{2A32AF7A-4708-48BC-BA70-81FC780196E9}"/>
                </a:ext>
              </a:extLst>
            </p:cNvPr>
            <p:cNvCxnSpPr>
              <a:cxnSpLocks/>
            </p:cNvCxnSpPr>
            <p:nvPr/>
          </p:nvCxnSpPr>
          <p:spPr>
            <a:xfrm>
              <a:off x="8382111" y="1569156"/>
              <a:ext cx="0" cy="313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="" xmlns:a16="http://schemas.microsoft.com/office/drawing/2014/main" id="{1FFAE678-2703-4FCD-864E-075362E2BD08}"/>
                </a:ext>
              </a:extLst>
            </p:cNvPr>
            <p:cNvCxnSpPr>
              <a:cxnSpLocks/>
            </p:cNvCxnSpPr>
            <p:nvPr/>
          </p:nvCxnSpPr>
          <p:spPr>
            <a:xfrm>
              <a:off x="9748760" y="1577274"/>
              <a:ext cx="0" cy="313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="" xmlns:a16="http://schemas.microsoft.com/office/drawing/2014/main" id="{BD5200AA-37F2-4113-996F-B900F4806B81}"/>
                </a:ext>
              </a:extLst>
            </p:cNvPr>
            <p:cNvCxnSpPr>
              <a:cxnSpLocks/>
            </p:cNvCxnSpPr>
            <p:nvPr/>
          </p:nvCxnSpPr>
          <p:spPr>
            <a:xfrm>
              <a:off x="8383398" y="2349378"/>
              <a:ext cx="405751" cy="55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="" xmlns:a16="http://schemas.microsoft.com/office/drawing/2014/main" id="{DF7B317B-CDFC-4DC3-93C4-784EDABFFF7A}"/>
                    </a:ext>
                  </a:extLst>
                </p:cNvPr>
                <p:cNvSpPr txBox="1"/>
                <p:nvPr/>
              </p:nvSpPr>
              <p:spPr>
                <a:xfrm>
                  <a:off x="7840321" y="1970632"/>
                  <a:ext cx="45044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m:rPr>
                            <m:sty m:val="p"/>
                          </m:rPr>
                          <a:rPr lang="el-G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F7B317B-CDFC-4DC3-93C4-784EDABFFF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0321" y="1970632"/>
                  <a:ext cx="45044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8108" r="-8108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="" xmlns:a16="http://schemas.microsoft.com/office/drawing/2014/main" id="{4274BF3B-3B74-446B-9B2B-A1E0FB8B3BD2}"/>
                    </a:ext>
                  </a:extLst>
                </p:cNvPr>
                <p:cNvSpPr txBox="1"/>
                <p:nvPr/>
              </p:nvSpPr>
              <p:spPr>
                <a:xfrm>
                  <a:off x="9834433" y="1960820"/>
                  <a:ext cx="45044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m:rPr>
                            <m:sty m:val="p"/>
                          </m:rPr>
                          <a:rPr lang="el-G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4274BF3B-3B74-446B-9B2B-A1E0FB8B3B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433" y="1960820"/>
                  <a:ext cx="450444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8219" r="-958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2" name="Oval 161">
              <a:extLst>
                <a:ext uri="{FF2B5EF4-FFF2-40B4-BE49-F238E27FC236}">
                  <a16:creationId xmlns="" xmlns:a16="http://schemas.microsoft.com/office/drawing/2014/main" id="{F38DE8C0-CBC1-4F0D-9253-137116BE8F78}"/>
                </a:ext>
              </a:extLst>
            </p:cNvPr>
            <p:cNvSpPr/>
            <p:nvPr/>
          </p:nvSpPr>
          <p:spPr>
            <a:xfrm rot="5400000">
              <a:off x="8790585" y="2343213"/>
              <a:ext cx="55282" cy="5000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="" xmlns:a16="http://schemas.microsoft.com/office/drawing/2014/main" id="{20758E98-D9A8-4CC9-AC77-C633B6E692E4}"/>
                </a:ext>
              </a:extLst>
            </p:cNvPr>
            <p:cNvGrpSpPr/>
            <p:nvPr/>
          </p:nvGrpSpPr>
          <p:grpSpPr>
            <a:xfrm rot="16200000">
              <a:off x="9316036" y="2301240"/>
              <a:ext cx="55282" cy="119978"/>
              <a:chOff x="7132321" y="4612913"/>
              <a:chExt cx="119270" cy="287888"/>
            </a:xfrm>
          </p:grpSpPr>
          <p:sp>
            <p:nvSpPr>
              <p:cNvPr id="165" name="Oval 164">
                <a:extLst>
                  <a:ext uri="{FF2B5EF4-FFF2-40B4-BE49-F238E27FC236}">
                    <a16:creationId xmlns="" xmlns:a16="http://schemas.microsoft.com/office/drawing/2014/main" id="{762976E6-73F9-42F4-B8D4-B6181448B5F6}"/>
                  </a:ext>
                </a:extLst>
              </p:cNvPr>
              <p:cNvSpPr/>
              <p:nvPr/>
            </p:nvSpPr>
            <p:spPr>
              <a:xfrm>
                <a:off x="7132321" y="4612913"/>
                <a:ext cx="119270" cy="11997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="" xmlns:a16="http://schemas.microsoft.com/office/drawing/2014/main" id="{F8CA3C85-A02D-4D5E-A017-FEAF38224C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1301" y="4732891"/>
                <a:ext cx="0" cy="1679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Straight Connector 169">
              <a:extLst>
                <a:ext uri="{FF2B5EF4-FFF2-40B4-BE49-F238E27FC236}">
                  <a16:creationId xmlns="" xmlns:a16="http://schemas.microsoft.com/office/drawing/2014/main" id="{875D2166-5F2C-407F-A77E-417959C954B4}"/>
                </a:ext>
              </a:extLst>
            </p:cNvPr>
            <p:cNvCxnSpPr>
              <a:cxnSpLocks/>
            </p:cNvCxnSpPr>
            <p:nvPr/>
          </p:nvCxnSpPr>
          <p:spPr>
            <a:xfrm>
              <a:off x="9357055" y="2361229"/>
              <a:ext cx="405751" cy="55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="" xmlns:a16="http://schemas.microsoft.com/office/drawing/2014/main" id="{28AD3513-9E21-4548-8150-E8419078DB87}"/>
                </a:ext>
              </a:extLst>
            </p:cNvPr>
            <p:cNvCxnSpPr>
              <a:cxnSpLocks/>
            </p:cNvCxnSpPr>
            <p:nvPr/>
          </p:nvCxnSpPr>
          <p:spPr>
            <a:xfrm>
              <a:off x="8389415" y="1569156"/>
              <a:ext cx="13531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F6D9CEE9-575E-45F9-8453-D00AB6837C47}"/>
                </a:ext>
              </a:extLst>
            </p:cNvPr>
            <p:cNvGrpSpPr/>
            <p:nvPr/>
          </p:nvGrpSpPr>
          <p:grpSpPr>
            <a:xfrm>
              <a:off x="7406800" y="2708274"/>
              <a:ext cx="280048" cy="955439"/>
              <a:chOff x="6952646" y="2910492"/>
              <a:chExt cx="280048" cy="955439"/>
            </a:xfrm>
          </p:grpSpPr>
          <p:sp>
            <p:nvSpPr>
              <p:cNvPr id="6" name="Oval 5">
                <a:extLst>
                  <a:ext uri="{FF2B5EF4-FFF2-40B4-BE49-F238E27FC236}">
                    <a16:creationId xmlns="" xmlns:a16="http://schemas.microsoft.com/office/drawing/2014/main" id="{797473A1-7676-43DF-AA79-0A21DAACE7D1}"/>
                  </a:ext>
                </a:extLst>
              </p:cNvPr>
              <p:cNvSpPr/>
              <p:nvPr/>
            </p:nvSpPr>
            <p:spPr>
              <a:xfrm>
                <a:off x="6952646" y="3228973"/>
                <a:ext cx="262831" cy="32384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D5EAD0BF-3A02-47C3-822E-688550D50530}"/>
                  </a:ext>
                </a:extLst>
              </p:cNvPr>
              <p:cNvSpPr txBox="1"/>
              <p:nvPr/>
            </p:nvSpPr>
            <p:spPr>
              <a:xfrm>
                <a:off x="6958260" y="3157526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+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="" xmlns:a16="http://schemas.microsoft.com/office/drawing/2014/main" id="{59F76C5B-ACE0-45A1-917C-675DAFC4D402}"/>
                  </a:ext>
                </a:extLst>
              </p:cNvPr>
              <p:cNvSpPr txBox="1"/>
              <p:nvPr/>
            </p:nvSpPr>
            <p:spPr>
              <a:xfrm>
                <a:off x="6980220" y="3323693"/>
                <a:ext cx="2391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-</a:t>
                </a:r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="" xmlns:a16="http://schemas.microsoft.com/office/drawing/2014/main" id="{CF81C55A-C911-4DED-A3F0-AD2F818E0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3166" y="2910492"/>
                <a:ext cx="0" cy="3131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="" xmlns:a16="http://schemas.microsoft.com/office/drawing/2014/main" id="{4B978F73-98AB-4E27-A86B-7B719CDA1B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4061" y="3552819"/>
                <a:ext cx="0" cy="3131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>
              <a:extLst>
                <a:ext uri="{FF2B5EF4-FFF2-40B4-BE49-F238E27FC236}">
                  <a16:creationId xmlns="" xmlns:a16="http://schemas.microsoft.com/office/drawing/2014/main" id="{1BAE246E-BE16-4D65-96A7-334B8F118608}"/>
                </a:ext>
              </a:extLst>
            </p:cNvPr>
            <p:cNvGrpSpPr/>
            <p:nvPr/>
          </p:nvGrpSpPr>
          <p:grpSpPr>
            <a:xfrm>
              <a:off x="10409644" y="2708274"/>
              <a:ext cx="280048" cy="955439"/>
              <a:chOff x="6952646" y="2910492"/>
              <a:chExt cx="280048" cy="955439"/>
            </a:xfrm>
          </p:grpSpPr>
          <p:sp>
            <p:nvSpPr>
              <p:cNvPr id="181" name="Oval 180">
                <a:extLst>
                  <a:ext uri="{FF2B5EF4-FFF2-40B4-BE49-F238E27FC236}">
                    <a16:creationId xmlns="" xmlns:a16="http://schemas.microsoft.com/office/drawing/2014/main" id="{0CAF7A6D-3F0B-4F55-8B20-31CEF8E4702C}"/>
                  </a:ext>
                </a:extLst>
              </p:cNvPr>
              <p:cNvSpPr/>
              <p:nvPr/>
            </p:nvSpPr>
            <p:spPr>
              <a:xfrm>
                <a:off x="6952646" y="3228973"/>
                <a:ext cx="262831" cy="32384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="" xmlns:a16="http://schemas.microsoft.com/office/drawing/2014/main" id="{9AAA16E3-4630-43BC-8230-17E90C73228B}"/>
                  </a:ext>
                </a:extLst>
              </p:cNvPr>
              <p:cNvSpPr txBox="1"/>
              <p:nvPr/>
            </p:nvSpPr>
            <p:spPr>
              <a:xfrm>
                <a:off x="6958260" y="3157526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+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="" xmlns:a16="http://schemas.microsoft.com/office/drawing/2014/main" id="{691830C3-B9DA-43D3-A47F-9B7300BADC5E}"/>
                  </a:ext>
                </a:extLst>
              </p:cNvPr>
              <p:cNvSpPr txBox="1"/>
              <p:nvPr/>
            </p:nvSpPr>
            <p:spPr>
              <a:xfrm>
                <a:off x="6980220" y="3323693"/>
                <a:ext cx="2391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-</a:t>
                </a:r>
              </a:p>
            </p:txBody>
          </p:sp>
          <p:cxnSp>
            <p:nvCxnSpPr>
              <p:cNvPr id="195" name="Straight Connector 194">
                <a:extLst>
                  <a:ext uri="{FF2B5EF4-FFF2-40B4-BE49-F238E27FC236}">
                    <a16:creationId xmlns="" xmlns:a16="http://schemas.microsoft.com/office/drawing/2014/main" id="{C180AF74-30E0-4B35-8364-23EAD1114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3166" y="2910492"/>
                <a:ext cx="0" cy="3131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="" xmlns:a16="http://schemas.microsoft.com/office/drawing/2014/main" id="{CA42A300-6799-4160-9ACA-534E4A12B8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4061" y="3552819"/>
                <a:ext cx="0" cy="3131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9" name="Straight Connector 198">
              <a:extLst>
                <a:ext uri="{FF2B5EF4-FFF2-40B4-BE49-F238E27FC236}">
                  <a16:creationId xmlns="" xmlns:a16="http://schemas.microsoft.com/office/drawing/2014/main" id="{98199567-84B7-4904-912D-6DF688769EC8}"/>
                </a:ext>
              </a:extLst>
            </p:cNvPr>
            <p:cNvCxnSpPr>
              <a:cxnSpLocks/>
            </p:cNvCxnSpPr>
            <p:nvPr/>
          </p:nvCxnSpPr>
          <p:spPr>
            <a:xfrm>
              <a:off x="7527320" y="2708274"/>
              <a:ext cx="4552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="" xmlns:a16="http://schemas.microsoft.com/office/drawing/2014/main" id="{799D4AAD-FE21-4B69-9949-2FA95280EE3E}"/>
                </a:ext>
              </a:extLst>
            </p:cNvPr>
            <p:cNvCxnSpPr>
              <a:cxnSpLocks/>
            </p:cNvCxnSpPr>
            <p:nvPr/>
          </p:nvCxnSpPr>
          <p:spPr>
            <a:xfrm>
              <a:off x="10097254" y="2708274"/>
              <a:ext cx="4552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7386527" y="3556067"/>
              <a:ext cx="292187" cy="249891"/>
              <a:chOff x="6176852" y="2698817"/>
              <a:chExt cx="292187" cy="249891"/>
            </a:xfrm>
          </p:grpSpPr>
          <p:cxnSp>
            <p:nvCxnSpPr>
              <p:cNvPr id="201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Group 205">
              <a:extLst>
                <a:ext uri="{FF2B5EF4-FFF2-40B4-BE49-F238E27FC236}">
                  <a16:creationId xmlns="" xmlns:a16="http://schemas.microsoft.com/office/drawing/2014/main" id="{CCCE8640-C5F6-485D-824E-A9F1914276DF}"/>
                </a:ext>
              </a:extLst>
            </p:cNvPr>
            <p:cNvGrpSpPr/>
            <p:nvPr/>
          </p:nvGrpSpPr>
          <p:grpSpPr>
            <a:xfrm>
              <a:off x="10396814" y="3566086"/>
              <a:ext cx="292187" cy="249891"/>
              <a:chOff x="6176852" y="2698817"/>
              <a:chExt cx="292187" cy="249891"/>
            </a:xfrm>
          </p:grpSpPr>
          <p:cxnSp>
            <p:nvCxnSpPr>
              <p:cNvPr id="207" name="Straight Connector 206">
                <a:extLst>
                  <a:ext uri="{FF2B5EF4-FFF2-40B4-BE49-F238E27FC236}">
                    <a16:creationId xmlns="" xmlns:a16="http://schemas.microsoft.com/office/drawing/2014/main" id="{80A60484-5322-4FA1-A623-C079E7F5CD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="" xmlns:a16="http://schemas.microsoft.com/office/drawing/2014/main" id="{52C9ECFF-4B33-4555-A815-B63BF960D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="" xmlns:a16="http://schemas.microsoft.com/office/drawing/2014/main" id="{31D614C4-7A3F-48DF-9A93-CEDDEEC197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="" xmlns:a16="http://schemas.microsoft.com/office/drawing/2014/main" id="{319939E4-201C-4851-B4B7-2C5D2E2CB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TextBox 210">
                  <a:extLst>
                    <a:ext uri="{FF2B5EF4-FFF2-40B4-BE49-F238E27FC236}">
                      <a16:creationId xmlns="" xmlns:a16="http://schemas.microsoft.com/office/drawing/2014/main" id="{CFA50FA5-9EC9-4877-B3A4-EE12AA4D6F94}"/>
                    </a:ext>
                  </a:extLst>
                </p:cNvPr>
                <p:cNvSpPr txBox="1"/>
                <p:nvPr/>
              </p:nvSpPr>
              <p:spPr>
                <a:xfrm>
                  <a:off x="7199148" y="3104471"/>
                  <a:ext cx="18569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CFA50FA5-9EC9-4877-B3A4-EE12AA4D6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9148" y="3104471"/>
                  <a:ext cx="185692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9677" r="-3226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>
                  <a:extLst>
                    <a:ext uri="{FF2B5EF4-FFF2-40B4-BE49-F238E27FC236}">
                      <a16:creationId xmlns="" xmlns:a16="http://schemas.microsoft.com/office/drawing/2014/main" id="{EAD23AF1-93EC-4C8B-8A93-51D161528547}"/>
                    </a:ext>
                  </a:extLst>
                </p:cNvPr>
                <p:cNvSpPr txBox="1"/>
                <p:nvPr/>
              </p:nvSpPr>
              <p:spPr>
                <a:xfrm>
                  <a:off x="10711652" y="3090697"/>
                  <a:ext cx="18928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EAD23AF1-93EC-4C8B-8A93-51D1615285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1652" y="3090697"/>
                  <a:ext cx="189283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9375" r="-3125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>
                  <a:extLst>
                    <a:ext uri="{FF2B5EF4-FFF2-40B4-BE49-F238E27FC236}">
                      <a16:creationId xmlns="" xmlns:a16="http://schemas.microsoft.com/office/drawing/2014/main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9005367" y="2382681"/>
                  <a:ext cx="18415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5367" y="2382681"/>
                  <a:ext cx="184153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13333" r="-666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96B98212-2F7B-488B-BA6D-B9FACF759B9A}"/>
                </a:ext>
              </a:extLst>
            </p:cNvPr>
            <p:cNvSpPr txBox="1"/>
            <p:nvPr/>
          </p:nvSpPr>
          <p:spPr>
            <a:xfrm>
              <a:off x="8754913" y="211122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+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="" xmlns:a16="http://schemas.microsoft.com/office/drawing/2014/main" id="{2B8F6841-AA5B-4294-B2A2-6628B96E4EAD}"/>
                </a:ext>
              </a:extLst>
            </p:cNvPr>
            <p:cNvSpPr txBox="1"/>
            <p:nvPr/>
          </p:nvSpPr>
          <p:spPr>
            <a:xfrm>
              <a:off x="9115969" y="2092820"/>
              <a:ext cx="2471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TextBox 214">
                  <a:extLst>
                    <a:ext uri="{FF2B5EF4-FFF2-40B4-BE49-F238E27FC236}">
                      <a16:creationId xmlns="" xmlns:a16="http://schemas.microsoft.com/office/drawing/2014/main" id="{9B88280C-9D7D-4041-AAA8-88312DD57C26}"/>
                    </a:ext>
                  </a:extLst>
                </p:cNvPr>
                <p:cNvSpPr txBox="1"/>
                <p:nvPr/>
              </p:nvSpPr>
              <p:spPr>
                <a:xfrm>
                  <a:off x="9492010" y="2630245"/>
                  <a:ext cx="20672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9B88280C-9D7D-4041-AAA8-88312DD57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2010" y="2630245"/>
                  <a:ext cx="206723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23529" r="-294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215">
                  <a:extLst>
                    <a:ext uri="{FF2B5EF4-FFF2-40B4-BE49-F238E27FC236}">
                      <a16:creationId xmlns="" xmlns:a16="http://schemas.microsoft.com/office/drawing/2014/main" id="{7FAAF424-A97C-4058-B157-9C5AC7F0F121}"/>
                    </a:ext>
                  </a:extLst>
                </p:cNvPr>
                <p:cNvSpPr txBox="1"/>
                <p:nvPr/>
              </p:nvSpPr>
              <p:spPr>
                <a:xfrm>
                  <a:off x="8477093" y="2630245"/>
                  <a:ext cx="20313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7FAAF424-A97C-4058-B157-9C5AC7F0F1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7093" y="2630245"/>
                  <a:ext cx="203133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4242" r="-303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="" xmlns:a16="http://schemas.microsoft.com/office/drawing/2014/main" id="{48FD20B0-13E7-4CFE-B1DD-855B67DAC775}"/>
                  </a:ext>
                </a:extLst>
              </p:cNvPr>
              <p:cNvSpPr txBox="1"/>
              <p:nvPr/>
            </p:nvSpPr>
            <p:spPr>
              <a:xfrm>
                <a:off x="6057759" y="4765377"/>
                <a:ext cx="20672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48FD20B0-13E7-4CFE-B1DD-855B67DAC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759" y="4765377"/>
                <a:ext cx="206723" cy="184666"/>
              </a:xfrm>
              <a:prstGeom prst="rect">
                <a:avLst/>
              </a:prstGeom>
              <a:blipFill>
                <a:blip r:embed="rId16"/>
                <a:stretch>
                  <a:fillRect l="-23529" r="-294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8" name="Straight Connector 217">
            <a:extLst>
              <a:ext uri="{FF2B5EF4-FFF2-40B4-BE49-F238E27FC236}">
                <a16:creationId xmlns="" xmlns:a16="http://schemas.microsoft.com/office/drawing/2014/main" id="{32A9F23C-E616-428D-9602-B9178CCB10F8}"/>
              </a:ext>
            </a:extLst>
          </p:cNvPr>
          <p:cNvCxnSpPr>
            <a:cxnSpLocks/>
          </p:cNvCxnSpPr>
          <p:nvPr/>
        </p:nvCxnSpPr>
        <p:spPr>
          <a:xfrm>
            <a:off x="5966124" y="1229206"/>
            <a:ext cx="0" cy="6000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="" xmlns:a16="http://schemas.microsoft.com/office/drawing/2014/main" id="{AFD6D1B1-A03E-4C7F-8532-B790465BAA41}"/>
              </a:ext>
            </a:extLst>
          </p:cNvPr>
          <p:cNvCxnSpPr>
            <a:cxnSpLocks/>
          </p:cNvCxnSpPr>
          <p:nvPr/>
        </p:nvCxnSpPr>
        <p:spPr>
          <a:xfrm>
            <a:off x="5929215" y="3480942"/>
            <a:ext cx="0" cy="7085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="" xmlns:a16="http://schemas.microsoft.com/office/drawing/2014/main" id="{0E56F309-4CE7-4B55-970B-058A444EB33C}"/>
                  </a:ext>
                </a:extLst>
              </p:cNvPr>
              <p:cNvSpPr txBox="1"/>
              <p:nvPr/>
            </p:nvSpPr>
            <p:spPr>
              <a:xfrm>
                <a:off x="4514841" y="2634650"/>
                <a:ext cx="23301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C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E56F309-4CE7-4B55-970B-058A444EB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841" y="2634650"/>
                <a:ext cx="233013" cy="184666"/>
              </a:xfrm>
              <a:prstGeom prst="rect">
                <a:avLst/>
              </a:prstGeom>
              <a:blipFill>
                <a:blip r:embed="rId23"/>
                <a:stretch>
                  <a:fillRect l="-15789" r="-263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="" xmlns:a16="http://schemas.microsoft.com/office/drawing/2014/main" id="{D10C60C3-E061-45B6-873F-1FB92A1F5EA4}"/>
                  </a:ext>
                </a:extLst>
              </p:cNvPr>
              <p:cNvSpPr txBox="1"/>
              <p:nvPr/>
            </p:nvSpPr>
            <p:spPr>
              <a:xfrm>
                <a:off x="7098723" y="2649011"/>
                <a:ext cx="23301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D10C60C3-E061-45B6-873F-1FB92A1F5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723" y="2649011"/>
                <a:ext cx="233013" cy="184666"/>
              </a:xfrm>
              <a:prstGeom prst="rect">
                <a:avLst/>
              </a:prstGeom>
              <a:blipFill>
                <a:blip r:embed="rId24"/>
                <a:stretch>
                  <a:fillRect l="-1538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Straight Arrow Connector 230">
            <a:extLst>
              <a:ext uri="{FF2B5EF4-FFF2-40B4-BE49-F238E27FC236}">
                <a16:creationId xmlns="" xmlns:a16="http://schemas.microsoft.com/office/drawing/2014/main" id="{F88DA212-2809-4CA4-B263-4D374E9F6B00}"/>
              </a:ext>
            </a:extLst>
          </p:cNvPr>
          <p:cNvCxnSpPr>
            <a:cxnSpLocks/>
          </p:cNvCxnSpPr>
          <p:nvPr/>
        </p:nvCxnSpPr>
        <p:spPr>
          <a:xfrm>
            <a:off x="4531686" y="2882214"/>
            <a:ext cx="265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="" xmlns:a16="http://schemas.microsoft.com/office/drawing/2014/main" id="{FA4856DA-8201-42B0-8171-5713D9437C7E}"/>
              </a:ext>
            </a:extLst>
          </p:cNvPr>
          <p:cNvCxnSpPr>
            <a:cxnSpLocks/>
          </p:cNvCxnSpPr>
          <p:nvPr/>
        </p:nvCxnSpPr>
        <p:spPr>
          <a:xfrm flipH="1">
            <a:off x="7032177" y="2882214"/>
            <a:ext cx="299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3341203" y="1230483"/>
            <a:ext cx="292187" cy="249891"/>
            <a:chOff x="6176852" y="2698817"/>
            <a:chExt cx="292187" cy="249891"/>
          </a:xfrm>
        </p:grpSpPr>
        <p:cxnSp>
          <p:nvCxnSpPr>
            <p:cNvPr id="147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4374605" y="5911776"/>
            <a:ext cx="292187" cy="249891"/>
            <a:chOff x="6176852" y="2698817"/>
            <a:chExt cx="292187" cy="249891"/>
          </a:xfrm>
        </p:grpSpPr>
        <p:cxnSp>
          <p:nvCxnSpPr>
            <p:cNvPr id="152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Straight Connector 155">
            <a:extLst>
              <a:ext uri="{FF2B5EF4-FFF2-40B4-BE49-F238E27FC236}">
                <a16:creationId xmlns="" xmlns:a16="http://schemas.microsoft.com/office/drawing/2014/main" id="{D5505D13-002F-4D66-ABC2-F9DC2F0563C4}"/>
              </a:ext>
            </a:extLst>
          </p:cNvPr>
          <p:cNvCxnSpPr>
            <a:cxnSpLocks/>
          </p:cNvCxnSpPr>
          <p:nvPr/>
        </p:nvCxnSpPr>
        <p:spPr>
          <a:xfrm>
            <a:off x="2978985" y="1242801"/>
            <a:ext cx="5029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5317102" y="1229206"/>
            <a:ext cx="292187" cy="249891"/>
            <a:chOff x="6176852" y="2698817"/>
            <a:chExt cx="292187" cy="249891"/>
          </a:xfrm>
        </p:grpSpPr>
        <p:cxnSp>
          <p:nvCxnSpPr>
            <p:cNvPr id="163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1" name="Straight Connector 155">
            <a:extLst>
              <a:ext uri="{FF2B5EF4-FFF2-40B4-BE49-F238E27FC236}">
                <a16:creationId xmlns="" xmlns:a16="http://schemas.microsoft.com/office/drawing/2014/main" id="{D5505D13-002F-4D66-ABC2-F9DC2F0563C4}"/>
              </a:ext>
            </a:extLst>
          </p:cNvPr>
          <p:cNvCxnSpPr>
            <a:cxnSpLocks/>
          </p:cNvCxnSpPr>
          <p:nvPr/>
        </p:nvCxnSpPr>
        <p:spPr>
          <a:xfrm>
            <a:off x="5463196" y="1242801"/>
            <a:ext cx="5029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191">
                <a:extLst>
                  <a:ext uri="{FF2B5EF4-FFF2-40B4-BE49-F238E27FC236}">
                    <a16:creationId xmlns="" xmlns:a16="http://schemas.microsoft.com/office/drawing/2014/main" id="{051AFA95-9EC1-45D3-A004-58907611ABB7}"/>
                  </a:ext>
                </a:extLst>
              </p:cNvPr>
              <p:cNvSpPr txBox="1"/>
              <p:nvPr/>
            </p:nvSpPr>
            <p:spPr>
              <a:xfrm>
                <a:off x="969553" y="977066"/>
                <a:ext cx="4102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200" dirty="0"/>
                  <a:t>=100</a:t>
                </a:r>
              </a:p>
            </p:txBody>
          </p:sp>
        </mc:Choice>
        <mc:Fallback xmlns="">
          <p:sp>
            <p:nvSpPr>
              <p:cNvPr id="204" name="TextBox 19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51AFA95-9EC1-45D3-A004-58907611A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553" y="977066"/>
                <a:ext cx="410241" cy="184666"/>
              </a:xfrm>
              <a:prstGeom prst="rect">
                <a:avLst/>
              </a:prstGeom>
              <a:blipFill rotWithShape="1">
                <a:blip r:embed="rId25"/>
                <a:stretch>
                  <a:fillRect l="-16418" t="-22581" r="-23881" b="-4838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933206" y="1294431"/>
                <a:ext cx="849015" cy="197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𝐶𝑄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R" sz="1200" b="0" i="1" smtClean="0">
                          <a:latin typeface="Cambria Math"/>
                        </a:rPr>
                        <m:t>1 </m:t>
                      </m:r>
                      <m:r>
                        <a:rPr lang="es-CR" sz="1200" b="0" i="1" smtClean="0">
                          <a:latin typeface="Cambria Math"/>
                        </a:rPr>
                        <m:t>𝑚𝐴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20" name="TextBox 1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06" y="1294431"/>
                <a:ext cx="849015" cy="197746"/>
              </a:xfrm>
              <a:prstGeom prst="rect">
                <a:avLst/>
              </a:prstGeom>
              <a:blipFill rotWithShape="1">
                <a:blip r:embed="rId26"/>
                <a:stretch>
                  <a:fillRect l="-3597" r="-5036" b="-2121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46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801512" y="496711"/>
            <a:ext cx="261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 </a:t>
            </a:r>
            <a:r>
              <a:rPr lang="en-US" dirty="0" err="1"/>
              <a:t>amplificador</a:t>
            </a:r>
            <a:r>
              <a:rPr lang="en-US" dirty="0"/>
              <a:t> </a:t>
            </a:r>
            <a:r>
              <a:rPr lang="en-US" dirty="0" err="1"/>
              <a:t>diferencial</a:t>
            </a:r>
            <a:endParaRPr lang="en-US" dirty="0"/>
          </a:p>
        </p:txBody>
      </p:sp>
      <p:grpSp>
        <p:nvGrpSpPr>
          <p:cNvPr id="114" name="Group 113">
            <a:extLst>
              <a:ext uri="{FF2B5EF4-FFF2-40B4-BE49-F238E27FC236}">
                <a16:creationId xmlns="" xmlns:a16="http://schemas.microsoft.com/office/drawing/2014/main" id="{C8E8B666-D23C-4D87-9E09-120719887026}"/>
              </a:ext>
            </a:extLst>
          </p:cNvPr>
          <p:cNvGrpSpPr/>
          <p:nvPr/>
        </p:nvGrpSpPr>
        <p:grpSpPr>
          <a:xfrm rot="5400000">
            <a:off x="2831579" y="5383667"/>
            <a:ext cx="290336" cy="76507"/>
            <a:chOff x="7529811" y="3713163"/>
            <a:chExt cx="640072" cy="158750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="" xmlns:a16="http://schemas.microsoft.com/office/drawing/2014/main" id="{81A67C0B-AC2B-4256-A338-A6C8B3A73B52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="" xmlns:a16="http://schemas.microsoft.com/office/drawing/2014/main" id="{D443C1F7-36C3-4822-97B2-5E6A84D68F65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="" xmlns:a16="http://schemas.microsoft.com/office/drawing/2014/main" id="{487A6CA7-0613-411B-94E6-6185585B85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="" xmlns:a16="http://schemas.microsoft.com/office/drawing/2014/main" id="{5A4C1100-BC89-4388-9F4B-DCED72B1E478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="" xmlns:a16="http://schemas.microsoft.com/office/drawing/2014/main" id="{D39A3C1F-BF75-47B9-A6CB-00BAA05F6A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="" xmlns:a16="http://schemas.microsoft.com/office/drawing/2014/main" id="{8C7A9135-BD22-45F8-8A41-DAAEA150A464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="" xmlns:a16="http://schemas.microsoft.com/office/drawing/2014/main" id="{154E5243-8D82-4A32-82A7-4DA52C32B7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="" xmlns:a16="http://schemas.microsoft.com/office/drawing/2014/main" id="{A9F8AFA8-0177-4713-BF89-164F7D415283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="" xmlns:a16="http://schemas.microsoft.com/office/drawing/2014/main" id="{7122BBEC-5194-450D-AA50-4E1F371E95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Straight Connector 126">
            <a:extLst>
              <a:ext uri="{FF2B5EF4-FFF2-40B4-BE49-F238E27FC236}">
                <a16:creationId xmlns="" xmlns:a16="http://schemas.microsoft.com/office/drawing/2014/main" id="{D1234EB9-33CC-4D4A-8229-4D66EB5E755F}"/>
              </a:ext>
            </a:extLst>
          </p:cNvPr>
          <p:cNvCxnSpPr>
            <a:cxnSpLocks/>
          </p:cNvCxnSpPr>
          <p:nvPr/>
        </p:nvCxnSpPr>
        <p:spPr>
          <a:xfrm>
            <a:off x="2975224" y="4718780"/>
            <a:ext cx="0" cy="557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="" xmlns:a16="http://schemas.microsoft.com/office/drawing/2014/main" id="{450BBC13-97D4-42E1-8AF7-8EBD02336AD9}"/>
              </a:ext>
            </a:extLst>
          </p:cNvPr>
          <p:cNvGrpSpPr/>
          <p:nvPr/>
        </p:nvGrpSpPr>
        <p:grpSpPr>
          <a:xfrm>
            <a:off x="5526265" y="4159979"/>
            <a:ext cx="418618" cy="1079500"/>
            <a:chOff x="3276600" y="2936875"/>
            <a:chExt cx="418618" cy="1079500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="" xmlns:a16="http://schemas.microsoft.com/office/drawing/2014/main" id="{EF308F2F-8600-46AB-86D6-EDF4CDA19CE9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279913"/>
              <a:ext cx="0" cy="412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="" xmlns:a16="http://schemas.microsoft.com/office/drawing/2014/main" id="{6297008D-F382-4992-ABCB-076EE313354E}"/>
                </a:ext>
              </a:extLst>
            </p:cNvPr>
            <p:cNvCxnSpPr/>
            <p:nvPr/>
          </p:nvCxnSpPr>
          <p:spPr>
            <a:xfrm flipH="1">
              <a:off x="3518452" y="3279913"/>
              <a:ext cx="167723" cy="82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="" xmlns:a16="http://schemas.microsoft.com/office/drawing/2014/main" id="{A4597B0F-D05F-4E9D-84A9-3D1AAC0A12CF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622675"/>
              <a:ext cx="176766" cy="696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="" xmlns:a16="http://schemas.microsoft.com/office/drawing/2014/main" id="{761C4632-DC5A-4E25-B214-88D9E345BB04}"/>
                </a:ext>
              </a:extLst>
            </p:cNvPr>
            <p:cNvCxnSpPr/>
            <p:nvPr/>
          </p:nvCxnSpPr>
          <p:spPr>
            <a:xfrm flipV="1">
              <a:off x="3686175" y="2936875"/>
              <a:ext cx="0" cy="343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="" xmlns:a16="http://schemas.microsoft.com/office/drawing/2014/main" id="{56EE2DFB-F72C-4BA0-B0AB-837EFE7CA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8144" y="3692525"/>
              <a:ext cx="3175" cy="3238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="" xmlns:a16="http://schemas.microsoft.com/office/drawing/2014/main" id="{305C6263-B8E3-486B-8567-A5EF52F928B0}"/>
                </a:ext>
              </a:extLst>
            </p:cNvPr>
            <p:cNvCxnSpPr/>
            <p:nvPr/>
          </p:nvCxnSpPr>
          <p:spPr>
            <a:xfrm flipH="1">
              <a:off x="3276600" y="3495676"/>
              <a:ext cx="2418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="" xmlns:a16="http://schemas.microsoft.com/office/drawing/2014/main" id="{D8D775AA-505E-4D39-AF1F-3B88F05CF36F}"/>
              </a:ext>
            </a:extLst>
          </p:cNvPr>
          <p:cNvGrpSpPr/>
          <p:nvPr/>
        </p:nvGrpSpPr>
        <p:grpSpPr>
          <a:xfrm rot="5400000">
            <a:off x="5793229" y="5333425"/>
            <a:ext cx="290336" cy="76507"/>
            <a:chOff x="7529811" y="3713163"/>
            <a:chExt cx="640072" cy="158750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="" xmlns:a16="http://schemas.microsoft.com/office/drawing/2014/main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="" xmlns:a16="http://schemas.microsoft.com/office/drawing/2014/main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="" xmlns:a16="http://schemas.microsoft.com/office/drawing/2014/main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="" xmlns:a16="http://schemas.microsoft.com/office/drawing/2014/main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="" xmlns:a16="http://schemas.microsoft.com/office/drawing/2014/main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="" xmlns:a16="http://schemas.microsoft.com/office/drawing/2014/main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="" xmlns:a16="http://schemas.microsoft.com/office/drawing/2014/main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="" xmlns:a16="http://schemas.microsoft.com/office/drawing/2014/main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="" xmlns:a16="http://schemas.microsoft.com/office/drawing/2014/main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Straight Connector 155">
            <a:extLst>
              <a:ext uri="{FF2B5EF4-FFF2-40B4-BE49-F238E27FC236}">
                <a16:creationId xmlns="" xmlns:a16="http://schemas.microsoft.com/office/drawing/2014/main" id="{D5505D13-002F-4D66-ABC2-F9DC2F0563C4}"/>
              </a:ext>
            </a:extLst>
          </p:cNvPr>
          <p:cNvCxnSpPr>
            <a:cxnSpLocks/>
          </p:cNvCxnSpPr>
          <p:nvPr/>
        </p:nvCxnSpPr>
        <p:spPr>
          <a:xfrm>
            <a:off x="2971785" y="4718781"/>
            <a:ext cx="26198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="" xmlns:a16="http://schemas.microsoft.com/office/drawing/2014/main" id="{DA58ED68-50CC-40DC-BC8A-0D8A43C08FBD}"/>
              </a:ext>
            </a:extLst>
          </p:cNvPr>
          <p:cNvCxnSpPr>
            <a:cxnSpLocks/>
          </p:cNvCxnSpPr>
          <p:nvPr/>
        </p:nvCxnSpPr>
        <p:spPr>
          <a:xfrm>
            <a:off x="2976817" y="5773948"/>
            <a:ext cx="29572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="" xmlns:a16="http://schemas.microsoft.com/office/drawing/2014/main" id="{F3D8806A-B464-4BB6-867A-0189563C8E75}"/>
              </a:ext>
            </a:extLst>
          </p:cNvPr>
          <p:cNvCxnSpPr>
            <a:cxnSpLocks/>
          </p:cNvCxnSpPr>
          <p:nvPr/>
        </p:nvCxnSpPr>
        <p:spPr>
          <a:xfrm>
            <a:off x="2971785" y="5542443"/>
            <a:ext cx="0" cy="2302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="" xmlns:a16="http://schemas.microsoft.com/office/drawing/2014/main" id="{0B8E685F-64CF-4253-8455-192706FCEE79}"/>
              </a:ext>
            </a:extLst>
          </p:cNvPr>
          <p:cNvCxnSpPr>
            <a:cxnSpLocks/>
          </p:cNvCxnSpPr>
          <p:nvPr/>
        </p:nvCxnSpPr>
        <p:spPr>
          <a:xfrm>
            <a:off x="5933435" y="5516847"/>
            <a:ext cx="0" cy="255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>
            <a:extLst>
              <a:ext uri="{FF2B5EF4-FFF2-40B4-BE49-F238E27FC236}">
                <a16:creationId xmlns="" xmlns:a16="http://schemas.microsoft.com/office/drawing/2014/main" id="{0646D11C-040D-43CA-8143-1B110D2FB131}"/>
              </a:ext>
            </a:extLst>
          </p:cNvPr>
          <p:cNvGrpSpPr/>
          <p:nvPr/>
        </p:nvGrpSpPr>
        <p:grpSpPr>
          <a:xfrm rot="10800000">
            <a:off x="4492754" y="5779475"/>
            <a:ext cx="55282" cy="119978"/>
            <a:chOff x="7132321" y="4612913"/>
            <a:chExt cx="119270" cy="287888"/>
          </a:xfrm>
        </p:grpSpPr>
        <p:sp>
          <p:nvSpPr>
            <p:cNvPr id="184" name="Oval 183">
              <a:extLst>
                <a:ext uri="{FF2B5EF4-FFF2-40B4-BE49-F238E27FC236}">
                  <a16:creationId xmlns="" xmlns:a16="http://schemas.microsoft.com/office/drawing/2014/main" id="{038CE74B-5D90-4260-B438-B2E53135497E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="" xmlns:a16="http://schemas.microsoft.com/office/drawing/2014/main" id="{18A7A913-B80E-4203-8407-27D440ADA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="" xmlns:a16="http://schemas.microsoft.com/office/drawing/2014/main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1853157" y="5310236"/>
                <a:ext cx="9124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𝑇𝐻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‖"/>
                          <m:endChr m:val=""/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157" y="5310236"/>
                <a:ext cx="912494" cy="184666"/>
              </a:xfrm>
              <a:prstGeom prst="rect">
                <a:avLst/>
              </a:prstGeom>
              <a:blipFill rotWithShape="1">
                <a:blip r:embed="rId2"/>
                <a:stretch>
                  <a:fillRect l="-4000" t="-173333" r="-22667" b="-26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6091128" y="5292461"/>
                <a:ext cx="8615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=9.7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128" y="5292461"/>
                <a:ext cx="861518" cy="184666"/>
              </a:xfrm>
              <a:prstGeom prst="rect">
                <a:avLst/>
              </a:prstGeom>
              <a:blipFill>
                <a:blip r:embed="rId4"/>
                <a:stretch>
                  <a:fillRect l="-4225" r="-352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11312EB7-1DB7-4127-AC23-DDD05BAA38CF}"/>
              </a:ext>
            </a:extLst>
          </p:cNvPr>
          <p:cNvGrpSpPr/>
          <p:nvPr/>
        </p:nvGrpSpPr>
        <p:grpSpPr>
          <a:xfrm>
            <a:off x="4067829" y="1821125"/>
            <a:ext cx="3701787" cy="2246821"/>
            <a:chOff x="7199148" y="1569156"/>
            <a:chExt cx="3701787" cy="2246821"/>
          </a:xfrm>
        </p:grpSpPr>
        <p:grpSp>
          <p:nvGrpSpPr>
            <p:cNvPr id="113" name="Group 112">
              <a:extLst>
                <a:ext uri="{FF2B5EF4-FFF2-40B4-BE49-F238E27FC236}">
                  <a16:creationId xmlns="" xmlns:a16="http://schemas.microsoft.com/office/drawing/2014/main" id="{A0440181-EBB1-4C21-BAA7-22D1118284F1}"/>
                </a:ext>
              </a:extLst>
            </p:cNvPr>
            <p:cNvGrpSpPr/>
            <p:nvPr/>
          </p:nvGrpSpPr>
          <p:grpSpPr>
            <a:xfrm rot="5400000">
              <a:off x="8246948" y="2000932"/>
              <a:ext cx="290336" cy="76507"/>
              <a:chOff x="7529811" y="3713163"/>
              <a:chExt cx="640072" cy="158750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="" xmlns:a16="http://schemas.microsoft.com/office/drawing/2014/main" id="{87B03DAE-6933-4047-925C-53FACF26F1C2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="" xmlns:a16="http://schemas.microsoft.com/office/drawing/2014/main" id="{BC79E102-E5D0-4850-BFDA-0E9038F4096C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="" xmlns:a16="http://schemas.microsoft.com/office/drawing/2014/main" id="{035DDEB8-7444-4CC1-9F4B-664FD4E040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="" xmlns:a16="http://schemas.microsoft.com/office/drawing/2014/main" id="{AF6ECC99-65B8-4406-A39C-903574FF9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="" xmlns:a16="http://schemas.microsoft.com/office/drawing/2014/main" id="{DBF192F0-DE14-4B09-AFAB-7C52E2739E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="" xmlns:a16="http://schemas.microsoft.com/office/drawing/2014/main" id="{AB2EE8C1-424F-4624-8F2D-DB9CAA59DA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="" xmlns:a16="http://schemas.microsoft.com/office/drawing/2014/main" id="{290F4C1B-295E-4CE5-B0BC-2B98D82E93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="" xmlns:a16="http://schemas.microsoft.com/office/drawing/2014/main" id="{24FDF9EC-17FE-42D9-928B-AA64B8B76A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="" xmlns:a16="http://schemas.microsoft.com/office/drawing/2014/main" id="{8D6319A5-4717-4669-B19A-D84F23B282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="" xmlns:a16="http://schemas.microsoft.com/office/drawing/2014/main" id="{6F502715-A5E3-4697-A8C4-A2EEA15B565E}"/>
                </a:ext>
              </a:extLst>
            </p:cNvPr>
            <p:cNvGrpSpPr/>
            <p:nvPr/>
          </p:nvGrpSpPr>
          <p:grpSpPr>
            <a:xfrm>
              <a:off x="7982541" y="2154080"/>
              <a:ext cx="418618" cy="1079500"/>
              <a:chOff x="3276600" y="2936875"/>
              <a:chExt cx="418618" cy="1079500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="" xmlns:a16="http://schemas.microsoft.com/office/drawing/2014/main" id="{F2611402-F603-4793-A2E9-56448F4E23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279913"/>
                <a:ext cx="0" cy="4126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="" xmlns:a16="http://schemas.microsoft.com/office/drawing/2014/main" id="{AF00630D-B914-4616-B7E1-AF9AF9DEA552}"/>
                  </a:ext>
                </a:extLst>
              </p:cNvPr>
              <p:cNvCxnSpPr/>
              <p:nvPr/>
            </p:nvCxnSpPr>
            <p:spPr>
              <a:xfrm flipH="1">
                <a:off x="3518452" y="3279913"/>
                <a:ext cx="167723" cy="824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="" xmlns:a16="http://schemas.microsoft.com/office/drawing/2014/main" id="{A9E54CB2-F178-4C9F-9876-E117333761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622675"/>
                <a:ext cx="176766" cy="6964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="" xmlns:a16="http://schemas.microsoft.com/office/drawing/2014/main" id="{61583D6F-DFEB-4E69-BE96-BBD18C2085BD}"/>
                  </a:ext>
                </a:extLst>
              </p:cNvPr>
              <p:cNvCxnSpPr/>
              <p:nvPr/>
            </p:nvCxnSpPr>
            <p:spPr>
              <a:xfrm flipV="1">
                <a:off x="3686175" y="2936875"/>
                <a:ext cx="0" cy="343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="" xmlns:a16="http://schemas.microsoft.com/office/drawing/2014/main" id="{392E83FA-FB87-4DD4-A5F1-DDA1A3DFB1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88144" y="3692525"/>
                <a:ext cx="3175" cy="323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="" xmlns:a16="http://schemas.microsoft.com/office/drawing/2014/main" id="{261F1A56-7424-443D-8B30-1B219780870B}"/>
                  </a:ext>
                </a:extLst>
              </p:cNvPr>
              <p:cNvCxnSpPr/>
              <p:nvPr/>
            </p:nvCxnSpPr>
            <p:spPr>
              <a:xfrm flipH="1">
                <a:off x="3276600" y="3495676"/>
                <a:ext cx="24185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="" xmlns:a16="http://schemas.microsoft.com/office/drawing/2014/main" id="{ACE7A879-4254-4B1E-AFCE-A4C6EFF814BD}"/>
                </a:ext>
              </a:extLst>
            </p:cNvPr>
            <p:cNvGrpSpPr/>
            <p:nvPr/>
          </p:nvGrpSpPr>
          <p:grpSpPr>
            <a:xfrm flipH="1">
              <a:off x="9740841" y="2149473"/>
              <a:ext cx="421717" cy="1079500"/>
              <a:chOff x="3276600" y="2936875"/>
              <a:chExt cx="418618" cy="1079500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="" xmlns:a16="http://schemas.microsoft.com/office/drawing/2014/main" id="{0A3A0A11-89D2-449E-8EB5-95AF0EFCA8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279913"/>
                <a:ext cx="0" cy="4126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="" xmlns:a16="http://schemas.microsoft.com/office/drawing/2014/main" id="{EC1F577F-BD17-43FE-9EF8-C028AA591318}"/>
                  </a:ext>
                </a:extLst>
              </p:cNvPr>
              <p:cNvCxnSpPr/>
              <p:nvPr/>
            </p:nvCxnSpPr>
            <p:spPr>
              <a:xfrm flipH="1">
                <a:off x="3518452" y="3279913"/>
                <a:ext cx="167723" cy="824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="" xmlns:a16="http://schemas.microsoft.com/office/drawing/2014/main" id="{AD7E1D1A-E4CF-4B59-AF1F-2415BBA9E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622675"/>
                <a:ext cx="176766" cy="6964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="" xmlns:a16="http://schemas.microsoft.com/office/drawing/2014/main" id="{D7EA7117-BBC6-49CE-AA7E-C8C6EC88AE13}"/>
                  </a:ext>
                </a:extLst>
              </p:cNvPr>
              <p:cNvCxnSpPr/>
              <p:nvPr/>
            </p:nvCxnSpPr>
            <p:spPr>
              <a:xfrm flipV="1">
                <a:off x="3686175" y="2936875"/>
                <a:ext cx="0" cy="343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="" xmlns:a16="http://schemas.microsoft.com/office/drawing/2014/main" id="{6CC1E556-6F8D-4263-B6B4-5ABBCEF605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88144" y="3692525"/>
                <a:ext cx="3175" cy="323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="" xmlns:a16="http://schemas.microsoft.com/office/drawing/2014/main" id="{CBE0F432-A8F2-4DD5-B882-2953D118A489}"/>
                  </a:ext>
                </a:extLst>
              </p:cNvPr>
              <p:cNvCxnSpPr/>
              <p:nvPr/>
            </p:nvCxnSpPr>
            <p:spPr>
              <a:xfrm flipH="1">
                <a:off x="3276600" y="3495676"/>
                <a:ext cx="24185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="" xmlns:a16="http://schemas.microsoft.com/office/drawing/2014/main" id="{0966BAAB-165E-43D9-B473-79727363905C}"/>
                </a:ext>
              </a:extLst>
            </p:cNvPr>
            <p:cNvGrpSpPr/>
            <p:nvPr/>
          </p:nvGrpSpPr>
          <p:grpSpPr>
            <a:xfrm rot="5400000">
              <a:off x="9614087" y="1997301"/>
              <a:ext cx="290336" cy="76507"/>
              <a:chOff x="7529811" y="3713163"/>
              <a:chExt cx="640072" cy="158750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="" xmlns:a16="http://schemas.microsoft.com/office/drawing/2014/main" id="{A8B48AC6-0F14-4174-8A53-38697F442703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="" xmlns:a16="http://schemas.microsoft.com/office/drawing/2014/main" id="{DF81AB11-0B81-4D84-BBA0-99D6DA96431D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="" xmlns:a16="http://schemas.microsoft.com/office/drawing/2014/main" id="{EDC3B24D-C1DE-4440-B0F8-A5BE2E127F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="" xmlns:a16="http://schemas.microsoft.com/office/drawing/2014/main" id="{026155F8-B203-471B-99BB-DBA401E06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="" xmlns:a16="http://schemas.microsoft.com/office/drawing/2014/main" id="{0214E684-0248-43A8-9DE4-01EF86B1EB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="" xmlns:a16="http://schemas.microsoft.com/office/drawing/2014/main" id="{A2843C5C-6ACB-447B-992D-E0930A93A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="" xmlns:a16="http://schemas.microsoft.com/office/drawing/2014/main" id="{00B9BE10-19ED-412F-A9B6-D430822CBA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="" xmlns:a16="http://schemas.microsoft.com/office/drawing/2014/main" id="{715BF1D2-D17D-49AD-AA7B-1BFAD9A18C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="" xmlns:a16="http://schemas.microsoft.com/office/drawing/2014/main" id="{FA65DB70-F9DD-4587-B97E-851E4E8E78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Straight Connector 125">
              <a:extLst>
                <a:ext uri="{FF2B5EF4-FFF2-40B4-BE49-F238E27FC236}">
                  <a16:creationId xmlns="" xmlns:a16="http://schemas.microsoft.com/office/drawing/2014/main" id="{D95E61DD-F109-4760-A5EC-C8B2FF0E9392}"/>
                </a:ext>
              </a:extLst>
            </p:cNvPr>
            <p:cNvCxnSpPr>
              <a:cxnSpLocks/>
            </p:cNvCxnSpPr>
            <p:nvPr/>
          </p:nvCxnSpPr>
          <p:spPr>
            <a:xfrm>
              <a:off x="8401159" y="3228973"/>
              <a:ext cx="13531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="" xmlns:a16="http://schemas.microsoft.com/office/drawing/2014/main" id="{2A32AF7A-4708-48BC-BA70-81FC780196E9}"/>
                </a:ext>
              </a:extLst>
            </p:cNvPr>
            <p:cNvCxnSpPr>
              <a:cxnSpLocks/>
            </p:cNvCxnSpPr>
            <p:nvPr/>
          </p:nvCxnSpPr>
          <p:spPr>
            <a:xfrm>
              <a:off x="8382111" y="1569156"/>
              <a:ext cx="0" cy="313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="" xmlns:a16="http://schemas.microsoft.com/office/drawing/2014/main" id="{1FFAE678-2703-4FCD-864E-075362E2BD08}"/>
                </a:ext>
              </a:extLst>
            </p:cNvPr>
            <p:cNvCxnSpPr>
              <a:cxnSpLocks/>
            </p:cNvCxnSpPr>
            <p:nvPr/>
          </p:nvCxnSpPr>
          <p:spPr>
            <a:xfrm>
              <a:off x="9748760" y="1577274"/>
              <a:ext cx="0" cy="313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="" xmlns:a16="http://schemas.microsoft.com/office/drawing/2014/main" id="{BD5200AA-37F2-4113-996F-B900F4806B81}"/>
                </a:ext>
              </a:extLst>
            </p:cNvPr>
            <p:cNvCxnSpPr>
              <a:cxnSpLocks/>
            </p:cNvCxnSpPr>
            <p:nvPr/>
          </p:nvCxnSpPr>
          <p:spPr>
            <a:xfrm>
              <a:off x="8383398" y="2349378"/>
              <a:ext cx="405751" cy="55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="" xmlns:a16="http://schemas.microsoft.com/office/drawing/2014/main" id="{DF7B317B-CDFC-4DC3-93C4-784EDABFFF7A}"/>
                    </a:ext>
                  </a:extLst>
                </p:cNvPr>
                <p:cNvSpPr txBox="1"/>
                <p:nvPr/>
              </p:nvSpPr>
              <p:spPr>
                <a:xfrm>
                  <a:off x="7840321" y="1970632"/>
                  <a:ext cx="45044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m:rPr>
                            <m:sty m:val="p"/>
                          </m:rPr>
                          <a:rPr lang="el-G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F7B317B-CDFC-4DC3-93C4-784EDABFFF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0321" y="1970632"/>
                  <a:ext cx="45044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8108" r="-8108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="" xmlns:a16="http://schemas.microsoft.com/office/drawing/2014/main" id="{4274BF3B-3B74-446B-9B2B-A1E0FB8B3BD2}"/>
                    </a:ext>
                  </a:extLst>
                </p:cNvPr>
                <p:cNvSpPr txBox="1"/>
                <p:nvPr/>
              </p:nvSpPr>
              <p:spPr>
                <a:xfrm>
                  <a:off x="9834433" y="1960820"/>
                  <a:ext cx="45044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m:rPr>
                            <m:sty m:val="p"/>
                          </m:rPr>
                          <a:rPr lang="el-G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4274BF3B-3B74-446B-9B2B-A1E0FB8B3B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433" y="1960820"/>
                  <a:ext cx="450444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8219" r="-958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2" name="Oval 161">
              <a:extLst>
                <a:ext uri="{FF2B5EF4-FFF2-40B4-BE49-F238E27FC236}">
                  <a16:creationId xmlns="" xmlns:a16="http://schemas.microsoft.com/office/drawing/2014/main" id="{F38DE8C0-CBC1-4F0D-9253-137116BE8F78}"/>
                </a:ext>
              </a:extLst>
            </p:cNvPr>
            <p:cNvSpPr/>
            <p:nvPr/>
          </p:nvSpPr>
          <p:spPr>
            <a:xfrm rot="5400000">
              <a:off x="8790585" y="2343213"/>
              <a:ext cx="55282" cy="5000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="" xmlns:a16="http://schemas.microsoft.com/office/drawing/2014/main" id="{20758E98-D9A8-4CC9-AC77-C633B6E692E4}"/>
                </a:ext>
              </a:extLst>
            </p:cNvPr>
            <p:cNvGrpSpPr/>
            <p:nvPr/>
          </p:nvGrpSpPr>
          <p:grpSpPr>
            <a:xfrm rot="16200000">
              <a:off x="9316036" y="2301240"/>
              <a:ext cx="55282" cy="119978"/>
              <a:chOff x="7132321" y="4612913"/>
              <a:chExt cx="119270" cy="287888"/>
            </a:xfrm>
          </p:grpSpPr>
          <p:sp>
            <p:nvSpPr>
              <p:cNvPr id="165" name="Oval 164">
                <a:extLst>
                  <a:ext uri="{FF2B5EF4-FFF2-40B4-BE49-F238E27FC236}">
                    <a16:creationId xmlns="" xmlns:a16="http://schemas.microsoft.com/office/drawing/2014/main" id="{762976E6-73F9-42F4-B8D4-B6181448B5F6}"/>
                  </a:ext>
                </a:extLst>
              </p:cNvPr>
              <p:cNvSpPr/>
              <p:nvPr/>
            </p:nvSpPr>
            <p:spPr>
              <a:xfrm>
                <a:off x="7132321" y="4612913"/>
                <a:ext cx="119270" cy="11997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="" xmlns:a16="http://schemas.microsoft.com/office/drawing/2014/main" id="{F8CA3C85-A02D-4D5E-A017-FEAF38224C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1301" y="4732891"/>
                <a:ext cx="0" cy="1679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Straight Connector 169">
              <a:extLst>
                <a:ext uri="{FF2B5EF4-FFF2-40B4-BE49-F238E27FC236}">
                  <a16:creationId xmlns="" xmlns:a16="http://schemas.microsoft.com/office/drawing/2014/main" id="{875D2166-5F2C-407F-A77E-417959C954B4}"/>
                </a:ext>
              </a:extLst>
            </p:cNvPr>
            <p:cNvCxnSpPr>
              <a:cxnSpLocks/>
            </p:cNvCxnSpPr>
            <p:nvPr/>
          </p:nvCxnSpPr>
          <p:spPr>
            <a:xfrm>
              <a:off x="9357055" y="2361229"/>
              <a:ext cx="405751" cy="55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="" xmlns:a16="http://schemas.microsoft.com/office/drawing/2014/main" id="{28AD3513-9E21-4548-8150-E8419078DB87}"/>
                </a:ext>
              </a:extLst>
            </p:cNvPr>
            <p:cNvCxnSpPr>
              <a:cxnSpLocks/>
            </p:cNvCxnSpPr>
            <p:nvPr/>
          </p:nvCxnSpPr>
          <p:spPr>
            <a:xfrm>
              <a:off x="8389415" y="1569156"/>
              <a:ext cx="13531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F6D9CEE9-575E-45F9-8453-D00AB6837C47}"/>
                </a:ext>
              </a:extLst>
            </p:cNvPr>
            <p:cNvGrpSpPr/>
            <p:nvPr/>
          </p:nvGrpSpPr>
          <p:grpSpPr>
            <a:xfrm>
              <a:off x="7406800" y="2708274"/>
              <a:ext cx="280048" cy="955439"/>
              <a:chOff x="6952646" y="2910492"/>
              <a:chExt cx="280048" cy="955439"/>
            </a:xfrm>
          </p:grpSpPr>
          <p:sp>
            <p:nvSpPr>
              <p:cNvPr id="6" name="Oval 5">
                <a:extLst>
                  <a:ext uri="{FF2B5EF4-FFF2-40B4-BE49-F238E27FC236}">
                    <a16:creationId xmlns="" xmlns:a16="http://schemas.microsoft.com/office/drawing/2014/main" id="{797473A1-7676-43DF-AA79-0A21DAACE7D1}"/>
                  </a:ext>
                </a:extLst>
              </p:cNvPr>
              <p:cNvSpPr/>
              <p:nvPr/>
            </p:nvSpPr>
            <p:spPr>
              <a:xfrm>
                <a:off x="6952646" y="3228973"/>
                <a:ext cx="262831" cy="32384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D5EAD0BF-3A02-47C3-822E-688550D50530}"/>
                  </a:ext>
                </a:extLst>
              </p:cNvPr>
              <p:cNvSpPr txBox="1"/>
              <p:nvPr/>
            </p:nvSpPr>
            <p:spPr>
              <a:xfrm>
                <a:off x="6958260" y="3157526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+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="" xmlns:a16="http://schemas.microsoft.com/office/drawing/2014/main" id="{59F76C5B-ACE0-45A1-917C-675DAFC4D402}"/>
                  </a:ext>
                </a:extLst>
              </p:cNvPr>
              <p:cNvSpPr txBox="1"/>
              <p:nvPr/>
            </p:nvSpPr>
            <p:spPr>
              <a:xfrm>
                <a:off x="6980220" y="3323693"/>
                <a:ext cx="2391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-</a:t>
                </a:r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="" xmlns:a16="http://schemas.microsoft.com/office/drawing/2014/main" id="{CF81C55A-C911-4DED-A3F0-AD2F818E0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3166" y="2910492"/>
                <a:ext cx="0" cy="3131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="" xmlns:a16="http://schemas.microsoft.com/office/drawing/2014/main" id="{4B978F73-98AB-4E27-A86B-7B719CDA1B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4061" y="3552819"/>
                <a:ext cx="0" cy="3131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>
              <a:extLst>
                <a:ext uri="{FF2B5EF4-FFF2-40B4-BE49-F238E27FC236}">
                  <a16:creationId xmlns="" xmlns:a16="http://schemas.microsoft.com/office/drawing/2014/main" id="{1BAE246E-BE16-4D65-96A7-334B8F118608}"/>
                </a:ext>
              </a:extLst>
            </p:cNvPr>
            <p:cNvGrpSpPr/>
            <p:nvPr/>
          </p:nvGrpSpPr>
          <p:grpSpPr>
            <a:xfrm>
              <a:off x="10409644" y="2708274"/>
              <a:ext cx="280048" cy="955439"/>
              <a:chOff x="6952646" y="2910492"/>
              <a:chExt cx="280048" cy="955439"/>
            </a:xfrm>
          </p:grpSpPr>
          <p:sp>
            <p:nvSpPr>
              <p:cNvPr id="181" name="Oval 180">
                <a:extLst>
                  <a:ext uri="{FF2B5EF4-FFF2-40B4-BE49-F238E27FC236}">
                    <a16:creationId xmlns="" xmlns:a16="http://schemas.microsoft.com/office/drawing/2014/main" id="{0CAF7A6D-3F0B-4F55-8B20-31CEF8E4702C}"/>
                  </a:ext>
                </a:extLst>
              </p:cNvPr>
              <p:cNvSpPr/>
              <p:nvPr/>
            </p:nvSpPr>
            <p:spPr>
              <a:xfrm>
                <a:off x="6952646" y="3228973"/>
                <a:ext cx="262831" cy="32384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="" xmlns:a16="http://schemas.microsoft.com/office/drawing/2014/main" id="{9AAA16E3-4630-43BC-8230-17E90C73228B}"/>
                  </a:ext>
                </a:extLst>
              </p:cNvPr>
              <p:cNvSpPr txBox="1"/>
              <p:nvPr/>
            </p:nvSpPr>
            <p:spPr>
              <a:xfrm>
                <a:off x="6958260" y="3157526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+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="" xmlns:a16="http://schemas.microsoft.com/office/drawing/2014/main" id="{691830C3-B9DA-43D3-A47F-9B7300BADC5E}"/>
                  </a:ext>
                </a:extLst>
              </p:cNvPr>
              <p:cNvSpPr txBox="1"/>
              <p:nvPr/>
            </p:nvSpPr>
            <p:spPr>
              <a:xfrm>
                <a:off x="6980220" y="3323693"/>
                <a:ext cx="2391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-</a:t>
                </a:r>
              </a:p>
            </p:txBody>
          </p:sp>
          <p:cxnSp>
            <p:nvCxnSpPr>
              <p:cNvPr id="195" name="Straight Connector 194">
                <a:extLst>
                  <a:ext uri="{FF2B5EF4-FFF2-40B4-BE49-F238E27FC236}">
                    <a16:creationId xmlns="" xmlns:a16="http://schemas.microsoft.com/office/drawing/2014/main" id="{C180AF74-30E0-4B35-8364-23EAD1114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3166" y="2910492"/>
                <a:ext cx="0" cy="3131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="" xmlns:a16="http://schemas.microsoft.com/office/drawing/2014/main" id="{CA42A300-6799-4160-9ACA-534E4A12B8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4061" y="3552819"/>
                <a:ext cx="0" cy="3131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9" name="Straight Connector 198">
              <a:extLst>
                <a:ext uri="{FF2B5EF4-FFF2-40B4-BE49-F238E27FC236}">
                  <a16:creationId xmlns="" xmlns:a16="http://schemas.microsoft.com/office/drawing/2014/main" id="{98199567-84B7-4904-912D-6DF688769EC8}"/>
                </a:ext>
              </a:extLst>
            </p:cNvPr>
            <p:cNvCxnSpPr>
              <a:cxnSpLocks/>
            </p:cNvCxnSpPr>
            <p:nvPr/>
          </p:nvCxnSpPr>
          <p:spPr>
            <a:xfrm>
              <a:off x="7527320" y="2708274"/>
              <a:ext cx="4552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="" xmlns:a16="http://schemas.microsoft.com/office/drawing/2014/main" id="{799D4AAD-FE21-4B69-9949-2FA95280EE3E}"/>
                </a:ext>
              </a:extLst>
            </p:cNvPr>
            <p:cNvCxnSpPr>
              <a:cxnSpLocks/>
            </p:cNvCxnSpPr>
            <p:nvPr/>
          </p:nvCxnSpPr>
          <p:spPr>
            <a:xfrm>
              <a:off x="10097254" y="2708274"/>
              <a:ext cx="4552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7386527" y="3556067"/>
              <a:ext cx="292187" cy="249891"/>
              <a:chOff x="6176852" y="2698817"/>
              <a:chExt cx="292187" cy="249891"/>
            </a:xfrm>
          </p:grpSpPr>
          <p:cxnSp>
            <p:nvCxnSpPr>
              <p:cNvPr id="201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Group 205">
              <a:extLst>
                <a:ext uri="{FF2B5EF4-FFF2-40B4-BE49-F238E27FC236}">
                  <a16:creationId xmlns="" xmlns:a16="http://schemas.microsoft.com/office/drawing/2014/main" id="{CCCE8640-C5F6-485D-824E-A9F1914276DF}"/>
                </a:ext>
              </a:extLst>
            </p:cNvPr>
            <p:cNvGrpSpPr/>
            <p:nvPr/>
          </p:nvGrpSpPr>
          <p:grpSpPr>
            <a:xfrm>
              <a:off x="10396814" y="3566086"/>
              <a:ext cx="292187" cy="249891"/>
              <a:chOff x="6176852" y="2698817"/>
              <a:chExt cx="292187" cy="249891"/>
            </a:xfrm>
          </p:grpSpPr>
          <p:cxnSp>
            <p:nvCxnSpPr>
              <p:cNvPr id="207" name="Straight Connector 206">
                <a:extLst>
                  <a:ext uri="{FF2B5EF4-FFF2-40B4-BE49-F238E27FC236}">
                    <a16:creationId xmlns="" xmlns:a16="http://schemas.microsoft.com/office/drawing/2014/main" id="{80A60484-5322-4FA1-A623-C079E7F5CD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="" xmlns:a16="http://schemas.microsoft.com/office/drawing/2014/main" id="{52C9ECFF-4B33-4555-A815-B63BF960D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="" xmlns:a16="http://schemas.microsoft.com/office/drawing/2014/main" id="{31D614C4-7A3F-48DF-9A93-CEDDEEC197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="" xmlns:a16="http://schemas.microsoft.com/office/drawing/2014/main" id="{319939E4-201C-4851-B4B7-2C5D2E2CB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TextBox 210">
                  <a:extLst>
                    <a:ext uri="{FF2B5EF4-FFF2-40B4-BE49-F238E27FC236}">
                      <a16:creationId xmlns="" xmlns:a16="http://schemas.microsoft.com/office/drawing/2014/main" id="{CFA50FA5-9EC9-4877-B3A4-EE12AA4D6F94}"/>
                    </a:ext>
                  </a:extLst>
                </p:cNvPr>
                <p:cNvSpPr txBox="1"/>
                <p:nvPr/>
              </p:nvSpPr>
              <p:spPr>
                <a:xfrm>
                  <a:off x="7199148" y="3104471"/>
                  <a:ext cx="18569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CFA50FA5-9EC9-4877-B3A4-EE12AA4D6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9148" y="3104471"/>
                  <a:ext cx="185692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9677" r="-3226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>
                  <a:extLst>
                    <a:ext uri="{FF2B5EF4-FFF2-40B4-BE49-F238E27FC236}">
                      <a16:creationId xmlns="" xmlns:a16="http://schemas.microsoft.com/office/drawing/2014/main" id="{EAD23AF1-93EC-4C8B-8A93-51D161528547}"/>
                    </a:ext>
                  </a:extLst>
                </p:cNvPr>
                <p:cNvSpPr txBox="1"/>
                <p:nvPr/>
              </p:nvSpPr>
              <p:spPr>
                <a:xfrm>
                  <a:off x="10711652" y="3090697"/>
                  <a:ext cx="18928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EAD23AF1-93EC-4C8B-8A93-51D1615285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1652" y="3090697"/>
                  <a:ext cx="189283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9375" r="-3125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>
                  <a:extLst>
                    <a:ext uri="{FF2B5EF4-FFF2-40B4-BE49-F238E27FC236}">
                      <a16:creationId xmlns="" xmlns:a16="http://schemas.microsoft.com/office/drawing/2014/main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9005367" y="2382681"/>
                  <a:ext cx="18415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5367" y="2382681"/>
                  <a:ext cx="184153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13333" r="-666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96B98212-2F7B-488B-BA6D-B9FACF759B9A}"/>
                </a:ext>
              </a:extLst>
            </p:cNvPr>
            <p:cNvSpPr txBox="1"/>
            <p:nvPr/>
          </p:nvSpPr>
          <p:spPr>
            <a:xfrm>
              <a:off x="8754913" y="211122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+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="" xmlns:a16="http://schemas.microsoft.com/office/drawing/2014/main" id="{2B8F6841-AA5B-4294-B2A2-6628B96E4EAD}"/>
                </a:ext>
              </a:extLst>
            </p:cNvPr>
            <p:cNvSpPr txBox="1"/>
            <p:nvPr/>
          </p:nvSpPr>
          <p:spPr>
            <a:xfrm>
              <a:off x="9115969" y="2092820"/>
              <a:ext cx="2471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TextBox 214">
                  <a:extLst>
                    <a:ext uri="{FF2B5EF4-FFF2-40B4-BE49-F238E27FC236}">
                      <a16:creationId xmlns="" xmlns:a16="http://schemas.microsoft.com/office/drawing/2014/main" id="{9B88280C-9D7D-4041-AAA8-88312DD57C26}"/>
                    </a:ext>
                  </a:extLst>
                </p:cNvPr>
                <p:cNvSpPr txBox="1"/>
                <p:nvPr/>
              </p:nvSpPr>
              <p:spPr>
                <a:xfrm>
                  <a:off x="9492010" y="2630245"/>
                  <a:ext cx="20672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9B88280C-9D7D-4041-AAA8-88312DD57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2010" y="2630245"/>
                  <a:ext cx="206723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23529" r="-294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215">
                  <a:extLst>
                    <a:ext uri="{FF2B5EF4-FFF2-40B4-BE49-F238E27FC236}">
                      <a16:creationId xmlns="" xmlns:a16="http://schemas.microsoft.com/office/drawing/2014/main" id="{7FAAF424-A97C-4058-B157-9C5AC7F0F121}"/>
                    </a:ext>
                  </a:extLst>
                </p:cNvPr>
                <p:cNvSpPr txBox="1"/>
                <p:nvPr/>
              </p:nvSpPr>
              <p:spPr>
                <a:xfrm>
                  <a:off x="8477093" y="2630245"/>
                  <a:ext cx="20313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7FAAF424-A97C-4058-B157-9C5AC7F0F1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7093" y="2630245"/>
                  <a:ext cx="203133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4242" r="-303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="" xmlns:a16="http://schemas.microsoft.com/office/drawing/2014/main" id="{48FD20B0-13E7-4CFE-B1DD-855B67DAC775}"/>
                  </a:ext>
                </a:extLst>
              </p:cNvPr>
              <p:cNvSpPr txBox="1"/>
              <p:nvPr/>
            </p:nvSpPr>
            <p:spPr>
              <a:xfrm>
                <a:off x="6057759" y="4765377"/>
                <a:ext cx="20672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48FD20B0-13E7-4CFE-B1DD-855B67DAC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759" y="4765377"/>
                <a:ext cx="206723" cy="184666"/>
              </a:xfrm>
              <a:prstGeom prst="rect">
                <a:avLst/>
              </a:prstGeom>
              <a:blipFill>
                <a:blip r:embed="rId16"/>
                <a:stretch>
                  <a:fillRect l="-23529" r="-294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8" name="Straight Connector 217">
            <a:extLst>
              <a:ext uri="{FF2B5EF4-FFF2-40B4-BE49-F238E27FC236}">
                <a16:creationId xmlns="" xmlns:a16="http://schemas.microsoft.com/office/drawing/2014/main" id="{32A9F23C-E616-428D-9602-B9178CCB10F8}"/>
              </a:ext>
            </a:extLst>
          </p:cNvPr>
          <p:cNvCxnSpPr>
            <a:cxnSpLocks/>
          </p:cNvCxnSpPr>
          <p:nvPr/>
        </p:nvCxnSpPr>
        <p:spPr>
          <a:xfrm>
            <a:off x="5966124" y="1229206"/>
            <a:ext cx="0" cy="6000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="" xmlns:a16="http://schemas.microsoft.com/office/drawing/2014/main" id="{AFD6D1B1-A03E-4C7F-8532-B790465BAA41}"/>
              </a:ext>
            </a:extLst>
          </p:cNvPr>
          <p:cNvCxnSpPr>
            <a:cxnSpLocks/>
          </p:cNvCxnSpPr>
          <p:nvPr/>
        </p:nvCxnSpPr>
        <p:spPr>
          <a:xfrm>
            <a:off x="5929215" y="3480942"/>
            <a:ext cx="0" cy="7085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="" xmlns:a16="http://schemas.microsoft.com/office/drawing/2014/main" id="{0E56F309-4CE7-4B55-970B-058A444EB33C}"/>
                  </a:ext>
                </a:extLst>
              </p:cNvPr>
              <p:cNvSpPr txBox="1"/>
              <p:nvPr/>
            </p:nvSpPr>
            <p:spPr>
              <a:xfrm>
                <a:off x="4514841" y="2634650"/>
                <a:ext cx="23301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C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E56F309-4CE7-4B55-970B-058A444EB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841" y="2634650"/>
                <a:ext cx="233013" cy="184666"/>
              </a:xfrm>
              <a:prstGeom prst="rect">
                <a:avLst/>
              </a:prstGeom>
              <a:blipFill>
                <a:blip r:embed="rId23"/>
                <a:stretch>
                  <a:fillRect l="-15789" r="-263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="" xmlns:a16="http://schemas.microsoft.com/office/drawing/2014/main" id="{D10C60C3-E061-45B6-873F-1FB92A1F5EA4}"/>
                  </a:ext>
                </a:extLst>
              </p:cNvPr>
              <p:cNvSpPr txBox="1"/>
              <p:nvPr/>
            </p:nvSpPr>
            <p:spPr>
              <a:xfrm>
                <a:off x="7098723" y="2649011"/>
                <a:ext cx="23301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D10C60C3-E061-45B6-873F-1FB92A1F5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723" y="2649011"/>
                <a:ext cx="233013" cy="184666"/>
              </a:xfrm>
              <a:prstGeom prst="rect">
                <a:avLst/>
              </a:prstGeom>
              <a:blipFill>
                <a:blip r:embed="rId24"/>
                <a:stretch>
                  <a:fillRect l="-1538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Straight Arrow Connector 230">
            <a:extLst>
              <a:ext uri="{FF2B5EF4-FFF2-40B4-BE49-F238E27FC236}">
                <a16:creationId xmlns="" xmlns:a16="http://schemas.microsoft.com/office/drawing/2014/main" id="{F88DA212-2809-4CA4-B263-4D374E9F6B00}"/>
              </a:ext>
            </a:extLst>
          </p:cNvPr>
          <p:cNvCxnSpPr>
            <a:cxnSpLocks/>
          </p:cNvCxnSpPr>
          <p:nvPr/>
        </p:nvCxnSpPr>
        <p:spPr>
          <a:xfrm>
            <a:off x="4531686" y="2882214"/>
            <a:ext cx="265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="" xmlns:a16="http://schemas.microsoft.com/office/drawing/2014/main" id="{FA4856DA-8201-42B0-8171-5713D9437C7E}"/>
              </a:ext>
            </a:extLst>
          </p:cNvPr>
          <p:cNvCxnSpPr>
            <a:cxnSpLocks/>
          </p:cNvCxnSpPr>
          <p:nvPr/>
        </p:nvCxnSpPr>
        <p:spPr>
          <a:xfrm flipH="1">
            <a:off x="7032177" y="2882214"/>
            <a:ext cx="299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4374605" y="5911776"/>
            <a:ext cx="292187" cy="249891"/>
            <a:chOff x="6176852" y="2698817"/>
            <a:chExt cx="292187" cy="249891"/>
          </a:xfrm>
        </p:grpSpPr>
        <p:cxnSp>
          <p:nvCxnSpPr>
            <p:cNvPr id="152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5317102" y="1229206"/>
            <a:ext cx="292187" cy="249891"/>
            <a:chOff x="6176852" y="2698817"/>
            <a:chExt cx="292187" cy="249891"/>
          </a:xfrm>
        </p:grpSpPr>
        <p:cxnSp>
          <p:nvCxnSpPr>
            <p:cNvPr id="163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1" name="Straight Connector 155">
            <a:extLst>
              <a:ext uri="{FF2B5EF4-FFF2-40B4-BE49-F238E27FC236}">
                <a16:creationId xmlns="" xmlns:a16="http://schemas.microsoft.com/office/drawing/2014/main" id="{D5505D13-002F-4D66-ABC2-F9DC2F0563C4}"/>
              </a:ext>
            </a:extLst>
          </p:cNvPr>
          <p:cNvCxnSpPr>
            <a:cxnSpLocks/>
          </p:cNvCxnSpPr>
          <p:nvPr/>
        </p:nvCxnSpPr>
        <p:spPr>
          <a:xfrm>
            <a:off x="5463196" y="1242801"/>
            <a:ext cx="5029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1818276" y="5625427"/>
                <a:ext cx="94737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𝑇𝐻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=97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8" name="TextBox 1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276" y="5625427"/>
                <a:ext cx="947375" cy="184666"/>
              </a:xfrm>
              <a:prstGeom prst="rect">
                <a:avLst/>
              </a:prstGeom>
              <a:blipFill rotWithShape="1">
                <a:blip r:embed="rId25"/>
                <a:stretch>
                  <a:fillRect l="-1282" r="-2564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91">
                <a:extLst>
                  <a:ext uri="{FF2B5EF4-FFF2-40B4-BE49-F238E27FC236}">
                    <a16:creationId xmlns="" xmlns:a16="http://schemas.microsoft.com/office/drawing/2014/main" id="{051AFA95-9EC1-45D3-A004-58907611ABB7}"/>
                  </a:ext>
                </a:extLst>
              </p:cNvPr>
              <p:cNvSpPr txBox="1"/>
              <p:nvPr/>
            </p:nvSpPr>
            <p:spPr>
              <a:xfrm>
                <a:off x="969553" y="977066"/>
                <a:ext cx="4102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200" dirty="0"/>
                  <a:t>=100</a:t>
                </a:r>
              </a:p>
            </p:txBody>
          </p:sp>
        </mc:Choice>
        <mc:Fallback xmlns="">
          <p:sp>
            <p:nvSpPr>
              <p:cNvPr id="180" name="TextBox 19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51AFA95-9EC1-45D3-A004-58907611A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553" y="977066"/>
                <a:ext cx="410241" cy="184666"/>
              </a:xfrm>
              <a:prstGeom prst="rect">
                <a:avLst/>
              </a:prstGeom>
              <a:blipFill rotWithShape="1">
                <a:blip r:embed="rId26"/>
                <a:stretch>
                  <a:fillRect l="-16418" t="-22581" r="-23881" b="-4838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933206" y="1294431"/>
                <a:ext cx="849015" cy="197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𝐶𝑄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R" sz="1200" b="0" i="1" smtClean="0">
                          <a:latin typeface="Cambria Math"/>
                        </a:rPr>
                        <m:t>1 </m:t>
                      </m:r>
                      <m:r>
                        <a:rPr lang="es-CR" sz="1200" b="0" i="1" smtClean="0">
                          <a:latin typeface="Cambria Math"/>
                        </a:rPr>
                        <m:t>𝑚𝐴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2" name="TextBox 1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06" y="1294431"/>
                <a:ext cx="849015" cy="197746"/>
              </a:xfrm>
              <a:prstGeom prst="rect">
                <a:avLst/>
              </a:prstGeom>
              <a:blipFill rotWithShape="1">
                <a:blip r:embed="rId27"/>
                <a:stretch>
                  <a:fillRect l="-3597" r="-5036" b="-2121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68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801512" y="496711"/>
            <a:ext cx="261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 </a:t>
            </a:r>
            <a:r>
              <a:rPr lang="en-US" dirty="0" err="1"/>
              <a:t>amplificador</a:t>
            </a:r>
            <a:r>
              <a:rPr lang="en-US" dirty="0"/>
              <a:t> </a:t>
            </a:r>
            <a:r>
              <a:rPr lang="en-US" dirty="0" err="1"/>
              <a:t>diferencial</a:t>
            </a:r>
            <a:endParaRPr lang="en-US" dirty="0"/>
          </a:p>
        </p:txBody>
      </p:sp>
      <p:grpSp>
        <p:nvGrpSpPr>
          <p:cNvPr id="114" name="Group 113">
            <a:extLst>
              <a:ext uri="{FF2B5EF4-FFF2-40B4-BE49-F238E27FC236}">
                <a16:creationId xmlns="" xmlns:a16="http://schemas.microsoft.com/office/drawing/2014/main" id="{C8E8B666-D23C-4D87-9E09-120719887026}"/>
              </a:ext>
            </a:extLst>
          </p:cNvPr>
          <p:cNvGrpSpPr/>
          <p:nvPr/>
        </p:nvGrpSpPr>
        <p:grpSpPr>
          <a:xfrm rot="5400000">
            <a:off x="2831579" y="5383667"/>
            <a:ext cx="290336" cy="76507"/>
            <a:chOff x="7529811" y="3713163"/>
            <a:chExt cx="640072" cy="158750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="" xmlns:a16="http://schemas.microsoft.com/office/drawing/2014/main" id="{81A67C0B-AC2B-4256-A338-A6C8B3A73B52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="" xmlns:a16="http://schemas.microsoft.com/office/drawing/2014/main" id="{D443C1F7-36C3-4822-97B2-5E6A84D68F65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="" xmlns:a16="http://schemas.microsoft.com/office/drawing/2014/main" id="{487A6CA7-0613-411B-94E6-6185585B85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="" xmlns:a16="http://schemas.microsoft.com/office/drawing/2014/main" id="{5A4C1100-BC89-4388-9F4B-DCED72B1E478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="" xmlns:a16="http://schemas.microsoft.com/office/drawing/2014/main" id="{D39A3C1F-BF75-47B9-A6CB-00BAA05F6A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="" xmlns:a16="http://schemas.microsoft.com/office/drawing/2014/main" id="{8C7A9135-BD22-45F8-8A41-DAAEA150A464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="" xmlns:a16="http://schemas.microsoft.com/office/drawing/2014/main" id="{154E5243-8D82-4A32-82A7-4DA52C32B7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="" xmlns:a16="http://schemas.microsoft.com/office/drawing/2014/main" id="{A9F8AFA8-0177-4713-BF89-164F7D415283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="" xmlns:a16="http://schemas.microsoft.com/office/drawing/2014/main" id="{7122BBEC-5194-450D-AA50-4E1F371E95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Straight Connector 126">
            <a:extLst>
              <a:ext uri="{FF2B5EF4-FFF2-40B4-BE49-F238E27FC236}">
                <a16:creationId xmlns="" xmlns:a16="http://schemas.microsoft.com/office/drawing/2014/main" id="{D1234EB9-33CC-4D4A-8229-4D66EB5E755F}"/>
              </a:ext>
            </a:extLst>
          </p:cNvPr>
          <p:cNvCxnSpPr>
            <a:cxnSpLocks/>
          </p:cNvCxnSpPr>
          <p:nvPr/>
        </p:nvCxnSpPr>
        <p:spPr>
          <a:xfrm>
            <a:off x="2975224" y="4718780"/>
            <a:ext cx="0" cy="557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="" xmlns:a16="http://schemas.microsoft.com/office/drawing/2014/main" id="{450BBC13-97D4-42E1-8AF7-8EBD02336AD9}"/>
              </a:ext>
            </a:extLst>
          </p:cNvPr>
          <p:cNvGrpSpPr/>
          <p:nvPr/>
        </p:nvGrpSpPr>
        <p:grpSpPr>
          <a:xfrm>
            <a:off x="5526265" y="4159979"/>
            <a:ext cx="418618" cy="1079500"/>
            <a:chOff x="3276600" y="2936875"/>
            <a:chExt cx="418618" cy="1079500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="" xmlns:a16="http://schemas.microsoft.com/office/drawing/2014/main" id="{EF308F2F-8600-46AB-86D6-EDF4CDA19CE9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279913"/>
              <a:ext cx="0" cy="412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="" xmlns:a16="http://schemas.microsoft.com/office/drawing/2014/main" id="{6297008D-F382-4992-ABCB-076EE313354E}"/>
                </a:ext>
              </a:extLst>
            </p:cNvPr>
            <p:cNvCxnSpPr/>
            <p:nvPr/>
          </p:nvCxnSpPr>
          <p:spPr>
            <a:xfrm flipH="1">
              <a:off x="3518452" y="3279913"/>
              <a:ext cx="167723" cy="82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="" xmlns:a16="http://schemas.microsoft.com/office/drawing/2014/main" id="{A4597B0F-D05F-4E9D-84A9-3D1AAC0A12CF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622675"/>
              <a:ext cx="176766" cy="696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="" xmlns:a16="http://schemas.microsoft.com/office/drawing/2014/main" id="{761C4632-DC5A-4E25-B214-88D9E345BB04}"/>
                </a:ext>
              </a:extLst>
            </p:cNvPr>
            <p:cNvCxnSpPr/>
            <p:nvPr/>
          </p:nvCxnSpPr>
          <p:spPr>
            <a:xfrm flipV="1">
              <a:off x="3686175" y="2936875"/>
              <a:ext cx="0" cy="343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="" xmlns:a16="http://schemas.microsoft.com/office/drawing/2014/main" id="{56EE2DFB-F72C-4BA0-B0AB-837EFE7CA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8144" y="3692525"/>
              <a:ext cx="3175" cy="3238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="" xmlns:a16="http://schemas.microsoft.com/office/drawing/2014/main" id="{305C6263-B8E3-486B-8567-A5EF52F928B0}"/>
                </a:ext>
              </a:extLst>
            </p:cNvPr>
            <p:cNvCxnSpPr/>
            <p:nvPr/>
          </p:nvCxnSpPr>
          <p:spPr>
            <a:xfrm flipH="1">
              <a:off x="3276600" y="3495676"/>
              <a:ext cx="2418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="" xmlns:a16="http://schemas.microsoft.com/office/drawing/2014/main" id="{D8D775AA-505E-4D39-AF1F-3B88F05CF36F}"/>
              </a:ext>
            </a:extLst>
          </p:cNvPr>
          <p:cNvGrpSpPr/>
          <p:nvPr/>
        </p:nvGrpSpPr>
        <p:grpSpPr>
          <a:xfrm rot="5400000">
            <a:off x="5793229" y="5333425"/>
            <a:ext cx="290336" cy="76507"/>
            <a:chOff x="7529811" y="3713163"/>
            <a:chExt cx="640072" cy="158750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="" xmlns:a16="http://schemas.microsoft.com/office/drawing/2014/main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="" xmlns:a16="http://schemas.microsoft.com/office/drawing/2014/main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="" xmlns:a16="http://schemas.microsoft.com/office/drawing/2014/main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="" xmlns:a16="http://schemas.microsoft.com/office/drawing/2014/main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="" xmlns:a16="http://schemas.microsoft.com/office/drawing/2014/main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="" xmlns:a16="http://schemas.microsoft.com/office/drawing/2014/main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="" xmlns:a16="http://schemas.microsoft.com/office/drawing/2014/main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="" xmlns:a16="http://schemas.microsoft.com/office/drawing/2014/main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="" xmlns:a16="http://schemas.microsoft.com/office/drawing/2014/main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Straight Connector 155">
            <a:extLst>
              <a:ext uri="{FF2B5EF4-FFF2-40B4-BE49-F238E27FC236}">
                <a16:creationId xmlns="" xmlns:a16="http://schemas.microsoft.com/office/drawing/2014/main" id="{D5505D13-002F-4D66-ABC2-F9DC2F0563C4}"/>
              </a:ext>
            </a:extLst>
          </p:cNvPr>
          <p:cNvCxnSpPr>
            <a:cxnSpLocks/>
          </p:cNvCxnSpPr>
          <p:nvPr/>
        </p:nvCxnSpPr>
        <p:spPr>
          <a:xfrm>
            <a:off x="2971785" y="4718781"/>
            <a:ext cx="26198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="" xmlns:a16="http://schemas.microsoft.com/office/drawing/2014/main" id="{DA58ED68-50CC-40DC-BC8A-0D8A43C08FBD}"/>
              </a:ext>
            </a:extLst>
          </p:cNvPr>
          <p:cNvCxnSpPr>
            <a:cxnSpLocks/>
          </p:cNvCxnSpPr>
          <p:nvPr/>
        </p:nvCxnSpPr>
        <p:spPr>
          <a:xfrm>
            <a:off x="2976817" y="5773948"/>
            <a:ext cx="29572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="" xmlns:a16="http://schemas.microsoft.com/office/drawing/2014/main" id="{F3D8806A-B464-4BB6-867A-0189563C8E75}"/>
              </a:ext>
            </a:extLst>
          </p:cNvPr>
          <p:cNvCxnSpPr>
            <a:cxnSpLocks/>
          </p:cNvCxnSpPr>
          <p:nvPr/>
        </p:nvCxnSpPr>
        <p:spPr>
          <a:xfrm>
            <a:off x="2971785" y="5542443"/>
            <a:ext cx="0" cy="2302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="" xmlns:a16="http://schemas.microsoft.com/office/drawing/2014/main" id="{0B8E685F-64CF-4253-8455-192706FCEE79}"/>
              </a:ext>
            </a:extLst>
          </p:cNvPr>
          <p:cNvCxnSpPr>
            <a:cxnSpLocks/>
          </p:cNvCxnSpPr>
          <p:nvPr/>
        </p:nvCxnSpPr>
        <p:spPr>
          <a:xfrm>
            <a:off x="5933435" y="5516847"/>
            <a:ext cx="0" cy="255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>
            <a:extLst>
              <a:ext uri="{FF2B5EF4-FFF2-40B4-BE49-F238E27FC236}">
                <a16:creationId xmlns="" xmlns:a16="http://schemas.microsoft.com/office/drawing/2014/main" id="{0646D11C-040D-43CA-8143-1B110D2FB131}"/>
              </a:ext>
            </a:extLst>
          </p:cNvPr>
          <p:cNvGrpSpPr/>
          <p:nvPr/>
        </p:nvGrpSpPr>
        <p:grpSpPr>
          <a:xfrm rot="10800000">
            <a:off x="4492754" y="5779475"/>
            <a:ext cx="55282" cy="119978"/>
            <a:chOff x="7132321" y="4612913"/>
            <a:chExt cx="119270" cy="287888"/>
          </a:xfrm>
        </p:grpSpPr>
        <p:sp>
          <p:nvSpPr>
            <p:cNvPr id="184" name="Oval 183">
              <a:extLst>
                <a:ext uri="{FF2B5EF4-FFF2-40B4-BE49-F238E27FC236}">
                  <a16:creationId xmlns="" xmlns:a16="http://schemas.microsoft.com/office/drawing/2014/main" id="{038CE74B-5D90-4260-B438-B2E53135497E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="" xmlns:a16="http://schemas.microsoft.com/office/drawing/2014/main" id="{18A7A913-B80E-4203-8407-27D440ADA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="" xmlns:a16="http://schemas.microsoft.com/office/drawing/2014/main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1853157" y="5310236"/>
                <a:ext cx="9124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𝑇𝐻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‖"/>
                          <m:endChr m:val=""/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157" y="5310236"/>
                <a:ext cx="912494" cy="184666"/>
              </a:xfrm>
              <a:prstGeom prst="rect">
                <a:avLst/>
              </a:prstGeom>
              <a:blipFill rotWithShape="1">
                <a:blip r:embed="rId2"/>
                <a:stretch>
                  <a:fillRect l="-4000" t="-173333" r="-22667" b="-26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6091128" y="5292461"/>
                <a:ext cx="8615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=9.7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128" y="5292461"/>
                <a:ext cx="861518" cy="184666"/>
              </a:xfrm>
              <a:prstGeom prst="rect">
                <a:avLst/>
              </a:prstGeom>
              <a:blipFill>
                <a:blip r:embed="rId4"/>
                <a:stretch>
                  <a:fillRect l="-4225" r="-352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 112">
            <a:extLst>
              <a:ext uri="{FF2B5EF4-FFF2-40B4-BE49-F238E27FC236}">
                <a16:creationId xmlns="" xmlns:a16="http://schemas.microsoft.com/office/drawing/2014/main" id="{A0440181-EBB1-4C21-BAA7-22D1118284F1}"/>
              </a:ext>
            </a:extLst>
          </p:cNvPr>
          <p:cNvGrpSpPr/>
          <p:nvPr/>
        </p:nvGrpSpPr>
        <p:grpSpPr>
          <a:xfrm rot="5400000">
            <a:off x="5115629" y="2252901"/>
            <a:ext cx="290336" cy="76507"/>
            <a:chOff x="7529811" y="3713163"/>
            <a:chExt cx="640072" cy="15875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="" xmlns:a16="http://schemas.microsoft.com/office/drawing/2014/main" id="{87B03DAE-6933-4047-925C-53FACF26F1C2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="" xmlns:a16="http://schemas.microsoft.com/office/drawing/2014/main" id="{BC79E102-E5D0-4850-BFDA-0E9038F4096C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="" xmlns:a16="http://schemas.microsoft.com/office/drawing/2014/main" id="{035DDEB8-7444-4CC1-9F4B-664FD4E040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AF6ECC99-65B8-4406-A39C-903574FF90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="" xmlns:a16="http://schemas.microsoft.com/office/drawing/2014/main" id="{DBF192F0-DE14-4B09-AFAB-7C52E2739E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="" xmlns:a16="http://schemas.microsoft.com/office/drawing/2014/main" id="{AB2EE8C1-424F-4624-8F2D-DB9CAA59DA8C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="" xmlns:a16="http://schemas.microsoft.com/office/drawing/2014/main" id="{290F4C1B-295E-4CE5-B0BC-2B98D82E93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="" xmlns:a16="http://schemas.microsoft.com/office/drawing/2014/main" id="{24FDF9EC-17FE-42D9-928B-AA64B8B76AB2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8D6319A5-4717-4669-B19A-D84F23B282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="" xmlns:a16="http://schemas.microsoft.com/office/drawing/2014/main" id="{6F502715-A5E3-4697-A8C4-A2EEA15B565E}"/>
              </a:ext>
            </a:extLst>
          </p:cNvPr>
          <p:cNvGrpSpPr/>
          <p:nvPr/>
        </p:nvGrpSpPr>
        <p:grpSpPr>
          <a:xfrm>
            <a:off x="4851222" y="2406049"/>
            <a:ext cx="418618" cy="1079500"/>
            <a:chOff x="3276600" y="2936875"/>
            <a:chExt cx="418618" cy="10795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="" xmlns:a16="http://schemas.microsoft.com/office/drawing/2014/main" id="{F2611402-F603-4793-A2E9-56448F4E2399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279913"/>
              <a:ext cx="0" cy="412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="" xmlns:a16="http://schemas.microsoft.com/office/drawing/2014/main" id="{AF00630D-B914-4616-B7E1-AF9AF9DEA552}"/>
                </a:ext>
              </a:extLst>
            </p:cNvPr>
            <p:cNvCxnSpPr/>
            <p:nvPr/>
          </p:nvCxnSpPr>
          <p:spPr>
            <a:xfrm flipH="1">
              <a:off x="3518452" y="3279913"/>
              <a:ext cx="167723" cy="82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="" xmlns:a16="http://schemas.microsoft.com/office/drawing/2014/main" id="{A9E54CB2-F178-4C9F-9876-E117333761BF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622675"/>
              <a:ext cx="176766" cy="696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="" xmlns:a16="http://schemas.microsoft.com/office/drawing/2014/main" id="{61583D6F-DFEB-4E69-BE96-BBD18C2085BD}"/>
                </a:ext>
              </a:extLst>
            </p:cNvPr>
            <p:cNvCxnSpPr/>
            <p:nvPr/>
          </p:nvCxnSpPr>
          <p:spPr>
            <a:xfrm flipV="1">
              <a:off x="3686175" y="2936875"/>
              <a:ext cx="0" cy="343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="" xmlns:a16="http://schemas.microsoft.com/office/drawing/2014/main" id="{392E83FA-FB87-4DD4-A5F1-DDA1A3DFB1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8144" y="3692525"/>
              <a:ext cx="3175" cy="3238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="" xmlns:a16="http://schemas.microsoft.com/office/drawing/2014/main" id="{261F1A56-7424-443D-8B30-1B219780870B}"/>
                </a:ext>
              </a:extLst>
            </p:cNvPr>
            <p:cNvCxnSpPr/>
            <p:nvPr/>
          </p:nvCxnSpPr>
          <p:spPr>
            <a:xfrm flipH="1">
              <a:off x="3276600" y="3495676"/>
              <a:ext cx="2418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="" xmlns:a16="http://schemas.microsoft.com/office/drawing/2014/main" id="{ACE7A879-4254-4B1E-AFCE-A4C6EFF814BD}"/>
              </a:ext>
            </a:extLst>
          </p:cNvPr>
          <p:cNvGrpSpPr/>
          <p:nvPr/>
        </p:nvGrpSpPr>
        <p:grpSpPr>
          <a:xfrm flipH="1">
            <a:off x="6609522" y="2401442"/>
            <a:ext cx="421717" cy="1079500"/>
            <a:chOff x="3276600" y="2936875"/>
            <a:chExt cx="418618" cy="1079500"/>
          </a:xfrm>
        </p:grpSpPr>
        <p:cxnSp>
          <p:nvCxnSpPr>
            <p:cNvPr id="89" name="Straight Connector 88">
              <a:extLst>
                <a:ext uri="{FF2B5EF4-FFF2-40B4-BE49-F238E27FC236}">
                  <a16:creationId xmlns="" xmlns:a16="http://schemas.microsoft.com/office/drawing/2014/main" id="{0A3A0A11-89D2-449E-8EB5-95AF0EFCA86F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279913"/>
              <a:ext cx="0" cy="412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="" xmlns:a16="http://schemas.microsoft.com/office/drawing/2014/main" id="{EC1F577F-BD17-43FE-9EF8-C028AA591318}"/>
                </a:ext>
              </a:extLst>
            </p:cNvPr>
            <p:cNvCxnSpPr/>
            <p:nvPr/>
          </p:nvCxnSpPr>
          <p:spPr>
            <a:xfrm flipH="1">
              <a:off x="3518452" y="3279913"/>
              <a:ext cx="167723" cy="82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="" xmlns:a16="http://schemas.microsoft.com/office/drawing/2014/main" id="{AD7E1D1A-E4CF-4B59-AF1F-2415BBA9E85B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622675"/>
              <a:ext cx="176766" cy="696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="" xmlns:a16="http://schemas.microsoft.com/office/drawing/2014/main" id="{D7EA7117-BBC6-49CE-AA7E-C8C6EC88AE13}"/>
                </a:ext>
              </a:extLst>
            </p:cNvPr>
            <p:cNvCxnSpPr/>
            <p:nvPr/>
          </p:nvCxnSpPr>
          <p:spPr>
            <a:xfrm flipV="1">
              <a:off x="3686175" y="2936875"/>
              <a:ext cx="0" cy="343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="" xmlns:a16="http://schemas.microsoft.com/office/drawing/2014/main" id="{6CC1E556-6F8D-4263-B6B4-5ABBCEF605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8144" y="3692525"/>
              <a:ext cx="3175" cy="3238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="" xmlns:a16="http://schemas.microsoft.com/office/drawing/2014/main" id="{CBE0F432-A8F2-4DD5-B882-2953D118A489}"/>
                </a:ext>
              </a:extLst>
            </p:cNvPr>
            <p:cNvCxnSpPr/>
            <p:nvPr/>
          </p:nvCxnSpPr>
          <p:spPr>
            <a:xfrm flipH="1">
              <a:off x="3276600" y="3495676"/>
              <a:ext cx="2418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0966BAAB-165E-43D9-B473-79727363905C}"/>
              </a:ext>
            </a:extLst>
          </p:cNvPr>
          <p:cNvGrpSpPr/>
          <p:nvPr/>
        </p:nvGrpSpPr>
        <p:grpSpPr>
          <a:xfrm rot="5400000">
            <a:off x="6482768" y="2249270"/>
            <a:ext cx="290336" cy="76507"/>
            <a:chOff x="7529811" y="3713163"/>
            <a:chExt cx="640072" cy="158750"/>
          </a:xfrm>
        </p:grpSpPr>
        <p:cxnSp>
          <p:nvCxnSpPr>
            <p:cNvPr id="96" name="Straight Connector 95">
              <a:extLst>
                <a:ext uri="{FF2B5EF4-FFF2-40B4-BE49-F238E27FC236}">
                  <a16:creationId xmlns="" xmlns:a16="http://schemas.microsoft.com/office/drawing/2014/main" id="{A8B48AC6-0F14-4174-8A53-38697F442703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="" xmlns:a16="http://schemas.microsoft.com/office/drawing/2014/main" id="{DF81AB11-0B81-4D84-BBA0-99D6DA96431D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="" xmlns:a16="http://schemas.microsoft.com/office/drawing/2014/main" id="{EDC3B24D-C1DE-4440-B0F8-A5BE2E127F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="" xmlns:a16="http://schemas.microsoft.com/office/drawing/2014/main" id="{026155F8-B203-471B-99BB-DBA401E0641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="" xmlns:a16="http://schemas.microsoft.com/office/drawing/2014/main" id="{0214E684-0248-43A8-9DE4-01EF86B1EB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="" xmlns:a16="http://schemas.microsoft.com/office/drawing/2014/main" id="{A2843C5C-6ACB-447B-992D-E0930A93AB4E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="" xmlns:a16="http://schemas.microsoft.com/office/drawing/2014/main" id="{00B9BE10-19ED-412F-A9B6-D430822CBA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="" xmlns:a16="http://schemas.microsoft.com/office/drawing/2014/main" id="{715BF1D2-D17D-49AD-AA7B-1BFAD9A18C84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="" xmlns:a16="http://schemas.microsoft.com/office/drawing/2014/main" id="{FA65DB70-F9DD-4587-B97E-851E4E8E78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>
            <a:extLst>
              <a:ext uri="{FF2B5EF4-FFF2-40B4-BE49-F238E27FC236}">
                <a16:creationId xmlns="" xmlns:a16="http://schemas.microsoft.com/office/drawing/2014/main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5269840" y="3480942"/>
            <a:ext cx="13531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="" xmlns:a16="http://schemas.microsoft.com/office/drawing/2014/main" id="{2A32AF7A-4708-48BC-BA70-81FC780196E9}"/>
              </a:ext>
            </a:extLst>
          </p:cNvPr>
          <p:cNvCxnSpPr>
            <a:cxnSpLocks/>
          </p:cNvCxnSpPr>
          <p:nvPr/>
        </p:nvCxnSpPr>
        <p:spPr>
          <a:xfrm>
            <a:off x="5250792" y="1821125"/>
            <a:ext cx="0" cy="313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="" xmlns:a16="http://schemas.microsoft.com/office/drawing/2014/main" id="{1FFAE678-2703-4FCD-864E-075362E2BD08}"/>
              </a:ext>
            </a:extLst>
          </p:cNvPr>
          <p:cNvCxnSpPr>
            <a:cxnSpLocks/>
          </p:cNvCxnSpPr>
          <p:nvPr/>
        </p:nvCxnSpPr>
        <p:spPr>
          <a:xfrm>
            <a:off x="6617441" y="1829243"/>
            <a:ext cx="0" cy="313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="" xmlns:a16="http://schemas.microsoft.com/office/drawing/2014/main" id="{BD5200AA-37F2-4113-996F-B900F4806B81}"/>
              </a:ext>
            </a:extLst>
          </p:cNvPr>
          <p:cNvCxnSpPr>
            <a:cxnSpLocks/>
          </p:cNvCxnSpPr>
          <p:nvPr/>
        </p:nvCxnSpPr>
        <p:spPr>
          <a:xfrm>
            <a:off x="5252079" y="2601347"/>
            <a:ext cx="405751" cy="55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DF7B317B-CDFC-4DC3-93C4-784EDABFFF7A}"/>
                  </a:ext>
                </a:extLst>
              </p:cNvPr>
              <p:cNvSpPr txBox="1"/>
              <p:nvPr/>
            </p:nvSpPr>
            <p:spPr>
              <a:xfrm>
                <a:off x="4709002" y="2222601"/>
                <a:ext cx="4504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F7B317B-CDFC-4DC3-93C4-784EDABFF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002" y="2222601"/>
                <a:ext cx="450444" cy="184666"/>
              </a:xfrm>
              <a:prstGeom prst="rect">
                <a:avLst/>
              </a:prstGeom>
              <a:blipFill rotWithShape="1">
                <a:blip r:embed="rId5"/>
                <a:stretch>
                  <a:fillRect l="-6757" r="-9459" b="-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="" xmlns:a16="http://schemas.microsoft.com/office/drawing/2014/main" id="{4274BF3B-3B74-446B-9B2B-A1E0FB8B3BD2}"/>
                  </a:ext>
                </a:extLst>
              </p:cNvPr>
              <p:cNvSpPr txBox="1"/>
              <p:nvPr/>
            </p:nvSpPr>
            <p:spPr>
              <a:xfrm>
                <a:off x="6703114" y="2212789"/>
                <a:ext cx="4504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274BF3B-3B74-446B-9B2B-A1E0FB8B3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114" y="2212789"/>
                <a:ext cx="450444" cy="184666"/>
              </a:xfrm>
              <a:prstGeom prst="rect">
                <a:avLst/>
              </a:prstGeom>
              <a:blipFill rotWithShape="1">
                <a:blip r:embed="rId5"/>
                <a:stretch>
                  <a:fillRect l="-8219" r="-9589" b="-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Oval 161">
            <a:extLst>
              <a:ext uri="{FF2B5EF4-FFF2-40B4-BE49-F238E27FC236}">
                <a16:creationId xmlns="" xmlns:a16="http://schemas.microsoft.com/office/drawing/2014/main" id="{F38DE8C0-CBC1-4F0D-9253-137116BE8F78}"/>
              </a:ext>
            </a:extLst>
          </p:cNvPr>
          <p:cNvSpPr/>
          <p:nvPr/>
        </p:nvSpPr>
        <p:spPr>
          <a:xfrm rot="5400000">
            <a:off x="5659266" y="2595182"/>
            <a:ext cx="55282" cy="500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="" xmlns:a16="http://schemas.microsoft.com/office/drawing/2014/main" id="{20758E98-D9A8-4CC9-AC77-C633B6E692E4}"/>
              </a:ext>
            </a:extLst>
          </p:cNvPr>
          <p:cNvGrpSpPr/>
          <p:nvPr/>
        </p:nvGrpSpPr>
        <p:grpSpPr>
          <a:xfrm rot="16200000">
            <a:off x="6184717" y="2553209"/>
            <a:ext cx="55282" cy="119978"/>
            <a:chOff x="7132321" y="4612913"/>
            <a:chExt cx="119270" cy="287888"/>
          </a:xfrm>
        </p:grpSpPr>
        <p:sp>
          <p:nvSpPr>
            <p:cNvPr id="165" name="Oval 164">
              <a:extLst>
                <a:ext uri="{FF2B5EF4-FFF2-40B4-BE49-F238E27FC236}">
                  <a16:creationId xmlns="" xmlns:a16="http://schemas.microsoft.com/office/drawing/2014/main" id="{762976E6-73F9-42F4-B8D4-B6181448B5F6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="" xmlns:a16="http://schemas.microsoft.com/office/drawing/2014/main" id="{F8CA3C85-A02D-4D5E-A017-FEAF38224C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0" name="Straight Connector 169">
            <a:extLst>
              <a:ext uri="{FF2B5EF4-FFF2-40B4-BE49-F238E27FC236}">
                <a16:creationId xmlns="" xmlns:a16="http://schemas.microsoft.com/office/drawing/2014/main" id="{875D2166-5F2C-407F-A77E-417959C954B4}"/>
              </a:ext>
            </a:extLst>
          </p:cNvPr>
          <p:cNvCxnSpPr>
            <a:cxnSpLocks/>
          </p:cNvCxnSpPr>
          <p:nvPr/>
        </p:nvCxnSpPr>
        <p:spPr>
          <a:xfrm>
            <a:off x="6225736" y="2613198"/>
            <a:ext cx="405751" cy="55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F6D9CEE9-575E-45F9-8453-D00AB6837C47}"/>
              </a:ext>
            </a:extLst>
          </p:cNvPr>
          <p:cNvGrpSpPr/>
          <p:nvPr/>
        </p:nvGrpSpPr>
        <p:grpSpPr>
          <a:xfrm>
            <a:off x="4275481" y="2960243"/>
            <a:ext cx="280048" cy="955439"/>
            <a:chOff x="6952646" y="2910492"/>
            <a:chExt cx="280048" cy="955439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797473A1-7676-43DF-AA79-0A21DAACE7D1}"/>
                </a:ext>
              </a:extLst>
            </p:cNvPr>
            <p:cNvSpPr/>
            <p:nvPr/>
          </p:nvSpPr>
          <p:spPr>
            <a:xfrm>
              <a:off x="6952646" y="3228973"/>
              <a:ext cx="262831" cy="323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D5EAD0BF-3A02-47C3-822E-688550D50530}"/>
                </a:ext>
              </a:extLst>
            </p:cNvPr>
            <p:cNvSpPr txBox="1"/>
            <p:nvPr/>
          </p:nvSpPr>
          <p:spPr>
            <a:xfrm>
              <a:off x="6958260" y="315752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+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="" xmlns:a16="http://schemas.microsoft.com/office/drawing/2014/main" id="{59F76C5B-ACE0-45A1-917C-675DAFC4D402}"/>
                </a:ext>
              </a:extLst>
            </p:cNvPr>
            <p:cNvSpPr txBox="1"/>
            <p:nvPr/>
          </p:nvSpPr>
          <p:spPr>
            <a:xfrm>
              <a:off x="6980220" y="3323693"/>
              <a:ext cx="2391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</a:t>
              </a:r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="" xmlns:a16="http://schemas.microsoft.com/office/drawing/2014/main" id="{CF81C55A-C911-4DED-A3F0-AD2F818E02A7}"/>
                </a:ext>
              </a:extLst>
            </p:cNvPr>
            <p:cNvCxnSpPr>
              <a:cxnSpLocks/>
            </p:cNvCxnSpPr>
            <p:nvPr/>
          </p:nvCxnSpPr>
          <p:spPr>
            <a:xfrm>
              <a:off x="7073166" y="2910492"/>
              <a:ext cx="0" cy="313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="" xmlns:a16="http://schemas.microsoft.com/office/drawing/2014/main" id="{4B978F73-98AB-4E27-A86B-7B719CDA1B4D}"/>
                </a:ext>
              </a:extLst>
            </p:cNvPr>
            <p:cNvCxnSpPr>
              <a:cxnSpLocks/>
            </p:cNvCxnSpPr>
            <p:nvPr/>
          </p:nvCxnSpPr>
          <p:spPr>
            <a:xfrm>
              <a:off x="7084061" y="3552819"/>
              <a:ext cx="0" cy="313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="" xmlns:a16="http://schemas.microsoft.com/office/drawing/2014/main" id="{1BAE246E-BE16-4D65-96A7-334B8F118608}"/>
              </a:ext>
            </a:extLst>
          </p:cNvPr>
          <p:cNvGrpSpPr/>
          <p:nvPr/>
        </p:nvGrpSpPr>
        <p:grpSpPr>
          <a:xfrm>
            <a:off x="7278325" y="2960243"/>
            <a:ext cx="280048" cy="955439"/>
            <a:chOff x="6952646" y="2910492"/>
            <a:chExt cx="280048" cy="955439"/>
          </a:xfrm>
        </p:grpSpPr>
        <p:sp>
          <p:nvSpPr>
            <p:cNvPr id="181" name="Oval 180">
              <a:extLst>
                <a:ext uri="{FF2B5EF4-FFF2-40B4-BE49-F238E27FC236}">
                  <a16:creationId xmlns="" xmlns:a16="http://schemas.microsoft.com/office/drawing/2014/main" id="{0CAF7A6D-3F0B-4F55-8B20-31CEF8E4702C}"/>
                </a:ext>
              </a:extLst>
            </p:cNvPr>
            <p:cNvSpPr/>
            <p:nvPr/>
          </p:nvSpPr>
          <p:spPr>
            <a:xfrm>
              <a:off x="6952646" y="3228973"/>
              <a:ext cx="262831" cy="323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="" xmlns:a16="http://schemas.microsoft.com/office/drawing/2014/main" id="{9AAA16E3-4630-43BC-8230-17E90C73228B}"/>
                </a:ext>
              </a:extLst>
            </p:cNvPr>
            <p:cNvSpPr txBox="1"/>
            <p:nvPr/>
          </p:nvSpPr>
          <p:spPr>
            <a:xfrm>
              <a:off x="6958260" y="315752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+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="" xmlns:a16="http://schemas.microsoft.com/office/drawing/2014/main" id="{691830C3-B9DA-43D3-A47F-9B7300BADC5E}"/>
                </a:ext>
              </a:extLst>
            </p:cNvPr>
            <p:cNvSpPr txBox="1"/>
            <p:nvPr/>
          </p:nvSpPr>
          <p:spPr>
            <a:xfrm>
              <a:off x="6980220" y="3323693"/>
              <a:ext cx="2391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</a:t>
              </a: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="" xmlns:a16="http://schemas.microsoft.com/office/drawing/2014/main" id="{C180AF74-30E0-4B35-8364-23EAD111440C}"/>
                </a:ext>
              </a:extLst>
            </p:cNvPr>
            <p:cNvCxnSpPr>
              <a:cxnSpLocks/>
            </p:cNvCxnSpPr>
            <p:nvPr/>
          </p:nvCxnSpPr>
          <p:spPr>
            <a:xfrm>
              <a:off x="7073166" y="2910492"/>
              <a:ext cx="0" cy="313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="" xmlns:a16="http://schemas.microsoft.com/office/drawing/2014/main" id="{CA42A300-6799-4160-9ACA-534E4A12B8EF}"/>
                </a:ext>
              </a:extLst>
            </p:cNvPr>
            <p:cNvCxnSpPr>
              <a:cxnSpLocks/>
            </p:cNvCxnSpPr>
            <p:nvPr/>
          </p:nvCxnSpPr>
          <p:spPr>
            <a:xfrm>
              <a:off x="7084061" y="3552819"/>
              <a:ext cx="0" cy="313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9" name="Straight Connector 198">
            <a:extLst>
              <a:ext uri="{FF2B5EF4-FFF2-40B4-BE49-F238E27FC236}">
                <a16:creationId xmlns="" xmlns:a16="http://schemas.microsoft.com/office/drawing/2014/main" id="{98199567-84B7-4904-912D-6DF688769EC8}"/>
              </a:ext>
            </a:extLst>
          </p:cNvPr>
          <p:cNvCxnSpPr>
            <a:cxnSpLocks/>
          </p:cNvCxnSpPr>
          <p:nvPr/>
        </p:nvCxnSpPr>
        <p:spPr>
          <a:xfrm>
            <a:off x="4396001" y="2960243"/>
            <a:ext cx="4552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="" xmlns:a16="http://schemas.microsoft.com/office/drawing/2014/main" id="{799D4AAD-FE21-4B69-9949-2FA95280EE3E}"/>
              </a:ext>
            </a:extLst>
          </p:cNvPr>
          <p:cNvCxnSpPr>
            <a:cxnSpLocks/>
          </p:cNvCxnSpPr>
          <p:nvPr/>
        </p:nvCxnSpPr>
        <p:spPr>
          <a:xfrm>
            <a:off x="6965935" y="2960243"/>
            <a:ext cx="4552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4255208" y="3808036"/>
            <a:ext cx="292187" cy="249891"/>
            <a:chOff x="6176852" y="2698817"/>
            <a:chExt cx="292187" cy="249891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>
            <a:extLst>
              <a:ext uri="{FF2B5EF4-FFF2-40B4-BE49-F238E27FC236}">
                <a16:creationId xmlns="" xmlns:a16="http://schemas.microsoft.com/office/drawing/2014/main" id="{CCCE8640-C5F6-485D-824E-A9F1914276DF}"/>
              </a:ext>
            </a:extLst>
          </p:cNvPr>
          <p:cNvGrpSpPr/>
          <p:nvPr/>
        </p:nvGrpSpPr>
        <p:grpSpPr>
          <a:xfrm>
            <a:off x="7265495" y="3818055"/>
            <a:ext cx="292187" cy="249891"/>
            <a:chOff x="6176852" y="2698817"/>
            <a:chExt cx="292187" cy="249891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="" xmlns:a16="http://schemas.microsoft.com/office/drawing/2014/main" id="{80A60484-5322-4FA1-A623-C079E7F5CDC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="" xmlns:a16="http://schemas.microsoft.com/office/drawing/2014/main" id="{52C9ECFF-4B33-4555-A815-B63BF960D5C9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="" xmlns:a16="http://schemas.microsoft.com/office/drawing/2014/main" id="{31D614C4-7A3F-48DF-9A93-CEDDEEC197D6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="" xmlns:a16="http://schemas.microsoft.com/office/drawing/2014/main" id="{319939E4-201C-4851-B4B7-2C5D2E2CBF42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="" xmlns:a16="http://schemas.microsoft.com/office/drawing/2014/main" id="{CFA50FA5-9EC9-4877-B3A4-EE12AA4D6F94}"/>
                  </a:ext>
                </a:extLst>
              </p:cNvPr>
              <p:cNvSpPr txBox="1"/>
              <p:nvPr/>
            </p:nvSpPr>
            <p:spPr>
              <a:xfrm>
                <a:off x="4067829" y="3356440"/>
                <a:ext cx="18569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FA50FA5-9EC9-4877-B3A4-EE12AA4D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829" y="3356440"/>
                <a:ext cx="185692" cy="184666"/>
              </a:xfrm>
              <a:prstGeom prst="rect">
                <a:avLst/>
              </a:prstGeom>
              <a:blipFill rotWithShape="1">
                <a:blip r:embed="rId6"/>
                <a:stretch>
                  <a:fillRect l="-9677" r="-6452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="" xmlns:a16="http://schemas.microsoft.com/office/drawing/2014/main" id="{EAD23AF1-93EC-4C8B-8A93-51D161528547}"/>
                  </a:ext>
                </a:extLst>
              </p:cNvPr>
              <p:cNvSpPr txBox="1"/>
              <p:nvPr/>
            </p:nvSpPr>
            <p:spPr>
              <a:xfrm>
                <a:off x="7580333" y="3342666"/>
                <a:ext cx="18928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D23AF1-93EC-4C8B-8A93-51D1615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333" y="3342666"/>
                <a:ext cx="189283" cy="184666"/>
              </a:xfrm>
              <a:prstGeom prst="rect">
                <a:avLst/>
              </a:prstGeom>
              <a:blipFill rotWithShape="1">
                <a:blip r:embed="rId7"/>
                <a:stretch>
                  <a:fillRect l="-9375" r="-6250" b="-967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5874048" y="2634650"/>
                <a:ext cx="1841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048" y="2634650"/>
                <a:ext cx="184153" cy="184666"/>
              </a:xfrm>
              <a:prstGeom prst="rect">
                <a:avLst/>
              </a:prstGeom>
              <a:blipFill rotWithShape="1">
                <a:blip r:embed="rId8"/>
                <a:stretch>
                  <a:fillRect l="-13333" r="-6667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6B98212-2F7B-488B-BA6D-B9FACF759B9A}"/>
              </a:ext>
            </a:extLst>
          </p:cNvPr>
          <p:cNvSpPr txBox="1"/>
          <p:nvPr/>
        </p:nvSpPr>
        <p:spPr>
          <a:xfrm>
            <a:off x="5623594" y="236319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="" xmlns:a16="http://schemas.microsoft.com/office/drawing/2014/main" id="{2B8F6841-AA5B-4294-B2A2-6628B96E4EAD}"/>
              </a:ext>
            </a:extLst>
          </p:cNvPr>
          <p:cNvSpPr txBox="1"/>
          <p:nvPr/>
        </p:nvSpPr>
        <p:spPr>
          <a:xfrm>
            <a:off x="5984650" y="2344789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="" xmlns:a16="http://schemas.microsoft.com/office/drawing/2014/main" id="{9B88280C-9D7D-4041-AAA8-88312DD57C26}"/>
                  </a:ext>
                </a:extLst>
              </p:cNvPr>
              <p:cNvSpPr txBox="1"/>
              <p:nvPr/>
            </p:nvSpPr>
            <p:spPr>
              <a:xfrm>
                <a:off x="6360691" y="2882214"/>
                <a:ext cx="20672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B88280C-9D7D-4041-AAA8-88312DD57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691" y="2882214"/>
                <a:ext cx="206723" cy="184666"/>
              </a:xfrm>
              <a:prstGeom prst="rect">
                <a:avLst/>
              </a:prstGeom>
              <a:blipFill rotWithShape="1">
                <a:blip r:embed="rId9"/>
                <a:stretch>
                  <a:fillRect l="-20588" r="-5882" b="-2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="" xmlns:a16="http://schemas.microsoft.com/office/drawing/2014/main" id="{7FAAF424-A97C-4058-B157-9C5AC7F0F121}"/>
                  </a:ext>
                </a:extLst>
              </p:cNvPr>
              <p:cNvSpPr txBox="1"/>
              <p:nvPr/>
            </p:nvSpPr>
            <p:spPr>
              <a:xfrm>
                <a:off x="5345774" y="2882214"/>
                <a:ext cx="20313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FAAF424-A97C-4058-B157-9C5AC7F0F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774" y="2882214"/>
                <a:ext cx="203133" cy="184666"/>
              </a:xfrm>
              <a:prstGeom prst="rect">
                <a:avLst/>
              </a:prstGeom>
              <a:blipFill rotWithShape="1">
                <a:blip r:embed="rId10"/>
                <a:stretch>
                  <a:fillRect l="-24242" r="-3030" b="-2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="" xmlns:a16="http://schemas.microsoft.com/office/drawing/2014/main" id="{48FD20B0-13E7-4CFE-B1DD-855B67DAC775}"/>
                  </a:ext>
                </a:extLst>
              </p:cNvPr>
              <p:cNvSpPr txBox="1"/>
              <p:nvPr/>
            </p:nvSpPr>
            <p:spPr>
              <a:xfrm>
                <a:off x="6057759" y="4765377"/>
                <a:ext cx="20672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48FD20B0-13E7-4CFE-B1DD-855B67DAC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759" y="4765377"/>
                <a:ext cx="206723" cy="184666"/>
              </a:xfrm>
              <a:prstGeom prst="rect">
                <a:avLst/>
              </a:prstGeom>
              <a:blipFill>
                <a:blip r:embed="rId16"/>
                <a:stretch>
                  <a:fillRect l="-23529" r="-294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8" name="Straight Connector 217">
            <a:extLst>
              <a:ext uri="{FF2B5EF4-FFF2-40B4-BE49-F238E27FC236}">
                <a16:creationId xmlns="" xmlns:a16="http://schemas.microsoft.com/office/drawing/2014/main" id="{32A9F23C-E616-428D-9602-B9178CCB10F8}"/>
              </a:ext>
            </a:extLst>
          </p:cNvPr>
          <p:cNvCxnSpPr>
            <a:cxnSpLocks/>
          </p:cNvCxnSpPr>
          <p:nvPr/>
        </p:nvCxnSpPr>
        <p:spPr>
          <a:xfrm>
            <a:off x="5252079" y="1294431"/>
            <a:ext cx="0" cy="6000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="" xmlns:a16="http://schemas.microsoft.com/office/drawing/2014/main" id="{AFD6D1B1-A03E-4C7F-8532-B790465BAA41}"/>
              </a:ext>
            </a:extLst>
          </p:cNvPr>
          <p:cNvCxnSpPr>
            <a:cxnSpLocks/>
          </p:cNvCxnSpPr>
          <p:nvPr/>
        </p:nvCxnSpPr>
        <p:spPr>
          <a:xfrm>
            <a:off x="5929215" y="3480942"/>
            <a:ext cx="0" cy="7085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="" xmlns:a16="http://schemas.microsoft.com/office/drawing/2014/main" id="{0E56F309-4CE7-4B55-970B-058A444EB33C}"/>
                  </a:ext>
                </a:extLst>
              </p:cNvPr>
              <p:cNvSpPr txBox="1"/>
              <p:nvPr/>
            </p:nvSpPr>
            <p:spPr>
              <a:xfrm>
                <a:off x="4514841" y="2634650"/>
                <a:ext cx="23301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C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E56F309-4CE7-4B55-970B-058A444EB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841" y="2634650"/>
                <a:ext cx="233013" cy="184666"/>
              </a:xfrm>
              <a:prstGeom prst="rect">
                <a:avLst/>
              </a:prstGeom>
              <a:blipFill>
                <a:blip r:embed="rId23"/>
                <a:stretch>
                  <a:fillRect l="-15789" r="-263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="" xmlns:a16="http://schemas.microsoft.com/office/drawing/2014/main" id="{D10C60C3-E061-45B6-873F-1FB92A1F5EA4}"/>
                  </a:ext>
                </a:extLst>
              </p:cNvPr>
              <p:cNvSpPr txBox="1"/>
              <p:nvPr/>
            </p:nvSpPr>
            <p:spPr>
              <a:xfrm>
                <a:off x="7098723" y="2649011"/>
                <a:ext cx="23301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D10C60C3-E061-45B6-873F-1FB92A1F5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723" y="2649011"/>
                <a:ext cx="233013" cy="184666"/>
              </a:xfrm>
              <a:prstGeom prst="rect">
                <a:avLst/>
              </a:prstGeom>
              <a:blipFill>
                <a:blip r:embed="rId24"/>
                <a:stretch>
                  <a:fillRect l="-1538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Straight Arrow Connector 230">
            <a:extLst>
              <a:ext uri="{FF2B5EF4-FFF2-40B4-BE49-F238E27FC236}">
                <a16:creationId xmlns="" xmlns:a16="http://schemas.microsoft.com/office/drawing/2014/main" id="{F88DA212-2809-4CA4-B263-4D374E9F6B00}"/>
              </a:ext>
            </a:extLst>
          </p:cNvPr>
          <p:cNvCxnSpPr>
            <a:cxnSpLocks/>
          </p:cNvCxnSpPr>
          <p:nvPr/>
        </p:nvCxnSpPr>
        <p:spPr>
          <a:xfrm>
            <a:off x="4531686" y="2882214"/>
            <a:ext cx="265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="" xmlns:a16="http://schemas.microsoft.com/office/drawing/2014/main" id="{FA4856DA-8201-42B0-8171-5713D9437C7E}"/>
              </a:ext>
            </a:extLst>
          </p:cNvPr>
          <p:cNvCxnSpPr>
            <a:cxnSpLocks/>
          </p:cNvCxnSpPr>
          <p:nvPr/>
        </p:nvCxnSpPr>
        <p:spPr>
          <a:xfrm flipH="1">
            <a:off x="7032177" y="2882214"/>
            <a:ext cx="299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4374605" y="5911776"/>
            <a:ext cx="292187" cy="249891"/>
            <a:chOff x="6176852" y="2698817"/>
            <a:chExt cx="292187" cy="249891"/>
          </a:xfrm>
        </p:grpSpPr>
        <p:cxnSp>
          <p:nvCxnSpPr>
            <p:cNvPr id="152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4592101" y="1267987"/>
            <a:ext cx="292187" cy="249891"/>
            <a:chOff x="6176852" y="2698817"/>
            <a:chExt cx="292187" cy="249891"/>
          </a:xfrm>
        </p:grpSpPr>
        <p:cxnSp>
          <p:nvCxnSpPr>
            <p:cNvPr id="163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1" name="Straight Connector 155">
            <a:extLst>
              <a:ext uri="{FF2B5EF4-FFF2-40B4-BE49-F238E27FC236}">
                <a16:creationId xmlns="" xmlns:a16="http://schemas.microsoft.com/office/drawing/2014/main" id="{D5505D13-002F-4D66-ABC2-F9DC2F0563C4}"/>
              </a:ext>
            </a:extLst>
          </p:cNvPr>
          <p:cNvCxnSpPr>
            <a:cxnSpLocks/>
          </p:cNvCxnSpPr>
          <p:nvPr/>
        </p:nvCxnSpPr>
        <p:spPr>
          <a:xfrm>
            <a:off x="4738195" y="1281582"/>
            <a:ext cx="5029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1818276" y="5625427"/>
                <a:ext cx="94737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𝑇𝐻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=97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8" name="TextBox 1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276" y="5625427"/>
                <a:ext cx="947375" cy="184666"/>
              </a:xfrm>
              <a:prstGeom prst="rect">
                <a:avLst/>
              </a:prstGeom>
              <a:blipFill rotWithShape="1">
                <a:blip r:embed="rId25"/>
                <a:stretch>
                  <a:fillRect l="-1282" r="-2564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91">
                <a:extLst>
                  <a:ext uri="{FF2B5EF4-FFF2-40B4-BE49-F238E27FC236}">
                    <a16:creationId xmlns="" xmlns:a16="http://schemas.microsoft.com/office/drawing/2014/main" id="{051AFA95-9EC1-45D3-A004-58907611ABB7}"/>
                  </a:ext>
                </a:extLst>
              </p:cNvPr>
              <p:cNvSpPr txBox="1"/>
              <p:nvPr/>
            </p:nvSpPr>
            <p:spPr>
              <a:xfrm>
                <a:off x="969553" y="977066"/>
                <a:ext cx="4102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200" dirty="0"/>
                  <a:t>=100</a:t>
                </a:r>
              </a:p>
            </p:txBody>
          </p:sp>
        </mc:Choice>
        <mc:Fallback xmlns="">
          <p:sp>
            <p:nvSpPr>
              <p:cNvPr id="180" name="TextBox 19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51AFA95-9EC1-45D3-A004-58907611A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553" y="977066"/>
                <a:ext cx="410241" cy="184666"/>
              </a:xfrm>
              <a:prstGeom prst="rect">
                <a:avLst/>
              </a:prstGeom>
              <a:blipFill rotWithShape="1">
                <a:blip r:embed="rId26"/>
                <a:stretch>
                  <a:fillRect l="-16418" t="-22581" r="-23881" b="-4838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933206" y="1294431"/>
                <a:ext cx="849015" cy="197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𝐶𝑄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R" sz="1200" b="0" i="1" smtClean="0">
                          <a:latin typeface="Cambria Math"/>
                        </a:rPr>
                        <m:t>1 </m:t>
                      </m:r>
                      <m:r>
                        <a:rPr lang="es-CR" sz="1200" b="0" i="1" smtClean="0">
                          <a:latin typeface="Cambria Math"/>
                        </a:rPr>
                        <m:t>𝑚𝐴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2" name="TextBox 1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06" y="1294431"/>
                <a:ext cx="849015" cy="197746"/>
              </a:xfrm>
              <a:prstGeom prst="rect">
                <a:avLst/>
              </a:prstGeom>
              <a:blipFill rotWithShape="1">
                <a:blip r:embed="rId27"/>
                <a:stretch>
                  <a:fillRect l="-3597" r="-5036" b="-2121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Connector 217">
            <a:extLst>
              <a:ext uri="{FF2B5EF4-FFF2-40B4-BE49-F238E27FC236}">
                <a16:creationId xmlns="" xmlns:a16="http://schemas.microsoft.com/office/drawing/2014/main" id="{32A9F23C-E616-428D-9602-B9178CCB10F8}"/>
              </a:ext>
            </a:extLst>
          </p:cNvPr>
          <p:cNvCxnSpPr>
            <a:cxnSpLocks/>
          </p:cNvCxnSpPr>
          <p:nvPr/>
        </p:nvCxnSpPr>
        <p:spPr>
          <a:xfrm>
            <a:off x="6617441" y="1297586"/>
            <a:ext cx="0" cy="6000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55">
            <a:extLst>
              <a:ext uri="{FF2B5EF4-FFF2-40B4-BE49-F238E27FC236}">
                <a16:creationId xmlns="" xmlns:a16="http://schemas.microsoft.com/office/drawing/2014/main" id="{D5505D13-002F-4D66-ABC2-F9DC2F0563C4}"/>
              </a:ext>
            </a:extLst>
          </p:cNvPr>
          <p:cNvCxnSpPr>
            <a:cxnSpLocks/>
          </p:cNvCxnSpPr>
          <p:nvPr/>
        </p:nvCxnSpPr>
        <p:spPr>
          <a:xfrm>
            <a:off x="6626280" y="1294431"/>
            <a:ext cx="5029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6983114" y="1294431"/>
            <a:ext cx="292187" cy="249891"/>
            <a:chOff x="6176852" y="2698817"/>
            <a:chExt cx="292187" cy="249891"/>
          </a:xfrm>
        </p:grpSpPr>
        <p:cxnSp>
          <p:nvCxnSpPr>
            <p:cNvPr id="149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896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2631</Words>
  <Application>Microsoft Office PowerPoint</Application>
  <PresentationFormat>Personalizado</PresentationFormat>
  <Paragraphs>508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Ramirez Antillon</dc:creator>
  <cp:lastModifiedBy>Ramírez Antillón Ignacio</cp:lastModifiedBy>
  <cp:revision>209</cp:revision>
  <dcterms:created xsi:type="dcterms:W3CDTF">2018-03-09T19:20:40Z</dcterms:created>
  <dcterms:modified xsi:type="dcterms:W3CDTF">2018-08-22T15:43:30Z</dcterms:modified>
</cp:coreProperties>
</file>