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8" r:id="rId4"/>
    <p:sldId id="319" r:id="rId5"/>
    <p:sldId id="320" r:id="rId6"/>
    <p:sldId id="321" r:id="rId7"/>
    <p:sldId id="310" r:id="rId8"/>
    <p:sldId id="324" r:id="rId9"/>
    <p:sldId id="325" r:id="rId10"/>
    <p:sldId id="322" r:id="rId11"/>
    <p:sldId id="326" r:id="rId12"/>
    <p:sldId id="328" r:id="rId13"/>
    <p:sldId id="329" r:id="rId14"/>
    <p:sldId id="332" r:id="rId15"/>
    <p:sldId id="333" r:id="rId16"/>
    <p:sldId id="334" r:id="rId17"/>
    <p:sldId id="345" r:id="rId18"/>
    <p:sldId id="346" r:id="rId19"/>
    <p:sldId id="341" r:id="rId20"/>
    <p:sldId id="348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60"/>
  </p:normalViewPr>
  <p:slideViewPr>
    <p:cSldViewPr snapToGrid="0">
      <p:cViewPr>
        <p:scale>
          <a:sx n="80" d="100"/>
          <a:sy n="80" d="100"/>
        </p:scale>
        <p:origin x="-42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5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1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8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3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94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37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86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3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44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5F2B4-9F7D-465A-9096-15D9C9445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55087F-57AD-4CB0-9DB8-ED7939A0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DF74D9-B6A9-4FE3-9519-AF40E3E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A22E02-1BF7-4C1D-AFEE-9F9B0C1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280B2D-1E00-4E1B-86CB-99B8D8D2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41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D9BE79-88A7-46BA-8233-4827DA5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817409-8D7D-4870-B67E-42E6FAF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4A39D0-250D-47AA-80E3-2464669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168419-1F2F-4284-A9C8-9A0D931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2AC81-FB2E-47B5-934B-54D61A17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06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51805-7F4A-458A-BE0C-34E18AD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913B74-5619-4291-94D7-725E6B4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CE77F-B2DC-4C3E-8247-995F840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4D50C3-C3EA-4C34-A9E4-3F0D01C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EFEAF2-7E41-4A76-B0D9-F7E58F49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22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1220C-4BD6-4D58-AE30-8B607E7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0DF69-8066-48C4-B5D5-04D3584ED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9AFADE-9F69-40C3-A577-F5942949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524105-EEFF-4118-AB91-81761EF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13F640-4E87-43B9-AB64-155F44FC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49F664-1637-4334-A4F2-6CFFBE1C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92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98C3E-4CD1-4DFC-8CAC-4968C0A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A9B36-5065-4885-BE46-B356E1E3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A53DE1-D21E-4725-9A31-CCE6027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C718BF-8999-4D3C-8F23-C2B19B5D3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66E519-386A-4603-8470-42CE2BAB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28CE13-F774-4C58-BEF8-BA26FE9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F14772-EB3D-446E-ADC3-F8360007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10F183-9076-43C5-A346-8A5B43C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89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C4D18-004E-4A83-9CC6-140E868C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25544-9E80-4F48-8EAB-CDBA627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E4266C-32B8-48FB-92E3-C7B1624D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583A56-9151-4F0E-9E49-28167983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496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6A84AF-9C96-477F-BAA7-2AC9E3EB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AE8A53-7CD2-41A9-BE4A-1AB9ADF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65937E-A0CF-47CD-8377-2E3AF71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9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6BC40-E9C6-4F53-A8C4-5EC28D0E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8C0AA3-8E49-4B76-AAC4-D62630E9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A89A44-154D-44C7-8C62-50E0708C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1E909D-2599-4B45-B423-DD396E47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C02AD2-A40E-4366-8536-F9EA2F7F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CEC912-DB52-4D4A-9637-CC4926C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62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0E7D9-EDCD-443A-A630-4B7EAA7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B022E2-BD66-4F80-AF9E-00EE5077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204C2D-8226-4927-86DD-0D14B925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E7D127-A442-4436-83C5-FAA5C6A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45DD0C-50A4-46A3-ADAA-85F3666B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BE2BF8-FF56-4BEF-92FF-83472424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389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B46CCA-B9F9-4827-AD6D-9C221C1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B3AB98-E3DB-43B7-A4DC-BF8C12D2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6682C6-F16C-44A4-A34F-593A1B3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15CB9F-81AE-4E7C-B54F-CBFADFA5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637509-2DA0-4BDF-9387-C87107B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64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D19699-5324-4222-A6C3-F779A5289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0E7BBC-58C4-4F3D-88D3-B80B70BA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9A142-0FD4-4FDB-9102-D7B00C3B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23CA9C-2377-49CA-B8E3-79729A1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F9AEB4-983C-49A6-976B-7EDBA9BF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3E7A39-B1F1-47B4-B084-5393C90F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711FC9-F1EE-4532-B818-7D503885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ACAF3-4AA3-408B-B82C-86083BC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C8F68E-A65B-4079-BEB5-AE8E7973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ABA28-B8B6-425D-A948-51D4CE76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0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111.png"/><Relationship Id="rId21" Type="http://schemas.openxmlformats.org/officeDocument/2006/relationships/image" Target="../media/image96.png"/><Relationship Id="rId7" Type="http://schemas.openxmlformats.org/officeDocument/2006/relationships/image" Target="../media/image115.png"/><Relationship Id="rId25" Type="http://schemas.openxmlformats.org/officeDocument/2006/relationships/image" Target="../media/image100.png"/><Relationship Id="rId2" Type="http://schemas.openxmlformats.org/officeDocument/2006/relationships/image" Target="../media/image110.png"/><Relationship Id="rId20" Type="http://schemas.openxmlformats.org/officeDocument/2006/relationships/image" Target="../media/image95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24" Type="http://schemas.openxmlformats.org/officeDocument/2006/relationships/image" Target="../media/image99.png"/><Relationship Id="rId5" Type="http://schemas.openxmlformats.org/officeDocument/2006/relationships/image" Target="../media/image113.png"/><Relationship Id="rId23" Type="http://schemas.openxmlformats.org/officeDocument/2006/relationships/image" Target="../media/image98.png"/><Relationship Id="rId28" Type="http://schemas.openxmlformats.org/officeDocument/2006/relationships/image" Target="../media/image118.png"/><Relationship Id="rId19" Type="http://schemas.openxmlformats.org/officeDocument/2006/relationships/image" Target="../media/image94.png"/><Relationship Id="rId31" Type="http://schemas.openxmlformats.org/officeDocument/2006/relationships/image" Target="../media/image121.png"/><Relationship Id="rId4" Type="http://schemas.openxmlformats.org/officeDocument/2006/relationships/image" Target="../media/image112.png"/><Relationship Id="rId22" Type="http://schemas.openxmlformats.org/officeDocument/2006/relationships/image" Target="../media/image97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23.png"/><Relationship Id="rId7" Type="http://schemas.openxmlformats.org/officeDocument/2006/relationships/image" Target="../media/image11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31.png"/><Relationship Id="rId7" Type="http://schemas.openxmlformats.org/officeDocument/2006/relationships/image" Target="../media/image116.png"/><Relationship Id="rId12" Type="http://schemas.openxmlformats.org/officeDocument/2006/relationships/image" Target="../media/image13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4.png"/><Relationship Id="rId11" Type="http://schemas.openxmlformats.org/officeDocument/2006/relationships/image" Target="../media/image138.png"/><Relationship Id="rId5" Type="http://schemas.openxmlformats.org/officeDocument/2006/relationships/image" Target="../media/image133.png"/><Relationship Id="rId10" Type="http://schemas.openxmlformats.org/officeDocument/2006/relationships/image" Target="../media/image137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1.png"/><Relationship Id="rId7" Type="http://schemas.openxmlformats.org/officeDocument/2006/relationships/image" Target="../media/image1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21" Type="http://schemas.openxmlformats.org/officeDocument/2006/relationships/image" Target="../media/image150.png"/><Relationship Id="rId12" Type="http://schemas.openxmlformats.org/officeDocument/2006/relationships/image" Target="../media/image560.png"/><Relationship Id="rId17" Type="http://schemas.openxmlformats.org/officeDocument/2006/relationships/image" Target="../media/image146.png"/><Relationship Id="rId25" Type="http://schemas.openxmlformats.org/officeDocument/2006/relationships/image" Target="../media/image154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550.png"/><Relationship Id="rId24" Type="http://schemas.openxmlformats.org/officeDocument/2006/relationships/image" Target="../media/image153.png"/><Relationship Id="rId15" Type="http://schemas.openxmlformats.org/officeDocument/2006/relationships/image" Target="../media/image144.png"/><Relationship Id="rId23" Type="http://schemas.openxmlformats.org/officeDocument/2006/relationships/image" Target="../media/image152.png"/><Relationship Id="rId19" Type="http://schemas.openxmlformats.org/officeDocument/2006/relationships/image" Target="../media/image148.png"/><Relationship Id="rId14" Type="http://schemas.openxmlformats.org/officeDocument/2006/relationships/image" Target="../media/image143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8" Type="http://schemas.openxmlformats.org/officeDocument/2006/relationships/image" Target="../media/image161.png"/><Relationship Id="rId26" Type="http://schemas.openxmlformats.org/officeDocument/2006/relationships/image" Target="../media/image155.png"/><Relationship Id="rId21" Type="http://schemas.openxmlformats.org/officeDocument/2006/relationships/image" Target="../media/image164.png"/><Relationship Id="rId12" Type="http://schemas.openxmlformats.org/officeDocument/2006/relationships/image" Target="../media/image560.png"/><Relationship Id="rId17" Type="http://schemas.openxmlformats.org/officeDocument/2006/relationships/image" Target="../media/image160.png"/><Relationship Id="rId25" Type="http://schemas.openxmlformats.org/officeDocument/2006/relationships/image" Target="../media/image154.png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550.png"/><Relationship Id="rId24" Type="http://schemas.openxmlformats.org/officeDocument/2006/relationships/image" Target="../media/image153.png"/><Relationship Id="rId15" Type="http://schemas.openxmlformats.org/officeDocument/2006/relationships/image" Target="../media/image158.png"/><Relationship Id="rId23" Type="http://schemas.openxmlformats.org/officeDocument/2006/relationships/image" Target="../media/image152.png"/><Relationship Id="rId19" Type="http://schemas.openxmlformats.org/officeDocument/2006/relationships/image" Target="../media/image162.png"/><Relationship Id="rId14" Type="http://schemas.openxmlformats.org/officeDocument/2006/relationships/image" Target="../media/image157.png"/><Relationship Id="rId22" Type="http://schemas.openxmlformats.org/officeDocument/2006/relationships/image" Target="../media/image165.png"/><Relationship Id="rId27" Type="http://schemas.openxmlformats.org/officeDocument/2006/relationships/image" Target="../media/image1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5.png"/><Relationship Id="rId18" Type="http://schemas.openxmlformats.org/officeDocument/2006/relationships/image" Target="../media/image180.png"/><Relationship Id="rId3" Type="http://schemas.openxmlformats.org/officeDocument/2006/relationships/image" Target="../media/image167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166.png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1.png"/><Relationship Id="rId11" Type="http://schemas.openxmlformats.org/officeDocument/2006/relationships/image" Target="../media/image152.png"/><Relationship Id="rId5" Type="http://schemas.openxmlformats.org/officeDocument/2006/relationships/image" Target="../media/image169.png"/><Relationship Id="rId15" Type="http://schemas.openxmlformats.org/officeDocument/2006/relationships/image" Target="../media/image177.png"/><Relationship Id="rId10" Type="http://schemas.openxmlformats.org/officeDocument/2006/relationships/image" Target="../media/image173.png"/><Relationship Id="rId19" Type="http://schemas.openxmlformats.org/officeDocument/2006/relationships/image" Target="../media/image181.png"/><Relationship Id="rId4" Type="http://schemas.openxmlformats.org/officeDocument/2006/relationships/image" Target="../media/image168.png"/><Relationship Id="rId9" Type="http://schemas.openxmlformats.org/officeDocument/2006/relationships/image" Target="../media/image172.png"/><Relationship Id="rId14" Type="http://schemas.openxmlformats.org/officeDocument/2006/relationships/image" Target="../media/image17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" Type="http://schemas.openxmlformats.org/officeDocument/2006/relationships/image" Target="../media/image183.png"/><Relationship Id="rId21" Type="http://schemas.openxmlformats.org/officeDocument/2006/relationships/image" Target="../media/image192.png"/><Relationship Id="rId12" Type="http://schemas.openxmlformats.org/officeDocument/2006/relationships/image" Target="../media/image185.png"/><Relationship Id="rId17" Type="http://schemas.openxmlformats.org/officeDocument/2006/relationships/image" Target="../media/image152.png"/><Relationship Id="rId25" Type="http://schemas.openxmlformats.org/officeDocument/2006/relationships/image" Target="../media/image196.png"/><Relationship Id="rId2" Type="http://schemas.openxmlformats.org/officeDocument/2006/relationships/image" Target="../media/image182.png"/><Relationship Id="rId16" Type="http://schemas.openxmlformats.org/officeDocument/2006/relationships/image" Target="../media/image188.png"/><Relationship Id="rId20" Type="http://schemas.openxmlformats.org/officeDocument/2006/relationships/image" Target="../media/image191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1620.png"/><Relationship Id="rId24" Type="http://schemas.openxmlformats.org/officeDocument/2006/relationships/image" Target="../media/image195.png"/><Relationship Id="rId15" Type="http://schemas.openxmlformats.org/officeDocument/2006/relationships/image" Target="../media/image187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19" Type="http://schemas.openxmlformats.org/officeDocument/2006/relationships/image" Target="../media/image190.png"/><Relationship Id="rId31" Type="http://schemas.openxmlformats.org/officeDocument/2006/relationships/image" Target="../media/image202.png"/><Relationship Id="rId4" Type="http://schemas.openxmlformats.org/officeDocument/2006/relationships/image" Target="../media/image184.png"/><Relationship Id="rId14" Type="http://schemas.openxmlformats.org/officeDocument/2006/relationships/image" Target="../media/image186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image" Target="../media/image183.png"/><Relationship Id="rId21" Type="http://schemas.openxmlformats.org/officeDocument/2006/relationships/image" Target="../media/image193.png"/><Relationship Id="rId12" Type="http://schemas.openxmlformats.org/officeDocument/2006/relationships/image" Target="../media/image203.png"/><Relationship Id="rId17" Type="http://schemas.openxmlformats.org/officeDocument/2006/relationships/image" Target="../media/image152.png"/><Relationship Id="rId25" Type="http://schemas.openxmlformats.org/officeDocument/2006/relationships/image" Target="../media/image198.png"/><Relationship Id="rId2" Type="http://schemas.openxmlformats.org/officeDocument/2006/relationships/image" Target="../media/image182.png"/><Relationship Id="rId16" Type="http://schemas.openxmlformats.org/officeDocument/2006/relationships/image" Target="../media/image188.png"/><Relationship Id="rId20" Type="http://schemas.openxmlformats.org/officeDocument/2006/relationships/image" Target="../media/image191.png"/><Relationship Id="rId29" Type="http://schemas.openxmlformats.org/officeDocument/2006/relationships/image" Target="../media/image202.png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image1620.png"/><Relationship Id="rId24" Type="http://schemas.openxmlformats.org/officeDocument/2006/relationships/image" Target="../media/image197.png"/><Relationship Id="rId15" Type="http://schemas.openxmlformats.org/officeDocument/2006/relationships/image" Target="../media/image187.png"/><Relationship Id="rId23" Type="http://schemas.openxmlformats.org/officeDocument/2006/relationships/image" Target="../media/image204.png"/><Relationship Id="rId28" Type="http://schemas.openxmlformats.org/officeDocument/2006/relationships/image" Target="../media/image201.png"/><Relationship Id="rId19" Type="http://schemas.openxmlformats.org/officeDocument/2006/relationships/image" Target="../media/image190.png"/><Relationship Id="rId31" Type="http://schemas.openxmlformats.org/officeDocument/2006/relationships/image" Target="../media/image206.png"/><Relationship Id="rId4" Type="http://schemas.openxmlformats.org/officeDocument/2006/relationships/image" Target="../media/image184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200.png"/><Relationship Id="rId30" Type="http://schemas.openxmlformats.org/officeDocument/2006/relationships/image" Target="../media/image2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13" Type="http://schemas.openxmlformats.org/officeDocument/2006/relationships/image" Target="../media/image208.png"/><Relationship Id="rId18" Type="http://schemas.openxmlformats.org/officeDocument/2006/relationships/image" Target="../media/image212.png"/><Relationship Id="rId3" Type="http://schemas.openxmlformats.org/officeDocument/2006/relationships/image" Target="../media/image1500.png"/><Relationship Id="rId21" Type="http://schemas.openxmlformats.org/officeDocument/2006/relationships/image" Target="../media/image214.png"/><Relationship Id="rId7" Type="http://schemas.openxmlformats.org/officeDocument/2006/relationships/image" Target="../media/image1550.png"/><Relationship Id="rId12" Type="http://schemas.openxmlformats.org/officeDocument/2006/relationships/image" Target="../media/image2070.png"/><Relationship Id="rId17" Type="http://schemas.openxmlformats.org/officeDocument/2006/relationships/image" Target="../media/image211.png"/><Relationship Id="rId2" Type="http://schemas.openxmlformats.org/officeDocument/2006/relationships/image" Target="../media/image1600.png"/><Relationship Id="rId16" Type="http://schemas.openxmlformats.org/officeDocument/2006/relationships/image" Target="../media/image21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40.png"/><Relationship Id="rId11" Type="http://schemas.openxmlformats.org/officeDocument/2006/relationships/image" Target="../media/image1720.png"/><Relationship Id="rId5" Type="http://schemas.openxmlformats.org/officeDocument/2006/relationships/image" Target="../media/image1530.png"/><Relationship Id="rId15" Type="http://schemas.openxmlformats.org/officeDocument/2006/relationships/image" Target="../media/image209.png"/><Relationship Id="rId10" Type="http://schemas.openxmlformats.org/officeDocument/2006/relationships/image" Target="../media/image1630.png"/><Relationship Id="rId19" Type="http://schemas.openxmlformats.org/officeDocument/2006/relationships/image" Target="../media/image1800.png"/><Relationship Id="rId4" Type="http://schemas.openxmlformats.org/officeDocument/2006/relationships/image" Target="../media/image207.png"/><Relationship Id="rId9" Type="http://schemas.openxmlformats.org/officeDocument/2006/relationships/image" Target="../media/image1620.png"/><Relationship Id="rId14" Type="http://schemas.openxmlformats.org/officeDocument/2006/relationships/image" Target="../media/image16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41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14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27.png"/><Relationship Id="rId2" Type="http://schemas.openxmlformats.org/officeDocument/2006/relationships/image" Target="../media/image2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141.png"/><Relationship Id="rId19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60.png"/><Relationship Id="rId26" Type="http://schemas.openxmlformats.org/officeDocument/2006/relationships/image" Target="../media/image67.png"/><Relationship Id="rId3" Type="http://schemas.openxmlformats.org/officeDocument/2006/relationships/image" Target="../media/image31.png"/><Relationship Id="rId21" Type="http://schemas.openxmlformats.org/officeDocument/2006/relationships/image" Target="../media/image6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59.png"/><Relationship Id="rId25" Type="http://schemas.openxmlformats.org/officeDocument/2006/relationships/image" Target="../media/image66.png"/><Relationship Id="rId2" Type="http://schemas.openxmlformats.org/officeDocument/2006/relationships/image" Target="../media/image30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6.png"/><Relationship Id="rId24" Type="http://schemas.openxmlformats.org/officeDocument/2006/relationships/image" Target="../media/image65.png"/><Relationship Id="rId5" Type="http://schemas.openxmlformats.org/officeDocument/2006/relationships/image" Target="../media/image33.png"/><Relationship Id="rId15" Type="http://schemas.openxmlformats.org/officeDocument/2006/relationships/image" Target="../media/image57.png"/><Relationship Id="rId23" Type="http://schemas.openxmlformats.org/officeDocument/2006/relationships/image" Target="../media/image45.png"/><Relationship Id="rId28" Type="http://schemas.openxmlformats.org/officeDocument/2006/relationships/image" Target="../media/image69.png"/><Relationship Id="rId10" Type="http://schemas.openxmlformats.org/officeDocument/2006/relationships/image" Target="../media/image41.png"/><Relationship Id="rId19" Type="http://schemas.openxmlformats.org/officeDocument/2006/relationships/image" Target="../media/image61.png"/><Relationship Id="rId31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Relationship Id="rId22" Type="http://schemas.openxmlformats.org/officeDocument/2006/relationships/image" Target="../media/image64.png"/><Relationship Id="rId27" Type="http://schemas.openxmlformats.org/officeDocument/2006/relationships/image" Target="../media/image68.png"/><Relationship Id="rId30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26" Type="http://schemas.openxmlformats.org/officeDocument/2006/relationships/image" Target="../media/image76.png"/><Relationship Id="rId3" Type="http://schemas.openxmlformats.org/officeDocument/2006/relationships/image" Target="../media/image31.png"/><Relationship Id="rId21" Type="http://schemas.openxmlformats.org/officeDocument/2006/relationships/image" Target="../media/image6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59.png"/><Relationship Id="rId25" Type="http://schemas.openxmlformats.org/officeDocument/2006/relationships/image" Target="../media/image75.png"/><Relationship Id="rId2" Type="http://schemas.openxmlformats.org/officeDocument/2006/relationships/image" Target="../media/image30.png"/><Relationship Id="rId16" Type="http://schemas.openxmlformats.org/officeDocument/2006/relationships/image" Target="../media/image58.png"/><Relationship Id="rId20" Type="http://schemas.openxmlformats.org/officeDocument/2006/relationships/image" Target="../media/image72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6.png"/><Relationship Id="rId24" Type="http://schemas.openxmlformats.org/officeDocument/2006/relationships/image" Target="../media/image74.png"/><Relationship Id="rId5" Type="http://schemas.openxmlformats.org/officeDocument/2006/relationships/image" Target="../media/image33.png"/><Relationship Id="rId15" Type="http://schemas.openxmlformats.org/officeDocument/2006/relationships/image" Target="../media/image57.png"/><Relationship Id="rId23" Type="http://schemas.openxmlformats.org/officeDocument/2006/relationships/image" Target="../media/image45.png"/><Relationship Id="rId28" Type="http://schemas.openxmlformats.org/officeDocument/2006/relationships/image" Target="../media/image78.png"/><Relationship Id="rId10" Type="http://schemas.openxmlformats.org/officeDocument/2006/relationships/image" Target="../media/image41.png"/><Relationship Id="rId19" Type="http://schemas.openxmlformats.org/officeDocument/2006/relationships/image" Target="../media/image71.png"/><Relationship Id="rId31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Relationship Id="rId22" Type="http://schemas.openxmlformats.org/officeDocument/2006/relationships/image" Target="../media/image73.png"/><Relationship Id="rId27" Type="http://schemas.openxmlformats.org/officeDocument/2006/relationships/image" Target="../media/image77.png"/><Relationship Id="rId30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39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3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104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39.png"/><Relationship Id="rId21" Type="http://schemas.openxmlformats.org/officeDocument/2006/relationships/image" Target="../media/image96.png"/><Relationship Id="rId12" Type="http://schemas.openxmlformats.org/officeDocument/2006/relationships/image" Target="../media/image103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3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02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23" Type="http://schemas.openxmlformats.org/officeDocument/2006/relationships/image" Target="../media/image98.png"/><Relationship Id="rId28" Type="http://schemas.openxmlformats.org/officeDocument/2006/relationships/image" Target="../media/image107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105.png"/><Relationship Id="rId22" Type="http://schemas.openxmlformats.org/officeDocument/2006/relationships/image" Target="../media/image97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5631" y="230970"/>
            <a:ext cx="361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Tiempo de respuesta de un comparador</a:t>
            </a:r>
            <a:endParaRPr lang="es-CR" sz="1600" dirty="0"/>
          </a:p>
        </p:txBody>
      </p:sp>
      <p:grpSp>
        <p:nvGrpSpPr>
          <p:cNvPr id="5" name="4 Grupo"/>
          <p:cNvGrpSpPr/>
          <p:nvPr/>
        </p:nvGrpSpPr>
        <p:grpSpPr>
          <a:xfrm>
            <a:off x="1998924" y="1881894"/>
            <a:ext cx="2109575" cy="959051"/>
            <a:chOff x="1724998" y="1741159"/>
            <a:chExt cx="2109575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73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2500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920543" y="2012028"/>
            <a:ext cx="55282" cy="119978"/>
            <a:chOff x="7132321" y="4612913"/>
            <a:chExt cx="119270" cy="287888"/>
          </a:xfrm>
        </p:grpSpPr>
        <p:sp>
          <p:nvSpPr>
            <p:cNvPr id="1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173" r="-740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2920239" y="2594990"/>
            <a:ext cx="55282" cy="119978"/>
            <a:chOff x="7132321" y="4612913"/>
            <a:chExt cx="119270" cy="287888"/>
          </a:xfrm>
        </p:grpSpPr>
        <p:sp>
          <p:nvSpPr>
            <p:cNvPr id="2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843835" y="2531391"/>
            <a:ext cx="292187" cy="249891"/>
            <a:chOff x="6176852" y="2698817"/>
            <a:chExt cx="292187" cy="249891"/>
          </a:xfrm>
        </p:grpSpPr>
        <p:cxnSp>
          <p:nvCxnSpPr>
            <p:cNvPr id="2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581641" y="1775451"/>
            <a:ext cx="290336" cy="76507"/>
            <a:chOff x="7529811" y="3713163"/>
            <a:chExt cx="640072" cy="158750"/>
          </a:xfrm>
        </p:grpSpPr>
        <p:cxnSp>
          <p:nvCxnSpPr>
            <p:cNvPr id="42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96747" y="1557094"/>
            <a:ext cx="55282" cy="119978"/>
            <a:chOff x="7132321" y="4612913"/>
            <a:chExt cx="119270" cy="287888"/>
          </a:xfrm>
        </p:grpSpPr>
        <p:sp>
          <p:nvSpPr>
            <p:cNvPr id="5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9836" r="-983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69 Conector recto"/>
          <p:cNvCxnSpPr/>
          <p:nvPr/>
        </p:nvCxnSpPr>
        <p:spPr>
          <a:xfrm flipV="1">
            <a:off x="3714935" y="1964175"/>
            <a:ext cx="11875" cy="39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561873" y="2550965"/>
            <a:ext cx="109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 smtClean="0"/>
              <a:t>Colector </a:t>
            </a:r>
            <a:br>
              <a:rPr lang="es-CR" sz="1100" dirty="0" smtClean="0"/>
            </a:br>
            <a:r>
              <a:rPr lang="es-CR" sz="1100" dirty="0" smtClean="0"/>
              <a:t>Abierto</a:t>
            </a:r>
            <a:endParaRPr lang="es-CR" sz="1100" b="0" dirty="0" smtClean="0"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i="1" smtClean="0">
                          <a:latin typeface="Cambria Math"/>
                        </a:rPr>
                        <m:t>5</m:t>
                      </m:r>
                      <m:r>
                        <a:rPr lang="es-CR" sz="1200" b="0" i="1" smtClean="0">
                          <a:latin typeface="Cambria Math"/>
                        </a:rPr>
                        <m:t>00 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8451" r="-9859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81 Grupo"/>
          <p:cNvGrpSpPr/>
          <p:nvPr/>
        </p:nvGrpSpPr>
        <p:grpSpPr>
          <a:xfrm>
            <a:off x="272567" y="1248540"/>
            <a:ext cx="1628141" cy="1346450"/>
            <a:chOff x="272567" y="1248540"/>
            <a:chExt cx="1628141" cy="1346450"/>
          </a:xfrm>
        </p:grpSpPr>
        <p:grpSp>
          <p:nvGrpSpPr>
            <p:cNvPr id="40" name="39 Grupo"/>
            <p:cNvGrpSpPr/>
            <p:nvPr/>
          </p:nvGrpSpPr>
          <p:grpSpPr>
            <a:xfrm>
              <a:off x="272567" y="1248540"/>
              <a:ext cx="1628141" cy="968861"/>
              <a:chOff x="5342675" y="1128156"/>
              <a:chExt cx="1628141" cy="968861"/>
            </a:xfrm>
          </p:grpSpPr>
          <p:cxnSp>
            <p:nvCxnSpPr>
              <p:cNvPr id="36" name="35 Conector recto de flecha"/>
              <p:cNvCxnSpPr/>
              <p:nvPr/>
            </p:nvCxnSpPr>
            <p:spPr>
              <a:xfrm flipV="1">
                <a:off x="5925276" y="1128156"/>
                <a:ext cx="0" cy="96886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 de flecha"/>
              <p:cNvCxnSpPr/>
              <p:nvPr/>
            </p:nvCxnSpPr>
            <p:spPr>
              <a:xfrm>
                <a:off x="5925276" y="2097017"/>
                <a:ext cx="104554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angular"/>
              <p:cNvCxnSpPr/>
              <p:nvPr/>
            </p:nvCxnSpPr>
            <p:spPr>
              <a:xfrm>
                <a:off x="5925276" y="1447268"/>
                <a:ext cx="736270" cy="648865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189">
                    <a:extLst>
                      <a:ext uri="{FF2B5EF4-FFF2-40B4-BE49-F238E27FC236}">
                        <a16:creationId xmlns:a16="http://schemas.microsoft.com/office/drawing/2014/main" xmlns="" id="{C1F134B5-F316-47BD-8887-CF981080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5342675" y="1355818"/>
                    <a:ext cx="5531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200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9" name="TextBox 18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C1F134B5-F316-47BD-8887-CF981080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2675" y="1355818"/>
                    <a:ext cx="553100" cy="18466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6667" r="-777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79 CuadroTexto"/>
                <p:cNvSpPr txBox="1"/>
                <p:nvPr/>
              </p:nvSpPr>
              <p:spPr>
                <a:xfrm>
                  <a:off x="998851" y="2256436"/>
                  <a:ext cx="4002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80" name="7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51" y="2256436"/>
                  <a:ext cx="400238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82 Grupo"/>
          <p:cNvGrpSpPr/>
          <p:nvPr/>
        </p:nvGrpSpPr>
        <p:grpSpPr>
          <a:xfrm>
            <a:off x="4303636" y="2367582"/>
            <a:ext cx="1373199" cy="1333972"/>
            <a:chOff x="5230137" y="1427010"/>
            <a:chExt cx="1373199" cy="1333972"/>
          </a:xfrm>
        </p:grpSpPr>
        <p:cxnSp>
          <p:nvCxnSpPr>
            <p:cNvPr id="74" name="73 Conector recto de flecha"/>
            <p:cNvCxnSpPr/>
            <p:nvPr/>
          </p:nvCxnSpPr>
          <p:spPr>
            <a:xfrm flipV="1">
              <a:off x="5557796" y="1427010"/>
              <a:ext cx="0" cy="9688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>
              <a:off x="5557796" y="2395871"/>
              <a:ext cx="104554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angular"/>
            <p:cNvCxnSpPr/>
            <p:nvPr/>
          </p:nvCxnSpPr>
          <p:spPr>
            <a:xfrm flipV="1">
              <a:off x="5581691" y="1680851"/>
              <a:ext cx="736270" cy="71502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189">
                  <a:extLst>
                    <a:ext uri="{FF2B5EF4-FFF2-40B4-BE49-F238E27FC236}">
                      <a16:creationId xmlns:a16="http://schemas.microsoft.com/office/drawing/2014/main" xmlns="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5230137" y="1618724"/>
                  <a:ext cx="2549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b="0" i="1" smtClean="0">
                            <a:latin typeface="Cambria Math"/>
                          </a:rPr>
                          <m:t>5 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7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137" y="1618724"/>
                  <a:ext cx="254942" cy="18466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667" r="-14286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80 CuadroTexto"/>
                <p:cNvSpPr txBox="1"/>
                <p:nvPr/>
              </p:nvSpPr>
              <p:spPr>
                <a:xfrm>
                  <a:off x="5749707" y="2422428"/>
                  <a:ext cx="4002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81" name="8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07" y="2422428"/>
                  <a:ext cx="400238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143 CuadroTexto"/>
              <p:cNvSpPr txBox="1"/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44" name="14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4" y="2215792"/>
            <a:ext cx="5641727" cy="449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60 Rectángulo"/>
          <p:cNvSpPr/>
          <p:nvPr/>
        </p:nvSpPr>
        <p:spPr>
          <a:xfrm>
            <a:off x="9826769" y="2497740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 smtClean="0"/>
              <a:t>LM311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5646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279 Conector recto"/>
          <p:cNvCxnSpPr/>
          <p:nvPr/>
        </p:nvCxnSpPr>
        <p:spPr>
          <a:xfrm>
            <a:off x="9862060" y="3243613"/>
            <a:ext cx="0" cy="26112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174858" y="77081"/>
            <a:ext cx="742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Generador de onda cuadrada usando del comparador Schmitt </a:t>
            </a:r>
            <a:r>
              <a:rPr lang="es-CR" sz="2000" dirty="0" err="1" smtClean="0"/>
              <a:t>trigger</a:t>
            </a:r>
            <a:r>
              <a:rPr lang="es-CR" sz="2000" dirty="0" smtClean="0"/>
              <a:t> </a:t>
            </a:r>
            <a:r>
              <a:rPr lang="es-CR" sz="2000" dirty="0"/>
              <a:t> 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978555" y="3376284"/>
            <a:ext cx="2900398" cy="959051"/>
            <a:chOff x="817716" y="1741159"/>
            <a:chExt cx="2900398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817716" y="1996014"/>
              <a:ext cx="1379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620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661385" y="3291296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85" y="3291296"/>
                <a:ext cx="448904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651381" y="3711791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81" y="3711791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78953" y="3593426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53" y="3593426"/>
                <a:ext cx="246670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9756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197 Grupo"/>
          <p:cNvGrpSpPr/>
          <p:nvPr/>
        </p:nvGrpSpPr>
        <p:grpSpPr>
          <a:xfrm>
            <a:off x="1660818" y="3861972"/>
            <a:ext cx="1860514" cy="1668621"/>
            <a:chOff x="2662666" y="1760911"/>
            <a:chExt cx="1860514" cy="1668621"/>
          </a:xfrm>
        </p:grpSpPr>
        <p:grpSp>
          <p:nvGrpSpPr>
            <p:cNvPr id="69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2386" y="2255102"/>
              <a:ext cx="290336" cy="76507"/>
              <a:chOff x="7529811" y="3713163"/>
              <a:chExt cx="640072" cy="158750"/>
            </a:xfrm>
          </p:grpSpPr>
          <p:cxnSp>
            <p:nvCxnSpPr>
              <p:cNvPr id="102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9759" y="2927598"/>
              <a:ext cx="290336" cy="76507"/>
              <a:chOff x="7529811" y="3713163"/>
              <a:chExt cx="640072" cy="158750"/>
            </a:xfrm>
          </p:grpSpPr>
          <p:cxnSp>
            <p:nvCxnSpPr>
              <p:cNvPr id="89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xmlns="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47594" y="3309554"/>
              <a:ext cx="55282" cy="119978"/>
              <a:chOff x="7132321" y="4612913"/>
              <a:chExt cx="119270" cy="287888"/>
            </a:xfrm>
          </p:grpSpPr>
          <p:sp>
            <p:nvSpPr>
              <p:cNvPr id="151" name="Oval 183">
                <a:extLst>
                  <a:ext uri="{FF2B5EF4-FFF2-40B4-BE49-F238E27FC236}">
                    <a16:creationId xmlns:a16="http://schemas.microsoft.com/office/drawing/2014/main" xmlns="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84">
                <a:extLst>
                  <a:ext uri="{FF2B5EF4-FFF2-40B4-BE49-F238E27FC236}">
                    <a16:creationId xmlns:a16="http://schemas.microsoft.com/office/drawing/2014/main" xmlns="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163 Conector recto"/>
            <p:cNvCxnSpPr/>
            <p:nvPr/>
          </p:nvCxnSpPr>
          <p:spPr>
            <a:xfrm flipV="1">
              <a:off x="4475899" y="1760911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2666770" y="2633216"/>
              <a:ext cx="180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/>
            <p:nvPr/>
          </p:nvCxnSpPr>
          <p:spPr>
            <a:xfrm flipH="1" flipV="1">
              <a:off x="2662666" y="1937057"/>
              <a:ext cx="7410" cy="696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 flipV="1">
              <a:off x="4475899" y="2444759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 flipV="1">
              <a:off x="4475899" y="3086375"/>
              <a:ext cx="0" cy="223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179 CuadroTexto"/>
              <p:cNvSpPr txBox="1"/>
              <p:nvPr/>
            </p:nvSpPr>
            <p:spPr>
              <a:xfrm>
                <a:off x="3563807" y="4261423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0" name="1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07" y="4261423"/>
                <a:ext cx="61106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180 CuadroTexto"/>
              <p:cNvSpPr txBox="1"/>
              <p:nvPr/>
            </p:nvSpPr>
            <p:spPr>
              <a:xfrm>
                <a:off x="3606122" y="4947266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1" name="1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22" y="4947266"/>
                <a:ext cx="61106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389268" y="5609807"/>
                <a:ext cx="4337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2.5 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68" y="5609807"/>
                <a:ext cx="43370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8451" r="-7042" b="-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795612" y="3498623"/>
            <a:ext cx="55282" cy="119978"/>
            <a:chOff x="7132321" y="4612913"/>
            <a:chExt cx="119270" cy="287888"/>
          </a:xfrm>
        </p:grpSpPr>
        <p:sp>
          <p:nvSpPr>
            <p:cNvPr id="18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88300" y="3263130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00" y="3263130"/>
                <a:ext cx="404021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2661362" y="4138116"/>
            <a:ext cx="292187" cy="249891"/>
            <a:chOff x="6176852" y="2698817"/>
            <a:chExt cx="292187" cy="249891"/>
          </a:xfrm>
        </p:grpSpPr>
        <p:cxnSp>
          <p:nvCxnSpPr>
            <p:cNvPr id="19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202 Conector recto de flecha"/>
          <p:cNvCxnSpPr>
            <a:stCxn id="201" idx="2"/>
          </p:cNvCxnSpPr>
          <p:nvPr/>
        </p:nvCxnSpPr>
        <p:spPr>
          <a:xfrm>
            <a:off x="6048052" y="3537539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Conector recto de flecha"/>
          <p:cNvCxnSpPr>
            <a:stCxn id="201" idx="2"/>
          </p:cNvCxnSpPr>
          <p:nvPr/>
        </p:nvCxnSpPr>
        <p:spPr>
          <a:xfrm flipV="1">
            <a:off x="6048052" y="1455781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162973" y="1356929"/>
                <a:ext cx="3915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 V</a:t>
                </a:r>
                <a:endParaRPr lang="en-US" sz="1600" dirty="0"/>
              </a:p>
            </p:txBody>
          </p:sp>
        </mc:Choice>
        <mc:Fallback xmlns="">
          <p:sp>
            <p:nvSpPr>
              <p:cNvPr id="2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73" y="1356929"/>
                <a:ext cx="391582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14063" t="-27500" r="-31250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205 CuadroTexto"/>
              <p:cNvSpPr txBox="1"/>
              <p:nvPr/>
            </p:nvSpPr>
            <p:spPr>
              <a:xfrm>
                <a:off x="11893290" y="3530734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206" name="2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90" y="3530734"/>
                <a:ext cx="30183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206 Conector recto"/>
          <p:cNvCxnSpPr/>
          <p:nvPr/>
        </p:nvCxnSpPr>
        <p:spPr>
          <a:xfrm>
            <a:off x="6048052" y="3216891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"/>
          <p:cNvCxnSpPr/>
          <p:nvPr/>
        </p:nvCxnSpPr>
        <p:spPr>
          <a:xfrm>
            <a:off x="6048052" y="2223616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769777" y="1813837"/>
                <a:ext cx="1875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7" y="1813837"/>
                <a:ext cx="187551" cy="184666"/>
              </a:xfrm>
              <a:prstGeom prst="rect">
                <a:avLst/>
              </a:prstGeom>
              <a:blipFill rotWithShape="1">
                <a:blip r:embed="rId20"/>
                <a:stretch>
                  <a:fillRect r="-645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209 CuadroTexto"/>
              <p:cNvSpPr txBox="1"/>
              <p:nvPr/>
            </p:nvSpPr>
            <p:spPr>
              <a:xfrm>
                <a:off x="5709390" y="2738738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10" name="2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738738"/>
                <a:ext cx="290464" cy="25391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210 CuadroTexto"/>
              <p:cNvSpPr txBox="1"/>
              <p:nvPr/>
            </p:nvSpPr>
            <p:spPr>
              <a:xfrm>
                <a:off x="5715383" y="307638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11" name="2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83" y="3076383"/>
                <a:ext cx="290464" cy="25391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162973" y="3656830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73" y="3656830"/>
                <a:ext cx="246670" cy="246221"/>
              </a:xfrm>
              <a:prstGeom prst="rect">
                <a:avLst/>
              </a:prstGeom>
              <a:blipFill rotWithShape="1">
                <a:blip r:embed="rId23"/>
                <a:stretch>
                  <a:fillRect l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212 Conector recto"/>
          <p:cNvCxnSpPr/>
          <p:nvPr/>
        </p:nvCxnSpPr>
        <p:spPr>
          <a:xfrm>
            <a:off x="7982205" y="3233978"/>
            <a:ext cx="0" cy="26112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"/>
          <p:cNvCxnSpPr/>
          <p:nvPr/>
        </p:nvCxnSpPr>
        <p:spPr>
          <a:xfrm>
            <a:off x="7196076" y="2233007"/>
            <a:ext cx="0" cy="3597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recto"/>
          <p:cNvCxnSpPr/>
          <p:nvPr/>
        </p:nvCxnSpPr>
        <p:spPr>
          <a:xfrm>
            <a:off x="9075931" y="2231635"/>
            <a:ext cx="0" cy="36129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 de flecha"/>
          <p:cNvCxnSpPr/>
          <p:nvPr/>
        </p:nvCxnSpPr>
        <p:spPr>
          <a:xfrm flipV="1">
            <a:off x="6048052" y="3755682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222 CuadroTexto"/>
              <p:cNvSpPr txBox="1"/>
              <p:nvPr/>
            </p:nvSpPr>
            <p:spPr>
              <a:xfrm>
                <a:off x="11893290" y="5830635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223" name="2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90" y="5830635"/>
                <a:ext cx="30183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614884" y="4182019"/>
                <a:ext cx="2886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4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84" y="4182019"/>
                <a:ext cx="288604" cy="184666"/>
              </a:xfrm>
              <a:prstGeom prst="rect">
                <a:avLst/>
              </a:prstGeom>
              <a:blipFill rotWithShape="1">
                <a:blip r:embed="rId24"/>
                <a:stretch>
                  <a:fillRect r="-1489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224 Rectángulo"/>
          <p:cNvSpPr/>
          <p:nvPr/>
        </p:nvSpPr>
        <p:spPr>
          <a:xfrm>
            <a:off x="6048052" y="4254882"/>
            <a:ext cx="1148024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6" name="225 Rectángulo"/>
          <p:cNvSpPr/>
          <p:nvPr/>
        </p:nvSpPr>
        <p:spPr>
          <a:xfrm>
            <a:off x="7982206" y="4254882"/>
            <a:ext cx="1093726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273 CuadroTexto"/>
              <p:cNvSpPr txBox="1"/>
              <p:nvPr/>
            </p:nvSpPr>
            <p:spPr>
              <a:xfrm>
                <a:off x="5709390" y="241513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74" name="27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415133"/>
                <a:ext cx="290464" cy="25391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274 CuadroTexto"/>
              <p:cNvSpPr txBox="1"/>
              <p:nvPr/>
            </p:nvSpPr>
            <p:spPr>
              <a:xfrm>
                <a:off x="5709390" y="2073548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75" name="2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073548"/>
                <a:ext cx="290464" cy="25391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834093" y="3109478"/>
            <a:ext cx="290336" cy="76507"/>
            <a:chOff x="7529811" y="3713163"/>
            <a:chExt cx="640072" cy="158750"/>
          </a:xfrm>
        </p:grpSpPr>
        <p:cxnSp>
          <p:nvCxnSpPr>
            <p:cNvPr id="133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944993" y="1404797"/>
            <a:ext cx="55282" cy="119978"/>
            <a:chOff x="7132321" y="4612913"/>
            <a:chExt cx="119270" cy="287888"/>
          </a:xfrm>
        </p:grpSpPr>
        <p:sp>
          <p:nvSpPr>
            <p:cNvPr id="130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690541" y="1136869"/>
                <a:ext cx="4040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1" y="1136869"/>
                <a:ext cx="404020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7463" r="-8955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>
            <a:off x="859116" y="3799938"/>
            <a:ext cx="225453" cy="125694"/>
            <a:chOff x="915643" y="2091345"/>
            <a:chExt cx="244490" cy="115830"/>
          </a:xfrm>
        </p:grpSpPr>
        <p:cxnSp>
          <p:nvCxnSpPr>
            <p:cNvPr id="126" name="125 Conector recto"/>
            <p:cNvCxnSpPr/>
            <p:nvPr/>
          </p:nvCxnSpPr>
          <p:spPr>
            <a:xfrm>
              <a:off x="915643" y="2091345"/>
              <a:ext cx="2444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126 Grupo"/>
            <p:cNvGrpSpPr/>
            <p:nvPr/>
          </p:nvGrpSpPr>
          <p:grpSpPr>
            <a:xfrm>
              <a:off x="934679" y="2147530"/>
              <a:ext cx="206417" cy="59645"/>
              <a:chOff x="4044402" y="3688866"/>
              <a:chExt cx="456716" cy="152186"/>
            </a:xfrm>
          </p:grpSpPr>
          <p:sp>
            <p:nvSpPr>
              <p:cNvPr id="128" name="127 Arco"/>
              <p:cNvSpPr/>
              <p:nvPr/>
            </p:nvSpPr>
            <p:spPr>
              <a:xfrm flipH="1">
                <a:off x="4044402" y="3688867"/>
                <a:ext cx="456716" cy="152185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29" name="128 Arco"/>
              <p:cNvSpPr/>
              <p:nvPr/>
            </p:nvSpPr>
            <p:spPr>
              <a:xfrm>
                <a:off x="4044402" y="3688866"/>
                <a:ext cx="456716" cy="152185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cxnSp>
        <p:nvCxnSpPr>
          <p:cNvPr id="118" name="117 Conector recto"/>
          <p:cNvCxnSpPr/>
          <p:nvPr/>
        </p:nvCxnSpPr>
        <p:spPr>
          <a:xfrm>
            <a:off x="974079" y="3263130"/>
            <a:ext cx="0" cy="536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/>
          <p:nvPr/>
        </p:nvCxnSpPr>
        <p:spPr>
          <a:xfrm>
            <a:off x="974079" y="3879984"/>
            <a:ext cx="0" cy="23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CuadroTexto"/>
              <p:cNvSpPr txBox="1"/>
              <p:nvPr/>
            </p:nvSpPr>
            <p:spPr>
              <a:xfrm>
                <a:off x="556639" y="2987712"/>
                <a:ext cx="3831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22" name="1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9" y="2987712"/>
                <a:ext cx="383182" cy="26161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122 CuadroTexto"/>
              <p:cNvSpPr txBox="1"/>
              <p:nvPr/>
            </p:nvSpPr>
            <p:spPr>
              <a:xfrm>
                <a:off x="562669" y="3738381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23" name="1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9" y="3738381"/>
                <a:ext cx="307905" cy="26161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832448" y="4115372"/>
            <a:ext cx="292187" cy="249891"/>
            <a:chOff x="6176852" y="2698817"/>
            <a:chExt cx="292187" cy="249891"/>
          </a:xfrm>
        </p:grpSpPr>
        <p:cxnSp>
          <p:nvCxnSpPr>
            <p:cNvPr id="14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832428" y="1838865"/>
            <a:ext cx="290336" cy="76507"/>
            <a:chOff x="7529811" y="3713163"/>
            <a:chExt cx="640072" cy="158750"/>
          </a:xfrm>
        </p:grpSpPr>
        <p:cxnSp>
          <p:nvCxnSpPr>
            <p:cNvPr id="150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160 CuadroTexto"/>
              <p:cNvSpPr txBox="1"/>
              <p:nvPr/>
            </p:nvSpPr>
            <p:spPr>
              <a:xfrm>
                <a:off x="557396" y="1688903"/>
                <a:ext cx="372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61" name="1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6" y="1688903"/>
                <a:ext cx="372858" cy="26161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161 Conector recto"/>
          <p:cNvCxnSpPr/>
          <p:nvPr/>
        </p:nvCxnSpPr>
        <p:spPr>
          <a:xfrm>
            <a:off x="977605" y="1998503"/>
            <a:ext cx="0" cy="1007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"/>
          <p:cNvCxnSpPr/>
          <p:nvPr/>
        </p:nvCxnSpPr>
        <p:spPr>
          <a:xfrm>
            <a:off x="971662" y="1521207"/>
            <a:ext cx="0" cy="23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12 Grupo"/>
          <p:cNvGrpSpPr/>
          <p:nvPr/>
        </p:nvGrpSpPr>
        <p:grpSpPr>
          <a:xfrm>
            <a:off x="2035213" y="2384047"/>
            <a:ext cx="567811" cy="662302"/>
            <a:chOff x="2127790" y="4954453"/>
            <a:chExt cx="567811" cy="662302"/>
          </a:xfrm>
        </p:grpSpPr>
        <p:grpSp>
          <p:nvGrpSpPr>
            <p:cNvPr id="165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 flipH="1">
              <a:off x="2273884" y="4954453"/>
              <a:ext cx="421717" cy="412612"/>
              <a:chOff x="3276600" y="3279913"/>
              <a:chExt cx="418618" cy="412612"/>
            </a:xfrm>
          </p:grpSpPr>
          <p:cxnSp>
            <p:nvCxnSpPr>
              <p:cNvPr id="166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76600" y="3495676"/>
                <a:ext cx="241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2127790" y="5366864"/>
              <a:ext cx="292187" cy="249891"/>
              <a:chOff x="6176852" y="2698817"/>
              <a:chExt cx="292187" cy="249891"/>
            </a:xfrm>
          </p:grpSpPr>
          <p:cxnSp>
            <p:nvCxnSpPr>
              <p:cNvPr id="177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204">
                <a:extLst>
                  <a:ext uri="{FF2B5EF4-FFF2-40B4-BE49-F238E27FC236}">
                    <a16:creationId xmlns:a16="http://schemas.microsoft.com/office/drawing/2014/main" xmlns="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17 Conector angular"/>
          <p:cNvCxnSpPr/>
          <p:nvPr/>
        </p:nvCxnSpPr>
        <p:spPr>
          <a:xfrm rot="16200000" flipH="1">
            <a:off x="2406298" y="2796540"/>
            <a:ext cx="1269374" cy="875918"/>
          </a:xfrm>
          <a:prstGeom prst="bentConnector3">
            <a:avLst>
              <a:gd name="adj1" fmla="val -5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>
            <a:off x="974079" y="2384047"/>
            <a:ext cx="1216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9">
            <a:extLst>
              <a:ext uri="{FF2B5EF4-FFF2-40B4-BE49-F238E27FC236}">
                <a16:creationId xmlns="" xmlns:a16="http://schemas.microsoft.com/office/drawing/2014/main" id="{320A2B26-49A6-47CD-80BD-1EAC859CA39A}"/>
              </a:ext>
            </a:extLst>
          </p:cNvPr>
          <p:cNvGrpSpPr/>
          <p:nvPr/>
        </p:nvGrpSpPr>
        <p:grpSpPr>
          <a:xfrm>
            <a:off x="6102350" y="2223616"/>
            <a:ext cx="5639565" cy="987032"/>
            <a:chOff x="7458919" y="1112665"/>
            <a:chExt cx="5634594" cy="1646993"/>
          </a:xfrm>
        </p:grpSpPr>
        <p:sp>
          <p:nvSpPr>
            <p:cNvPr id="190" name="Freeform: Shape 176">
              <a:extLst>
                <a:ext uri="{FF2B5EF4-FFF2-40B4-BE49-F238E27FC236}">
                  <a16:creationId xmlns="" xmlns:a16="http://schemas.microsoft.com/office/drawing/2014/main" id="{E0A8599A-5A2D-4EAA-AF7C-72C116466625}"/>
                </a:ext>
              </a:extLst>
            </p:cNvPr>
            <p:cNvSpPr/>
            <p:nvPr/>
          </p:nvSpPr>
          <p:spPr>
            <a:xfrm>
              <a:off x="7458919" y="1112665"/>
              <a:ext cx="1092762" cy="1645530"/>
            </a:xfrm>
            <a:custGeom>
              <a:avLst/>
              <a:gdLst>
                <a:gd name="connsiteX0" fmla="*/ 0 w 1446663"/>
                <a:gd name="connsiteY0" fmla="*/ 907576 h 907576"/>
                <a:gd name="connsiteX1" fmla="*/ 88711 w 1446663"/>
                <a:gd name="connsiteY1" fmla="*/ 586854 h 907576"/>
                <a:gd name="connsiteX2" fmla="*/ 129654 w 1446663"/>
                <a:gd name="connsiteY2" fmla="*/ 470848 h 907576"/>
                <a:gd name="connsiteX3" fmla="*/ 204717 w 1446663"/>
                <a:gd name="connsiteY3" fmla="*/ 354842 h 907576"/>
                <a:gd name="connsiteX4" fmla="*/ 361666 w 1446663"/>
                <a:gd name="connsiteY4" fmla="*/ 211540 h 907576"/>
                <a:gd name="connsiteX5" fmla="*/ 614150 w 1446663"/>
                <a:gd name="connsiteY5" fmla="*/ 95534 h 907576"/>
                <a:gd name="connsiteX6" fmla="*/ 852986 w 1446663"/>
                <a:gd name="connsiteY6" fmla="*/ 47767 h 907576"/>
                <a:gd name="connsiteX7" fmla="*/ 1057702 w 1446663"/>
                <a:gd name="connsiteY7" fmla="*/ 27295 h 907576"/>
                <a:gd name="connsiteX8" fmla="*/ 1276066 w 1446663"/>
                <a:gd name="connsiteY8" fmla="*/ 13648 h 907576"/>
                <a:gd name="connsiteX9" fmla="*/ 1446663 w 1446663"/>
                <a:gd name="connsiteY9" fmla="*/ 0 h 9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663" h="907576">
                  <a:moveTo>
                    <a:pt x="0" y="907576"/>
                  </a:moveTo>
                  <a:cubicBezTo>
                    <a:pt x="33551" y="783609"/>
                    <a:pt x="67102" y="659642"/>
                    <a:pt x="88711" y="586854"/>
                  </a:cubicBezTo>
                  <a:cubicBezTo>
                    <a:pt x="110320" y="514066"/>
                    <a:pt x="110320" y="509517"/>
                    <a:pt x="129654" y="470848"/>
                  </a:cubicBezTo>
                  <a:cubicBezTo>
                    <a:pt x="148988" y="432179"/>
                    <a:pt x="166048" y="398060"/>
                    <a:pt x="204717" y="354842"/>
                  </a:cubicBezTo>
                  <a:cubicBezTo>
                    <a:pt x="243386" y="311624"/>
                    <a:pt x="293427" y="254758"/>
                    <a:pt x="361666" y="211540"/>
                  </a:cubicBezTo>
                  <a:cubicBezTo>
                    <a:pt x="429905" y="168322"/>
                    <a:pt x="532263" y="122830"/>
                    <a:pt x="614150" y="95534"/>
                  </a:cubicBezTo>
                  <a:cubicBezTo>
                    <a:pt x="696037" y="68238"/>
                    <a:pt x="779061" y="59140"/>
                    <a:pt x="852986" y="47767"/>
                  </a:cubicBezTo>
                  <a:cubicBezTo>
                    <a:pt x="926911" y="36394"/>
                    <a:pt x="987189" y="32981"/>
                    <a:pt x="1057702" y="27295"/>
                  </a:cubicBezTo>
                  <a:cubicBezTo>
                    <a:pt x="1128215" y="21608"/>
                    <a:pt x="1276066" y="13648"/>
                    <a:pt x="1276066" y="13648"/>
                  </a:cubicBezTo>
                  <a:lnTo>
                    <a:pt x="144666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1" name="Freeform: Shape 188">
              <a:extLst>
                <a:ext uri="{FF2B5EF4-FFF2-40B4-BE49-F238E27FC236}">
                  <a16:creationId xmlns="" xmlns:a16="http://schemas.microsoft.com/office/drawing/2014/main" id="{CF4FE325-6DB0-4CEC-A715-8937F95DF58E}"/>
                </a:ext>
              </a:extLst>
            </p:cNvPr>
            <p:cNvSpPr/>
            <p:nvPr/>
          </p:nvSpPr>
          <p:spPr>
            <a:xfrm rot="10800000" flipH="1">
              <a:off x="8551681" y="1114127"/>
              <a:ext cx="785436" cy="1644068"/>
            </a:xfrm>
            <a:custGeom>
              <a:avLst/>
              <a:gdLst>
                <a:gd name="connsiteX0" fmla="*/ 0 w 1446663"/>
                <a:gd name="connsiteY0" fmla="*/ 907576 h 907576"/>
                <a:gd name="connsiteX1" fmla="*/ 88711 w 1446663"/>
                <a:gd name="connsiteY1" fmla="*/ 586854 h 907576"/>
                <a:gd name="connsiteX2" fmla="*/ 129654 w 1446663"/>
                <a:gd name="connsiteY2" fmla="*/ 470848 h 907576"/>
                <a:gd name="connsiteX3" fmla="*/ 204717 w 1446663"/>
                <a:gd name="connsiteY3" fmla="*/ 354842 h 907576"/>
                <a:gd name="connsiteX4" fmla="*/ 361666 w 1446663"/>
                <a:gd name="connsiteY4" fmla="*/ 211540 h 907576"/>
                <a:gd name="connsiteX5" fmla="*/ 614150 w 1446663"/>
                <a:gd name="connsiteY5" fmla="*/ 95534 h 907576"/>
                <a:gd name="connsiteX6" fmla="*/ 852986 w 1446663"/>
                <a:gd name="connsiteY6" fmla="*/ 47767 h 907576"/>
                <a:gd name="connsiteX7" fmla="*/ 1057702 w 1446663"/>
                <a:gd name="connsiteY7" fmla="*/ 27295 h 907576"/>
                <a:gd name="connsiteX8" fmla="*/ 1276066 w 1446663"/>
                <a:gd name="connsiteY8" fmla="*/ 13648 h 907576"/>
                <a:gd name="connsiteX9" fmla="*/ 1446663 w 1446663"/>
                <a:gd name="connsiteY9" fmla="*/ 0 h 9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663" h="907576">
                  <a:moveTo>
                    <a:pt x="0" y="907576"/>
                  </a:moveTo>
                  <a:cubicBezTo>
                    <a:pt x="33551" y="783609"/>
                    <a:pt x="67102" y="659642"/>
                    <a:pt x="88711" y="586854"/>
                  </a:cubicBezTo>
                  <a:cubicBezTo>
                    <a:pt x="110320" y="514066"/>
                    <a:pt x="110320" y="509517"/>
                    <a:pt x="129654" y="470848"/>
                  </a:cubicBezTo>
                  <a:cubicBezTo>
                    <a:pt x="148988" y="432179"/>
                    <a:pt x="166048" y="398060"/>
                    <a:pt x="204717" y="354842"/>
                  </a:cubicBezTo>
                  <a:cubicBezTo>
                    <a:pt x="243386" y="311624"/>
                    <a:pt x="293427" y="254758"/>
                    <a:pt x="361666" y="211540"/>
                  </a:cubicBezTo>
                  <a:cubicBezTo>
                    <a:pt x="429905" y="168322"/>
                    <a:pt x="532263" y="122830"/>
                    <a:pt x="614150" y="95534"/>
                  </a:cubicBezTo>
                  <a:cubicBezTo>
                    <a:pt x="696037" y="68238"/>
                    <a:pt x="779061" y="59140"/>
                    <a:pt x="852986" y="47767"/>
                  </a:cubicBezTo>
                  <a:cubicBezTo>
                    <a:pt x="926911" y="36394"/>
                    <a:pt x="987189" y="32981"/>
                    <a:pt x="1057702" y="27295"/>
                  </a:cubicBezTo>
                  <a:cubicBezTo>
                    <a:pt x="1128215" y="21608"/>
                    <a:pt x="1276066" y="13648"/>
                    <a:pt x="1276066" y="13648"/>
                  </a:cubicBezTo>
                  <a:lnTo>
                    <a:pt x="144666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2" name="Freeform: Shape 176">
              <a:extLst>
                <a:ext uri="{FF2B5EF4-FFF2-40B4-BE49-F238E27FC236}">
                  <a16:creationId xmlns="" xmlns:a16="http://schemas.microsoft.com/office/drawing/2014/main" id="{E0A8599A-5A2D-4EAA-AF7C-72C116466625}"/>
                </a:ext>
              </a:extLst>
            </p:cNvPr>
            <p:cNvSpPr/>
            <p:nvPr/>
          </p:nvSpPr>
          <p:spPr>
            <a:xfrm>
              <a:off x="9337117" y="1112665"/>
              <a:ext cx="1092762" cy="1645530"/>
            </a:xfrm>
            <a:custGeom>
              <a:avLst/>
              <a:gdLst>
                <a:gd name="connsiteX0" fmla="*/ 0 w 1446663"/>
                <a:gd name="connsiteY0" fmla="*/ 907576 h 907576"/>
                <a:gd name="connsiteX1" fmla="*/ 88711 w 1446663"/>
                <a:gd name="connsiteY1" fmla="*/ 586854 h 907576"/>
                <a:gd name="connsiteX2" fmla="*/ 129654 w 1446663"/>
                <a:gd name="connsiteY2" fmla="*/ 470848 h 907576"/>
                <a:gd name="connsiteX3" fmla="*/ 204717 w 1446663"/>
                <a:gd name="connsiteY3" fmla="*/ 354842 h 907576"/>
                <a:gd name="connsiteX4" fmla="*/ 361666 w 1446663"/>
                <a:gd name="connsiteY4" fmla="*/ 211540 h 907576"/>
                <a:gd name="connsiteX5" fmla="*/ 614150 w 1446663"/>
                <a:gd name="connsiteY5" fmla="*/ 95534 h 907576"/>
                <a:gd name="connsiteX6" fmla="*/ 852986 w 1446663"/>
                <a:gd name="connsiteY6" fmla="*/ 47767 h 907576"/>
                <a:gd name="connsiteX7" fmla="*/ 1057702 w 1446663"/>
                <a:gd name="connsiteY7" fmla="*/ 27295 h 907576"/>
                <a:gd name="connsiteX8" fmla="*/ 1276066 w 1446663"/>
                <a:gd name="connsiteY8" fmla="*/ 13648 h 907576"/>
                <a:gd name="connsiteX9" fmla="*/ 1446663 w 1446663"/>
                <a:gd name="connsiteY9" fmla="*/ 0 h 9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663" h="907576">
                  <a:moveTo>
                    <a:pt x="0" y="907576"/>
                  </a:moveTo>
                  <a:cubicBezTo>
                    <a:pt x="33551" y="783609"/>
                    <a:pt x="67102" y="659642"/>
                    <a:pt x="88711" y="586854"/>
                  </a:cubicBezTo>
                  <a:cubicBezTo>
                    <a:pt x="110320" y="514066"/>
                    <a:pt x="110320" y="509517"/>
                    <a:pt x="129654" y="470848"/>
                  </a:cubicBezTo>
                  <a:cubicBezTo>
                    <a:pt x="148988" y="432179"/>
                    <a:pt x="166048" y="398060"/>
                    <a:pt x="204717" y="354842"/>
                  </a:cubicBezTo>
                  <a:cubicBezTo>
                    <a:pt x="243386" y="311624"/>
                    <a:pt x="293427" y="254758"/>
                    <a:pt x="361666" y="211540"/>
                  </a:cubicBezTo>
                  <a:cubicBezTo>
                    <a:pt x="429905" y="168322"/>
                    <a:pt x="532263" y="122830"/>
                    <a:pt x="614150" y="95534"/>
                  </a:cubicBezTo>
                  <a:cubicBezTo>
                    <a:pt x="696037" y="68238"/>
                    <a:pt x="779061" y="59140"/>
                    <a:pt x="852986" y="47767"/>
                  </a:cubicBezTo>
                  <a:cubicBezTo>
                    <a:pt x="926911" y="36394"/>
                    <a:pt x="987189" y="32981"/>
                    <a:pt x="1057702" y="27295"/>
                  </a:cubicBezTo>
                  <a:cubicBezTo>
                    <a:pt x="1128215" y="21608"/>
                    <a:pt x="1276066" y="13648"/>
                    <a:pt x="1276066" y="13648"/>
                  </a:cubicBezTo>
                  <a:lnTo>
                    <a:pt x="144666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5" name="Freeform: Shape 188">
              <a:extLst>
                <a:ext uri="{FF2B5EF4-FFF2-40B4-BE49-F238E27FC236}">
                  <a16:creationId xmlns="" xmlns:a16="http://schemas.microsoft.com/office/drawing/2014/main" id="{CF4FE325-6DB0-4CEC-A715-8937F95DF58E}"/>
                </a:ext>
              </a:extLst>
            </p:cNvPr>
            <p:cNvSpPr/>
            <p:nvPr/>
          </p:nvSpPr>
          <p:spPr>
            <a:xfrm rot="10800000" flipH="1">
              <a:off x="10429879" y="1114128"/>
              <a:ext cx="785436" cy="1644068"/>
            </a:xfrm>
            <a:custGeom>
              <a:avLst/>
              <a:gdLst>
                <a:gd name="connsiteX0" fmla="*/ 0 w 1446663"/>
                <a:gd name="connsiteY0" fmla="*/ 907576 h 907576"/>
                <a:gd name="connsiteX1" fmla="*/ 88711 w 1446663"/>
                <a:gd name="connsiteY1" fmla="*/ 586854 h 907576"/>
                <a:gd name="connsiteX2" fmla="*/ 129654 w 1446663"/>
                <a:gd name="connsiteY2" fmla="*/ 470848 h 907576"/>
                <a:gd name="connsiteX3" fmla="*/ 204717 w 1446663"/>
                <a:gd name="connsiteY3" fmla="*/ 354842 h 907576"/>
                <a:gd name="connsiteX4" fmla="*/ 361666 w 1446663"/>
                <a:gd name="connsiteY4" fmla="*/ 211540 h 907576"/>
                <a:gd name="connsiteX5" fmla="*/ 614150 w 1446663"/>
                <a:gd name="connsiteY5" fmla="*/ 95534 h 907576"/>
                <a:gd name="connsiteX6" fmla="*/ 852986 w 1446663"/>
                <a:gd name="connsiteY6" fmla="*/ 47767 h 907576"/>
                <a:gd name="connsiteX7" fmla="*/ 1057702 w 1446663"/>
                <a:gd name="connsiteY7" fmla="*/ 27295 h 907576"/>
                <a:gd name="connsiteX8" fmla="*/ 1276066 w 1446663"/>
                <a:gd name="connsiteY8" fmla="*/ 13648 h 907576"/>
                <a:gd name="connsiteX9" fmla="*/ 1446663 w 1446663"/>
                <a:gd name="connsiteY9" fmla="*/ 0 h 9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663" h="907576">
                  <a:moveTo>
                    <a:pt x="0" y="907576"/>
                  </a:moveTo>
                  <a:cubicBezTo>
                    <a:pt x="33551" y="783609"/>
                    <a:pt x="67102" y="659642"/>
                    <a:pt x="88711" y="586854"/>
                  </a:cubicBezTo>
                  <a:cubicBezTo>
                    <a:pt x="110320" y="514066"/>
                    <a:pt x="110320" y="509517"/>
                    <a:pt x="129654" y="470848"/>
                  </a:cubicBezTo>
                  <a:cubicBezTo>
                    <a:pt x="148988" y="432179"/>
                    <a:pt x="166048" y="398060"/>
                    <a:pt x="204717" y="354842"/>
                  </a:cubicBezTo>
                  <a:cubicBezTo>
                    <a:pt x="243386" y="311624"/>
                    <a:pt x="293427" y="254758"/>
                    <a:pt x="361666" y="211540"/>
                  </a:cubicBezTo>
                  <a:cubicBezTo>
                    <a:pt x="429905" y="168322"/>
                    <a:pt x="532263" y="122830"/>
                    <a:pt x="614150" y="95534"/>
                  </a:cubicBezTo>
                  <a:cubicBezTo>
                    <a:pt x="696037" y="68238"/>
                    <a:pt x="779061" y="59140"/>
                    <a:pt x="852986" y="47767"/>
                  </a:cubicBezTo>
                  <a:cubicBezTo>
                    <a:pt x="926911" y="36394"/>
                    <a:pt x="987189" y="32981"/>
                    <a:pt x="1057702" y="27295"/>
                  </a:cubicBezTo>
                  <a:cubicBezTo>
                    <a:pt x="1128215" y="21608"/>
                    <a:pt x="1276066" y="13648"/>
                    <a:pt x="1276066" y="13648"/>
                  </a:cubicBezTo>
                  <a:lnTo>
                    <a:pt x="144666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7" name="Freeform: Shape 176">
              <a:extLst>
                <a:ext uri="{FF2B5EF4-FFF2-40B4-BE49-F238E27FC236}">
                  <a16:creationId xmlns="" xmlns:a16="http://schemas.microsoft.com/office/drawing/2014/main" id="{E0A8599A-5A2D-4EAA-AF7C-72C116466625}"/>
                </a:ext>
              </a:extLst>
            </p:cNvPr>
            <p:cNvSpPr/>
            <p:nvPr/>
          </p:nvSpPr>
          <p:spPr>
            <a:xfrm>
              <a:off x="11215315" y="1114128"/>
              <a:ext cx="1092762" cy="1645530"/>
            </a:xfrm>
            <a:custGeom>
              <a:avLst/>
              <a:gdLst>
                <a:gd name="connsiteX0" fmla="*/ 0 w 1446663"/>
                <a:gd name="connsiteY0" fmla="*/ 907576 h 907576"/>
                <a:gd name="connsiteX1" fmla="*/ 88711 w 1446663"/>
                <a:gd name="connsiteY1" fmla="*/ 586854 h 907576"/>
                <a:gd name="connsiteX2" fmla="*/ 129654 w 1446663"/>
                <a:gd name="connsiteY2" fmla="*/ 470848 h 907576"/>
                <a:gd name="connsiteX3" fmla="*/ 204717 w 1446663"/>
                <a:gd name="connsiteY3" fmla="*/ 354842 h 907576"/>
                <a:gd name="connsiteX4" fmla="*/ 361666 w 1446663"/>
                <a:gd name="connsiteY4" fmla="*/ 211540 h 907576"/>
                <a:gd name="connsiteX5" fmla="*/ 614150 w 1446663"/>
                <a:gd name="connsiteY5" fmla="*/ 95534 h 907576"/>
                <a:gd name="connsiteX6" fmla="*/ 852986 w 1446663"/>
                <a:gd name="connsiteY6" fmla="*/ 47767 h 907576"/>
                <a:gd name="connsiteX7" fmla="*/ 1057702 w 1446663"/>
                <a:gd name="connsiteY7" fmla="*/ 27295 h 907576"/>
                <a:gd name="connsiteX8" fmla="*/ 1276066 w 1446663"/>
                <a:gd name="connsiteY8" fmla="*/ 13648 h 907576"/>
                <a:gd name="connsiteX9" fmla="*/ 1446663 w 1446663"/>
                <a:gd name="connsiteY9" fmla="*/ 0 h 9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663" h="907576">
                  <a:moveTo>
                    <a:pt x="0" y="907576"/>
                  </a:moveTo>
                  <a:cubicBezTo>
                    <a:pt x="33551" y="783609"/>
                    <a:pt x="67102" y="659642"/>
                    <a:pt x="88711" y="586854"/>
                  </a:cubicBezTo>
                  <a:cubicBezTo>
                    <a:pt x="110320" y="514066"/>
                    <a:pt x="110320" y="509517"/>
                    <a:pt x="129654" y="470848"/>
                  </a:cubicBezTo>
                  <a:cubicBezTo>
                    <a:pt x="148988" y="432179"/>
                    <a:pt x="166048" y="398060"/>
                    <a:pt x="204717" y="354842"/>
                  </a:cubicBezTo>
                  <a:cubicBezTo>
                    <a:pt x="243386" y="311624"/>
                    <a:pt x="293427" y="254758"/>
                    <a:pt x="361666" y="211540"/>
                  </a:cubicBezTo>
                  <a:cubicBezTo>
                    <a:pt x="429905" y="168322"/>
                    <a:pt x="532263" y="122830"/>
                    <a:pt x="614150" y="95534"/>
                  </a:cubicBezTo>
                  <a:cubicBezTo>
                    <a:pt x="696037" y="68238"/>
                    <a:pt x="779061" y="59140"/>
                    <a:pt x="852986" y="47767"/>
                  </a:cubicBezTo>
                  <a:cubicBezTo>
                    <a:pt x="926911" y="36394"/>
                    <a:pt x="987189" y="32981"/>
                    <a:pt x="1057702" y="27295"/>
                  </a:cubicBezTo>
                  <a:cubicBezTo>
                    <a:pt x="1128215" y="21608"/>
                    <a:pt x="1276066" y="13648"/>
                    <a:pt x="1276066" y="13648"/>
                  </a:cubicBezTo>
                  <a:lnTo>
                    <a:pt x="144666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8" name="Freeform: Shape 188">
              <a:extLst>
                <a:ext uri="{FF2B5EF4-FFF2-40B4-BE49-F238E27FC236}">
                  <a16:creationId xmlns="" xmlns:a16="http://schemas.microsoft.com/office/drawing/2014/main" id="{CF4FE325-6DB0-4CEC-A715-8937F95DF58E}"/>
                </a:ext>
              </a:extLst>
            </p:cNvPr>
            <p:cNvSpPr/>
            <p:nvPr/>
          </p:nvSpPr>
          <p:spPr>
            <a:xfrm rot="10800000" flipH="1">
              <a:off x="12308077" y="1115590"/>
              <a:ext cx="785436" cy="1644068"/>
            </a:xfrm>
            <a:custGeom>
              <a:avLst/>
              <a:gdLst>
                <a:gd name="connsiteX0" fmla="*/ 0 w 1446663"/>
                <a:gd name="connsiteY0" fmla="*/ 907576 h 907576"/>
                <a:gd name="connsiteX1" fmla="*/ 88711 w 1446663"/>
                <a:gd name="connsiteY1" fmla="*/ 586854 h 907576"/>
                <a:gd name="connsiteX2" fmla="*/ 129654 w 1446663"/>
                <a:gd name="connsiteY2" fmla="*/ 470848 h 907576"/>
                <a:gd name="connsiteX3" fmla="*/ 204717 w 1446663"/>
                <a:gd name="connsiteY3" fmla="*/ 354842 h 907576"/>
                <a:gd name="connsiteX4" fmla="*/ 361666 w 1446663"/>
                <a:gd name="connsiteY4" fmla="*/ 211540 h 907576"/>
                <a:gd name="connsiteX5" fmla="*/ 614150 w 1446663"/>
                <a:gd name="connsiteY5" fmla="*/ 95534 h 907576"/>
                <a:gd name="connsiteX6" fmla="*/ 852986 w 1446663"/>
                <a:gd name="connsiteY6" fmla="*/ 47767 h 907576"/>
                <a:gd name="connsiteX7" fmla="*/ 1057702 w 1446663"/>
                <a:gd name="connsiteY7" fmla="*/ 27295 h 907576"/>
                <a:gd name="connsiteX8" fmla="*/ 1276066 w 1446663"/>
                <a:gd name="connsiteY8" fmla="*/ 13648 h 907576"/>
                <a:gd name="connsiteX9" fmla="*/ 1446663 w 1446663"/>
                <a:gd name="connsiteY9" fmla="*/ 0 h 9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6663" h="907576">
                  <a:moveTo>
                    <a:pt x="0" y="907576"/>
                  </a:moveTo>
                  <a:cubicBezTo>
                    <a:pt x="33551" y="783609"/>
                    <a:pt x="67102" y="659642"/>
                    <a:pt x="88711" y="586854"/>
                  </a:cubicBezTo>
                  <a:cubicBezTo>
                    <a:pt x="110320" y="514066"/>
                    <a:pt x="110320" y="509517"/>
                    <a:pt x="129654" y="470848"/>
                  </a:cubicBezTo>
                  <a:cubicBezTo>
                    <a:pt x="148988" y="432179"/>
                    <a:pt x="166048" y="398060"/>
                    <a:pt x="204717" y="354842"/>
                  </a:cubicBezTo>
                  <a:cubicBezTo>
                    <a:pt x="243386" y="311624"/>
                    <a:pt x="293427" y="254758"/>
                    <a:pt x="361666" y="211540"/>
                  </a:cubicBezTo>
                  <a:cubicBezTo>
                    <a:pt x="429905" y="168322"/>
                    <a:pt x="532263" y="122830"/>
                    <a:pt x="614150" y="95534"/>
                  </a:cubicBezTo>
                  <a:cubicBezTo>
                    <a:pt x="696037" y="68238"/>
                    <a:pt x="779061" y="59140"/>
                    <a:pt x="852986" y="47767"/>
                  </a:cubicBezTo>
                  <a:cubicBezTo>
                    <a:pt x="926911" y="36394"/>
                    <a:pt x="987189" y="32981"/>
                    <a:pt x="1057702" y="27295"/>
                  </a:cubicBezTo>
                  <a:cubicBezTo>
                    <a:pt x="1128215" y="21608"/>
                    <a:pt x="1276066" y="13648"/>
                    <a:pt x="1276066" y="13648"/>
                  </a:cubicBezTo>
                  <a:lnTo>
                    <a:pt x="144666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30" name="229 Conector recto"/>
          <p:cNvCxnSpPr>
            <a:stCxn id="190" idx="0"/>
          </p:cNvCxnSpPr>
          <p:nvPr/>
        </p:nvCxnSpPr>
        <p:spPr>
          <a:xfrm flipH="1">
            <a:off x="6049836" y="3209771"/>
            <a:ext cx="52514" cy="338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218 Conector recto"/>
          <p:cNvCxnSpPr/>
          <p:nvPr/>
        </p:nvCxnSpPr>
        <p:spPr>
          <a:xfrm>
            <a:off x="10962076" y="2243863"/>
            <a:ext cx="0" cy="36129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219 Rectángulo"/>
          <p:cNvSpPr/>
          <p:nvPr/>
        </p:nvSpPr>
        <p:spPr>
          <a:xfrm>
            <a:off x="9868350" y="4254882"/>
            <a:ext cx="1093726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29" name="228 Conector recto de flecha"/>
          <p:cNvCxnSpPr/>
          <p:nvPr/>
        </p:nvCxnSpPr>
        <p:spPr>
          <a:xfrm>
            <a:off x="6048052" y="5837440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220 CuadroTexto"/>
          <p:cNvSpPr txBox="1"/>
          <p:nvPr/>
        </p:nvSpPr>
        <p:spPr>
          <a:xfrm>
            <a:off x="2012211" y="803080"/>
            <a:ext cx="84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T=</a:t>
            </a:r>
            <a:endParaRPr lang="es-CR" sz="2000" dirty="0"/>
          </a:p>
        </p:txBody>
      </p:sp>
      <p:sp>
        <p:nvSpPr>
          <p:cNvPr id="237" name="236 CuadroTexto"/>
          <p:cNvSpPr txBox="1"/>
          <p:nvPr/>
        </p:nvSpPr>
        <p:spPr>
          <a:xfrm>
            <a:off x="2045503" y="1308267"/>
            <a:ext cx="224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Ciclo de trabajo D =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238 CuadroTexto"/>
              <p:cNvSpPr txBox="1"/>
              <p:nvPr/>
            </p:nvSpPr>
            <p:spPr>
              <a:xfrm>
                <a:off x="7332370" y="763603"/>
                <a:ext cx="4462059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Encuentre </a:t>
                </a:r>
                <a:r>
                  <a:rPr lang="es-CR" sz="1600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s-CR" sz="1600" dirty="0" smtClean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C</m:t>
                    </m:r>
                  </m:oMath>
                </a14:m>
                <a:r>
                  <a:rPr lang="es-CR" sz="1600" dirty="0"/>
                  <a:t> </a:t>
                </a:r>
                <a:r>
                  <a:rPr lang="es-CR" sz="1600" dirty="0" smtClean="0"/>
                  <a:t>para obtener una onda cuadrada de 200 Hz y un ciclo de trabajo del 60%</a:t>
                </a:r>
                <a:endParaRPr lang="es-CR" sz="1600" dirty="0"/>
              </a:p>
            </p:txBody>
          </p:sp>
        </mc:Choice>
        <mc:Fallback xmlns="">
          <p:sp>
            <p:nvSpPr>
              <p:cNvPr id="239" name="2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70" y="763603"/>
                <a:ext cx="4462059" cy="830997"/>
              </a:xfrm>
              <a:prstGeom prst="rect">
                <a:avLst/>
              </a:prstGeom>
              <a:blipFill rotWithShape="1">
                <a:blip r:embed="rId31"/>
                <a:stretch>
                  <a:fillRect l="-681" t="-1439" b="-7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0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37" grpId="0"/>
      <p:bldP spid="2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402711" y="2310130"/>
            <a:ext cx="2900398" cy="959051"/>
            <a:chOff x="817716" y="1741159"/>
            <a:chExt cx="2900398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817716" y="1996014"/>
              <a:ext cx="1379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620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2085541" y="2225142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41" y="2225142"/>
                <a:ext cx="448904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2075537" y="2645637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537" y="2645637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303109" y="2527272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09" y="2527272"/>
                <a:ext cx="246670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197 Grupo"/>
          <p:cNvGrpSpPr/>
          <p:nvPr/>
        </p:nvGrpSpPr>
        <p:grpSpPr>
          <a:xfrm>
            <a:off x="2084974" y="2795818"/>
            <a:ext cx="1860514" cy="1668621"/>
            <a:chOff x="2662666" y="1760911"/>
            <a:chExt cx="1860514" cy="1668621"/>
          </a:xfrm>
        </p:grpSpPr>
        <p:grpSp>
          <p:nvGrpSpPr>
            <p:cNvPr id="69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2386" y="2255102"/>
              <a:ext cx="290336" cy="76507"/>
              <a:chOff x="7529811" y="3713163"/>
              <a:chExt cx="640072" cy="158750"/>
            </a:xfrm>
          </p:grpSpPr>
          <p:cxnSp>
            <p:nvCxnSpPr>
              <p:cNvPr id="102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9759" y="2927598"/>
              <a:ext cx="290336" cy="76507"/>
              <a:chOff x="7529811" y="3713163"/>
              <a:chExt cx="640072" cy="158750"/>
            </a:xfrm>
          </p:grpSpPr>
          <p:cxnSp>
            <p:nvCxnSpPr>
              <p:cNvPr id="89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xmlns="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47594" y="3309554"/>
              <a:ext cx="55282" cy="119978"/>
              <a:chOff x="7132321" y="4612913"/>
              <a:chExt cx="119270" cy="287888"/>
            </a:xfrm>
          </p:grpSpPr>
          <p:sp>
            <p:nvSpPr>
              <p:cNvPr id="151" name="Oval 183">
                <a:extLst>
                  <a:ext uri="{FF2B5EF4-FFF2-40B4-BE49-F238E27FC236}">
                    <a16:creationId xmlns:a16="http://schemas.microsoft.com/office/drawing/2014/main" xmlns="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84">
                <a:extLst>
                  <a:ext uri="{FF2B5EF4-FFF2-40B4-BE49-F238E27FC236}">
                    <a16:creationId xmlns:a16="http://schemas.microsoft.com/office/drawing/2014/main" xmlns="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163 Conector recto"/>
            <p:cNvCxnSpPr/>
            <p:nvPr/>
          </p:nvCxnSpPr>
          <p:spPr>
            <a:xfrm flipV="1">
              <a:off x="4475899" y="1760911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2666770" y="2633216"/>
              <a:ext cx="180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/>
            <p:nvPr/>
          </p:nvCxnSpPr>
          <p:spPr>
            <a:xfrm flipH="1" flipV="1">
              <a:off x="2662666" y="1937057"/>
              <a:ext cx="7410" cy="696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 flipV="1">
              <a:off x="4475899" y="2444759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 flipV="1">
              <a:off x="4475899" y="3086375"/>
              <a:ext cx="0" cy="223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179 CuadroTexto"/>
              <p:cNvSpPr txBox="1"/>
              <p:nvPr/>
            </p:nvSpPr>
            <p:spPr>
              <a:xfrm>
                <a:off x="3987963" y="3195269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0" name="1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63" y="3195269"/>
                <a:ext cx="34381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180 CuadroTexto"/>
              <p:cNvSpPr txBox="1"/>
              <p:nvPr/>
            </p:nvSpPr>
            <p:spPr>
              <a:xfrm>
                <a:off x="4030278" y="3881112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1" name="1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78" y="3881112"/>
                <a:ext cx="34381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813424" y="4543653"/>
                <a:ext cx="4337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2.5 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24" y="4543653"/>
                <a:ext cx="43370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8451" r="-7042" b="-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219768" y="2432469"/>
            <a:ext cx="55282" cy="119978"/>
            <a:chOff x="7132321" y="4612913"/>
            <a:chExt cx="119270" cy="287888"/>
          </a:xfrm>
        </p:grpSpPr>
        <p:sp>
          <p:nvSpPr>
            <p:cNvPr id="18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112456" y="2196976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56" y="2196976"/>
                <a:ext cx="404021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3085518" y="3071962"/>
            <a:ext cx="292187" cy="249891"/>
            <a:chOff x="6176852" y="2698817"/>
            <a:chExt cx="292187" cy="249891"/>
          </a:xfrm>
        </p:grpSpPr>
        <p:cxnSp>
          <p:nvCxnSpPr>
            <p:cNvPr id="19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1258249" y="2043324"/>
            <a:ext cx="290336" cy="76507"/>
            <a:chOff x="7529811" y="3713163"/>
            <a:chExt cx="640072" cy="158750"/>
          </a:xfrm>
        </p:grpSpPr>
        <p:cxnSp>
          <p:nvCxnSpPr>
            <p:cNvPr id="133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116 Grupo"/>
          <p:cNvGrpSpPr/>
          <p:nvPr/>
        </p:nvGrpSpPr>
        <p:grpSpPr>
          <a:xfrm>
            <a:off x="1283272" y="2733784"/>
            <a:ext cx="225453" cy="125694"/>
            <a:chOff x="915643" y="2091345"/>
            <a:chExt cx="244490" cy="115830"/>
          </a:xfrm>
        </p:grpSpPr>
        <p:cxnSp>
          <p:nvCxnSpPr>
            <p:cNvPr id="126" name="125 Conector recto"/>
            <p:cNvCxnSpPr/>
            <p:nvPr/>
          </p:nvCxnSpPr>
          <p:spPr>
            <a:xfrm>
              <a:off x="915643" y="2091345"/>
              <a:ext cx="2444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126 Grupo"/>
            <p:cNvGrpSpPr/>
            <p:nvPr/>
          </p:nvGrpSpPr>
          <p:grpSpPr>
            <a:xfrm>
              <a:off x="934679" y="2147530"/>
              <a:ext cx="206417" cy="59645"/>
              <a:chOff x="4044402" y="3688866"/>
              <a:chExt cx="456716" cy="152186"/>
            </a:xfrm>
          </p:grpSpPr>
          <p:sp>
            <p:nvSpPr>
              <p:cNvPr id="128" name="127 Arco"/>
              <p:cNvSpPr/>
              <p:nvPr/>
            </p:nvSpPr>
            <p:spPr>
              <a:xfrm flipH="1">
                <a:off x="4044402" y="3688867"/>
                <a:ext cx="456716" cy="152185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29" name="128 Arco"/>
              <p:cNvSpPr/>
              <p:nvPr/>
            </p:nvSpPr>
            <p:spPr>
              <a:xfrm>
                <a:off x="4044402" y="3688866"/>
                <a:ext cx="456716" cy="152185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  <p:cxnSp>
        <p:nvCxnSpPr>
          <p:cNvPr id="118" name="117 Conector recto"/>
          <p:cNvCxnSpPr/>
          <p:nvPr/>
        </p:nvCxnSpPr>
        <p:spPr>
          <a:xfrm>
            <a:off x="1398235" y="2196976"/>
            <a:ext cx="0" cy="536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/>
          <p:nvPr/>
        </p:nvCxnSpPr>
        <p:spPr>
          <a:xfrm>
            <a:off x="1398235" y="2813830"/>
            <a:ext cx="0" cy="23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CuadroTexto"/>
              <p:cNvSpPr txBox="1"/>
              <p:nvPr/>
            </p:nvSpPr>
            <p:spPr>
              <a:xfrm>
                <a:off x="980795" y="1921558"/>
                <a:ext cx="372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22" name="1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5" y="1921558"/>
                <a:ext cx="372858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122 CuadroTexto"/>
              <p:cNvSpPr txBox="1"/>
              <p:nvPr/>
            </p:nvSpPr>
            <p:spPr>
              <a:xfrm>
                <a:off x="986825" y="2672227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23" name="1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25" y="2672227"/>
                <a:ext cx="307905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256604" y="3049218"/>
            <a:ext cx="292187" cy="249891"/>
            <a:chOff x="6176852" y="2698817"/>
            <a:chExt cx="292187" cy="249891"/>
          </a:xfrm>
        </p:grpSpPr>
        <p:cxnSp>
          <p:nvCxnSpPr>
            <p:cNvPr id="14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161 Conector recto"/>
          <p:cNvCxnSpPr/>
          <p:nvPr/>
        </p:nvCxnSpPr>
        <p:spPr>
          <a:xfrm>
            <a:off x="1401761" y="1533657"/>
            <a:ext cx="0" cy="406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>
            <a:off x="1418057" y="1533657"/>
            <a:ext cx="2485043" cy="1269375"/>
          </a:xfrm>
          <a:prstGeom prst="bentConnector3">
            <a:avLst>
              <a:gd name="adj1" fmla="val 1002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169 CuadroTexto"/>
          <p:cNvSpPr txBox="1"/>
          <p:nvPr/>
        </p:nvSpPr>
        <p:spPr>
          <a:xfrm>
            <a:off x="7349358" y="1576007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#7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6322890" y="2312521"/>
                <a:ext cx="4462059" cy="259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s-CR" dirty="0" smtClean="0"/>
                  <a:t>Demuestre 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dirty="0" smtClean="0"/>
                  <a:t> es una señal de onda cuadrada con una frecuencia dada por</a:t>
                </a:r>
                <a:br>
                  <a:rPr lang="es-CR" dirty="0" smtClean="0"/>
                </a:br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𝑓</m:t>
                    </m:r>
                    <m:r>
                      <a:rPr lang="es-C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s-C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  <m:func>
                          <m:funcPr>
                            <m:ctrlPr>
                              <a:rPr lang="es-C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s-CR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endParaRPr lang="es-CR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s-CR" dirty="0" smtClean="0"/>
                  <a:t>Demuestre que el ciclo de trabajo es del 50%. </a:t>
                </a:r>
                <a:endParaRPr lang="es-CR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s-CR" dirty="0" smtClean="0"/>
                  <a:t>Encuentre </a:t>
                </a:r>
                <a:r>
                  <a:rPr lang="es-CR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R" dirty="0" smtClean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>
                        <a:latin typeface="Cambria Math"/>
                      </a:rPr>
                      <m:t>C</m:t>
                    </m:r>
                  </m:oMath>
                </a14:m>
                <a:r>
                  <a:rPr lang="es-CR" dirty="0"/>
                  <a:t> para obtener una onda cuadrada de 200 </a:t>
                </a:r>
                <a:r>
                  <a:rPr lang="es-CR" dirty="0" smtClean="0"/>
                  <a:t>Hz</a:t>
                </a:r>
                <a:endParaRPr lang="es-CR" dirty="0"/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90" y="2312521"/>
                <a:ext cx="4462059" cy="2597058"/>
              </a:xfrm>
              <a:prstGeom prst="rect">
                <a:avLst/>
              </a:prstGeom>
              <a:blipFill rotWithShape="1">
                <a:blip r:embed="rId11"/>
                <a:stretch>
                  <a:fillRect l="-1093" t="-1174" r="-9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145 CuadroTexto"/>
          <p:cNvSpPr txBox="1"/>
          <p:nvPr/>
        </p:nvSpPr>
        <p:spPr>
          <a:xfrm>
            <a:off x="174858" y="77081"/>
            <a:ext cx="850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temporizador LM 555 como generador de onda cuadrada (operación </a:t>
            </a:r>
            <a:r>
              <a:rPr lang="es-CR" sz="2000" dirty="0" err="1" smtClean="0"/>
              <a:t>Astable</a:t>
            </a:r>
            <a:r>
              <a:rPr lang="es-CR" sz="2000" dirty="0" smtClean="0"/>
              <a:t>) </a:t>
            </a:r>
            <a:r>
              <a:rPr lang="es-CR" sz="2000" dirty="0"/>
              <a:t> </a:t>
            </a:r>
          </a:p>
        </p:txBody>
      </p:sp>
      <p:grpSp>
        <p:nvGrpSpPr>
          <p:cNvPr id="24" name="23 Grupo"/>
          <p:cNvGrpSpPr/>
          <p:nvPr/>
        </p:nvGrpSpPr>
        <p:grpSpPr>
          <a:xfrm>
            <a:off x="266643" y="1284268"/>
            <a:ext cx="6271620" cy="4674781"/>
            <a:chOff x="266643" y="692119"/>
            <a:chExt cx="6271620" cy="467478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88" y="1013856"/>
              <a:ext cx="4283187" cy="4228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8" name="147 Grupo"/>
            <p:cNvGrpSpPr/>
            <p:nvPr/>
          </p:nvGrpSpPr>
          <p:grpSpPr>
            <a:xfrm>
              <a:off x="2793677" y="5117009"/>
              <a:ext cx="292187" cy="249891"/>
              <a:chOff x="1662976" y="5169834"/>
              <a:chExt cx="292187" cy="249891"/>
            </a:xfrm>
          </p:grpSpPr>
          <p:cxnSp>
            <p:nvCxnSpPr>
              <p:cNvPr id="149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6291593" y="2408217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93" y="2408217"/>
                  <a:ext cx="246670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56" b="-97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551102" y="3905646"/>
              <a:ext cx="292187" cy="86959"/>
              <a:chOff x="6176852" y="2861749"/>
              <a:chExt cx="292187" cy="86959"/>
            </a:xfrm>
          </p:grpSpPr>
          <p:cxnSp>
            <p:nvCxnSpPr>
              <p:cNvPr id="15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545669" y="2936873"/>
              <a:ext cx="290336" cy="76507"/>
              <a:chOff x="7529811" y="3713163"/>
              <a:chExt cx="640072" cy="158750"/>
            </a:xfrm>
          </p:grpSpPr>
          <p:cxnSp>
            <p:nvCxnSpPr>
              <p:cNvPr id="171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179 Grupo"/>
            <p:cNvGrpSpPr/>
            <p:nvPr/>
          </p:nvGrpSpPr>
          <p:grpSpPr>
            <a:xfrm>
              <a:off x="577084" y="3469630"/>
              <a:ext cx="225453" cy="125694"/>
              <a:chOff x="915643" y="2091345"/>
              <a:chExt cx="244490" cy="115830"/>
            </a:xfrm>
          </p:grpSpPr>
          <p:cxnSp>
            <p:nvCxnSpPr>
              <p:cNvPr id="181" name="180 Conector recto"/>
              <p:cNvCxnSpPr/>
              <p:nvPr/>
            </p:nvCxnSpPr>
            <p:spPr>
              <a:xfrm>
                <a:off x="915643" y="2091345"/>
                <a:ext cx="2444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181 Grupo"/>
              <p:cNvGrpSpPr/>
              <p:nvPr/>
            </p:nvGrpSpPr>
            <p:grpSpPr>
              <a:xfrm>
                <a:off x="934679" y="2147530"/>
                <a:ext cx="206417" cy="59645"/>
                <a:chOff x="4044402" y="3688866"/>
                <a:chExt cx="456716" cy="152186"/>
              </a:xfrm>
            </p:grpSpPr>
            <p:sp>
              <p:nvSpPr>
                <p:cNvPr id="183" name="182 Arco"/>
                <p:cNvSpPr/>
                <p:nvPr/>
              </p:nvSpPr>
              <p:spPr>
                <a:xfrm flipH="1">
                  <a:off x="4044402" y="3688867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194 Arco"/>
                <p:cNvSpPr/>
                <p:nvPr/>
              </p:nvSpPr>
              <p:spPr>
                <a:xfrm>
                  <a:off x="4044402" y="3688866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96" name="195 Conector recto"/>
            <p:cNvCxnSpPr/>
            <p:nvPr/>
          </p:nvCxnSpPr>
          <p:spPr>
            <a:xfrm flipH="1">
              <a:off x="693075" y="3080562"/>
              <a:ext cx="1" cy="381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196 CuadroTexto"/>
                <p:cNvSpPr txBox="1"/>
                <p:nvPr/>
              </p:nvSpPr>
              <p:spPr>
                <a:xfrm>
                  <a:off x="266643" y="2818952"/>
                  <a:ext cx="4346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19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43" y="2818952"/>
                  <a:ext cx="43460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208 CuadroTexto"/>
                <p:cNvSpPr txBox="1"/>
                <p:nvPr/>
              </p:nvSpPr>
              <p:spPr>
                <a:xfrm>
                  <a:off x="356245" y="3366265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20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45" y="3366265"/>
                  <a:ext cx="27009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547182" y="2024363"/>
              <a:ext cx="290336" cy="76507"/>
              <a:chOff x="7529811" y="3713163"/>
              <a:chExt cx="640072" cy="158750"/>
            </a:xfrm>
          </p:grpSpPr>
          <p:cxnSp>
            <p:nvCxnSpPr>
              <p:cNvPr id="211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219 CuadroTexto"/>
                <p:cNvSpPr txBox="1"/>
                <p:nvPr/>
              </p:nvSpPr>
              <p:spPr>
                <a:xfrm>
                  <a:off x="268156" y="1906442"/>
                  <a:ext cx="421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21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56" y="1906442"/>
                  <a:ext cx="421846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1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2926555" y="1013856"/>
              <a:ext cx="55282" cy="119978"/>
              <a:chOff x="7132321" y="4612913"/>
              <a:chExt cx="119270" cy="287888"/>
            </a:xfrm>
          </p:grpSpPr>
          <p:sp>
            <p:nvSpPr>
              <p:cNvPr id="22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2740677" y="726860"/>
                  <a:ext cx="404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677" y="726860"/>
                  <a:ext cx="404020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091" r="-9091" b="-645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88136" y="3554335"/>
              <a:ext cx="8549" cy="332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"/>
            <p:cNvCxnSpPr/>
            <p:nvPr/>
          </p:nvCxnSpPr>
          <p:spPr>
            <a:xfrm>
              <a:off x="693075" y="2207784"/>
              <a:ext cx="1" cy="622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670481" y="1183922"/>
              <a:ext cx="55282" cy="119978"/>
              <a:chOff x="7132321" y="4612913"/>
              <a:chExt cx="119270" cy="287888"/>
            </a:xfrm>
          </p:grpSpPr>
          <p:sp>
            <p:nvSpPr>
              <p:cNvPr id="228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9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19870" y="915994"/>
                  <a:ext cx="5387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70" y="915994"/>
                  <a:ext cx="538737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742" r="-6742" b="-48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230 Conector recto"/>
            <p:cNvCxnSpPr/>
            <p:nvPr/>
          </p:nvCxnSpPr>
          <p:spPr>
            <a:xfrm>
              <a:off x="693075" y="1284268"/>
              <a:ext cx="1" cy="622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231 Conector recto"/>
            <p:cNvCxnSpPr/>
            <p:nvPr/>
          </p:nvCxnSpPr>
          <p:spPr>
            <a:xfrm>
              <a:off x="1642406" y="2375221"/>
              <a:ext cx="0" cy="131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232 Conector recto"/>
            <p:cNvCxnSpPr/>
            <p:nvPr/>
          </p:nvCxnSpPr>
          <p:spPr>
            <a:xfrm>
              <a:off x="706990" y="3291040"/>
              <a:ext cx="9354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233 Conector recto"/>
            <p:cNvCxnSpPr/>
            <p:nvPr/>
          </p:nvCxnSpPr>
          <p:spPr>
            <a:xfrm>
              <a:off x="1642406" y="3685697"/>
              <a:ext cx="3688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234 Conector recto"/>
            <p:cNvCxnSpPr/>
            <p:nvPr/>
          </p:nvCxnSpPr>
          <p:spPr>
            <a:xfrm>
              <a:off x="1642406" y="2375221"/>
              <a:ext cx="356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angular"/>
            <p:cNvCxnSpPr/>
            <p:nvPr/>
          </p:nvCxnSpPr>
          <p:spPr>
            <a:xfrm rot="10800000" flipV="1">
              <a:off x="701257" y="2033463"/>
              <a:ext cx="1542860" cy="485406"/>
            </a:xfrm>
            <a:prstGeom prst="bentConnector3">
              <a:avLst>
                <a:gd name="adj1" fmla="val 712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4537682" y="979115"/>
              <a:ext cx="55282" cy="119978"/>
              <a:chOff x="7132321" y="4612913"/>
              <a:chExt cx="119270" cy="287888"/>
            </a:xfrm>
          </p:grpSpPr>
          <p:sp>
            <p:nvSpPr>
              <p:cNvPr id="237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8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4351804" y="692119"/>
                  <a:ext cx="404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804" y="692119"/>
                  <a:ext cx="404020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r="-9091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0" name="239 CuadroTexto"/>
          <p:cNvSpPr txBox="1"/>
          <p:nvPr/>
        </p:nvSpPr>
        <p:spPr>
          <a:xfrm>
            <a:off x="8553919" y="1410689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#8</a:t>
            </a:r>
            <a:endParaRPr lang="es-CR" dirty="0"/>
          </a:p>
        </p:txBody>
      </p:sp>
      <p:sp>
        <p:nvSpPr>
          <p:cNvPr id="241" name="240 CuadroTexto"/>
          <p:cNvSpPr txBox="1"/>
          <p:nvPr/>
        </p:nvSpPr>
        <p:spPr>
          <a:xfrm>
            <a:off x="7137779" y="2147203"/>
            <a:ext cx="485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s-CR" dirty="0" smtClean="0"/>
              <a:t>Investigue como opera el </a:t>
            </a:r>
            <a:r>
              <a:rPr lang="es-CR" dirty="0" err="1" smtClean="0"/>
              <a:t>Flip</a:t>
            </a:r>
            <a:r>
              <a:rPr lang="es-CR" dirty="0" smtClean="0"/>
              <a:t> </a:t>
            </a:r>
            <a:r>
              <a:rPr lang="es-CR" dirty="0" err="1" smtClean="0"/>
              <a:t>Flop</a:t>
            </a:r>
            <a:r>
              <a:rPr lang="es-CR" dirty="0" smtClean="0"/>
              <a:t> RS asincrónico</a:t>
            </a:r>
            <a:r>
              <a:rPr lang="es-CR" dirty="0"/>
              <a:t> </a:t>
            </a:r>
            <a:r>
              <a:rPr lang="es-CR" dirty="0" smtClean="0"/>
              <a:t>y dibuje la forma de onda de salida para el siguiente diagrama de tiempos:</a:t>
            </a:r>
            <a:endParaRPr lang="es-CR" dirty="0"/>
          </a:p>
        </p:txBody>
      </p:sp>
      <p:grpSp>
        <p:nvGrpSpPr>
          <p:cNvPr id="28" name="27 Grupo"/>
          <p:cNvGrpSpPr/>
          <p:nvPr/>
        </p:nvGrpSpPr>
        <p:grpSpPr>
          <a:xfrm>
            <a:off x="6956394" y="3611971"/>
            <a:ext cx="4707786" cy="2686399"/>
            <a:chOff x="6956394" y="3611971"/>
            <a:chExt cx="4707786" cy="2686399"/>
          </a:xfrm>
        </p:grpSpPr>
        <p:sp>
          <p:nvSpPr>
            <p:cNvPr id="25" name="24 Rectángulo"/>
            <p:cNvSpPr/>
            <p:nvPr/>
          </p:nvSpPr>
          <p:spPr>
            <a:xfrm>
              <a:off x="7416129" y="3611971"/>
              <a:ext cx="348018" cy="467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42" name="241 Rectángulo"/>
            <p:cNvSpPr/>
            <p:nvPr/>
          </p:nvSpPr>
          <p:spPr>
            <a:xfrm>
              <a:off x="9193935" y="4469312"/>
              <a:ext cx="348018" cy="467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44" name="243 Rectángulo"/>
            <p:cNvSpPr/>
            <p:nvPr/>
          </p:nvSpPr>
          <p:spPr>
            <a:xfrm>
              <a:off x="8306830" y="4469312"/>
              <a:ext cx="515018" cy="467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45" name="244 Rectángulo"/>
            <p:cNvSpPr/>
            <p:nvPr/>
          </p:nvSpPr>
          <p:spPr>
            <a:xfrm>
              <a:off x="9981908" y="3611971"/>
              <a:ext cx="348018" cy="467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7" name="26 Conector recto de flecha"/>
            <p:cNvCxnSpPr/>
            <p:nvPr/>
          </p:nvCxnSpPr>
          <p:spPr>
            <a:xfrm>
              <a:off x="7416129" y="4079390"/>
              <a:ext cx="424445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246 Conector recto de flecha"/>
            <p:cNvCxnSpPr/>
            <p:nvPr/>
          </p:nvCxnSpPr>
          <p:spPr>
            <a:xfrm>
              <a:off x="7416129" y="5683162"/>
              <a:ext cx="424445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247 Rectángulo"/>
            <p:cNvSpPr/>
            <p:nvPr/>
          </p:nvSpPr>
          <p:spPr>
            <a:xfrm>
              <a:off x="10667707" y="4469313"/>
              <a:ext cx="719919" cy="467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248 CuadroTexto"/>
                <p:cNvSpPr txBox="1"/>
                <p:nvPr/>
              </p:nvSpPr>
              <p:spPr>
                <a:xfrm>
                  <a:off x="6956394" y="3707521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24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394" y="3707521"/>
                  <a:ext cx="27009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249 CuadroTexto"/>
                <p:cNvSpPr txBox="1"/>
                <p:nvPr/>
              </p:nvSpPr>
              <p:spPr>
                <a:xfrm>
                  <a:off x="6968612" y="4537108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24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12" y="4537108"/>
                  <a:ext cx="270096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3" name="242 Conector recto de flecha"/>
            <p:cNvCxnSpPr/>
            <p:nvPr/>
          </p:nvCxnSpPr>
          <p:spPr>
            <a:xfrm>
              <a:off x="7419726" y="4936733"/>
              <a:ext cx="424445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250 CuadroTexto"/>
                <p:cNvSpPr txBox="1"/>
                <p:nvPr/>
              </p:nvSpPr>
              <p:spPr>
                <a:xfrm>
                  <a:off x="7019315" y="5304449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1" name="2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315" y="5304449"/>
                  <a:ext cx="270096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889" b="-392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2" name="251 Conector recto de flecha"/>
            <p:cNvCxnSpPr/>
            <p:nvPr/>
          </p:nvCxnSpPr>
          <p:spPr>
            <a:xfrm>
              <a:off x="7416129" y="6298370"/>
              <a:ext cx="424445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252 CuadroTexto"/>
                <p:cNvSpPr txBox="1"/>
                <p:nvPr/>
              </p:nvSpPr>
              <p:spPr>
                <a:xfrm>
                  <a:off x="7019315" y="5919657"/>
                  <a:ext cx="270096" cy="30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3" name="25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315" y="5919657"/>
                  <a:ext cx="270096" cy="3082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8889" b="-588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37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23 Grupo"/>
          <p:cNvGrpSpPr/>
          <p:nvPr/>
        </p:nvGrpSpPr>
        <p:grpSpPr>
          <a:xfrm>
            <a:off x="266643" y="1284268"/>
            <a:ext cx="6271620" cy="4674781"/>
            <a:chOff x="266643" y="692119"/>
            <a:chExt cx="6271620" cy="467478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088" y="1013856"/>
              <a:ext cx="4283187" cy="4228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8" name="147 Grupo"/>
            <p:cNvGrpSpPr/>
            <p:nvPr/>
          </p:nvGrpSpPr>
          <p:grpSpPr>
            <a:xfrm>
              <a:off x="2793677" y="5117009"/>
              <a:ext cx="292187" cy="249891"/>
              <a:chOff x="1662976" y="5169834"/>
              <a:chExt cx="292187" cy="249891"/>
            </a:xfrm>
          </p:grpSpPr>
          <p:cxnSp>
            <p:nvCxnSpPr>
              <p:cNvPr id="149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76" y="5332766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856" y="5375939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380" y="5419725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259" y="5169834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6291593" y="2408217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93" y="2408217"/>
                  <a:ext cx="246670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56" b="-97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551102" y="3905646"/>
              <a:ext cx="292187" cy="86959"/>
              <a:chOff x="6176852" y="2861749"/>
              <a:chExt cx="292187" cy="86959"/>
            </a:xfrm>
          </p:grpSpPr>
          <p:cxnSp>
            <p:nvCxnSpPr>
              <p:cNvPr id="15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545669" y="2936873"/>
              <a:ext cx="290336" cy="76507"/>
              <a:chOff x="7529811" y="3713163"/>
              <a:chExt cx="640072" cy="158750"/>
            </a:xfrm>
          </p:grpSpPr>
          <p:cxnSp>
            <p:nvCxnSpPr>
              <p:cNvPr id="171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179 Grupo"/>
            <p:cNvGrpSpPr/>
            <p:nvPr/>
          </p:nvGrpSpPr>
          <p:grpSpPr>
            <a:xfrm>
              <a:off x="577084" y="3469630"/>
              <a:ext cx="225453" cy="125694"/>
              <a:chOff x="915643" y="2091345"/>
              <a:chExt cx="244490" cy="115830"/>
            </a:xfrm>
          </p:grpSpPr>
          <p:cxnSp>
            <p:nvCxnSpPr>
              <p:cNvPr id="181" name="180 Conector recto"/>
              <p:cNvCxnSpPr/>
              <p:nvPr/>
            </p:nvCxnSpPr>
            <p:spPr>
              <a:xfrm>
                <a:off x="915643" y="2091345"/>
                <a:ext cx="2444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181 Grupo"/>
              <p:cNvGrpSpPr/>
              <p:nvPr/>
            </p:nvGrpSpPr>
            <p:grpSpPr>
              <a:xfrm>
                <a:off x="934679" y="2147530"/>
                <a:ext cx="206417" cy="59645"/>
                <a:chOff x="4044402" y="3688866"/>
                <a:chExt cx="456716" cy="152186"/>
              </a:xfrm>
            </p:grpSpPr>
            <p:sp>
              <p:nvSpPr>
                <p:cNvPr id="183" name="182 Arco"/>
                <p:cNvSpPr/>
                <p:nvPr/>
              </p:nvSpPr>
              <p:spPr>
                <a:xfrm flipH="1">
                  <a:off x="4044402" y="3688867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194 Arco"/>
                <p:cNvSpPr/>
                <p:nvPr/>
              </p:nvSpPr>
              <p:spPr>
                <a:xfrm>
                  <a:off x="4044402" y="3688866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96" name="195 Conector recto"/>
            <p:cNvCxnSpPr/>
            <p:nvPr/>
          </p:nvCxnSpPr>
          <p:spPr>
            <a:xfrm flipH="1">
              <a:off x="693075" y="3080562"/>
              <a:ext cx="1" cy="381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196 CuadroTexto"/>
                <p:cNvSpPr txBox="1"/>
                <p:nvPr/>
              </p:nvSpPr>
              <p:spPr>
                <a:xfrm>
                  <a:off x="266643" y="2818952"/>
                  <a:ext cx="4346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19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43" y="2818952"/>
                  <a:ext cx="43460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208 CuadroTexto"/>
                <p:cNvSpPr txBox="1"/>
                <p:nvPr/>
              </p:nvSpPr>
              <p:spPr>
                <a:xfrm>
                  <a:off x="283211" y="3366265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20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1" y="3366265"/>
                  <a:ext cx="27009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547182" y="2024363"/>
              <a:ext cx="290336" cy="76507"/>
              <a:chOff x="7529811" y="3713163"/>
              <a:chExt cx="640072" cy="158750"/>
            </a:xfrm>
          </p:grpSpPr>
          <p:cxnSp>
            <p:nvCxnSpPr>
              <p:cNvPr id="211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219 CuadroTexto"/>
                <p:cNvSpPr txBox="1"/>
                <p:nvPr/>
              </p:nvSpPr>
              <p:spPr>
                <a:xfrm>
                  <a:off x="268156" y="1906442"/>
                  <a:ext cx="421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21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56" y="1906442"/>
                  <a:ext cx="421846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1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2926555" y="1013856"/>
              <a:ext cx="55282" cy="119978"/>
              <a:chOff x="7132321" y="4612913"/>
              <a:chExt cx="119270" cy="287888"/>
            </a:xfrm>
          </p:grpSpPr>
          <p:sp>
            <p:nvSpPr>
              <p:cNvPr id="222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3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2740677" y="726860"/>
                  <a:ext cx="404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677" y="726860"/>
                  <a:ext cx="404020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091" r="-9091" b="-645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88136" y="3554335"/>
              <a:ext cx="8549" cy="332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225 Conector recto"/>
            <p:cNvCxnSpPr/>
            <p:nvPr/>
          </p:nvCxnSpPr>
          <p:spPr>
            <a:xfrm>
              <a:off x="693075" y="2207784"/>
              <a:ext cx="1" cy="622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670481" y="1183922"/>
              <a:ext cx="55282" cy="119978"/>
              <a:chOff x="7132321" y="4612913"/>
              <a:chExt cx="119270" cy="287888"/>
            </a:xfrm>
          </p:grpSpPr>
          <p:sp>
            <p:nvSpPr>
              <p:cNvPr id="228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9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19870" y="915994"/>
                  <a:ext cx="5387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70" y="915994"/>
                  <a:ext cx="538737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742" r="-6742" b="-48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230 Conector recto"/>
            <p:cNvCxnSpPr/>
            <p:nvPr/>
          </p:nvCxnSpPr>
          <p:spPr>
            <a:xfrm>
              <a:off x="693075" y="1284268"/>
              <a:ext cx="1" cy="622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231 Conector recto"/>
            <p:cNvCxnSpPr/>
            <p:nvPr/>
          </p:nvCxnSpPr>
          <p:spPr>
            <a:xfrm>
              <a:off x="1642406" y="2375221"/>
              <a:ext cx="0" cy="1318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232 Conector recto"/>
            <p:cNvCxnSpPr/>
            <p:nvPr/>
          </p:nvCxnSpPr>
          <p:spPr>
            <a:xfrm>
              <a:off x="706990" y="3291040"/>
              <a:ext cx="9354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233 Conector recto"/>
            <p:cNvCxnSpPr/>
            <p:nvPr/>
          </p:nvCxnSpPr>
          <p:spPr>
            <a:xfrm>
              <a:off x="1642406" y="3685697"/>
              <a:ext cx="3688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234 Conector recto"/>
            <p:cNvCxnSpPr/>
            <p:nvPr/>
          </p:nvCxnSpPr>
          <p:spPr>
            <a:xfrm>
              <a:off x="1642406" y="2375221"/>
              <a:ext cx="356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angular"/>
            <p:cNvCxnSpPr/>
            <p:nvPr/>
          </p:nvCxnSpPr>
          <p:spPr>
            <a:xfrm rot="10800000" flipV="1">
              <a:off x="701257" y="2033463"/>
              <a:ext cx="1542860" cy="485406"/>
            </a:xfrm>
            <a:prstGeom prst="bentConnector3">
              <a:avLst>
                <a:gd name="adj1" fmla="val 712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181">
              <a:extLst>
                <a:ext uri="{FF2B5EF4-FFF2-40B4-BE49-F238E27FC236}">
                  <a16:creationId xmlns="" xmlns:a16="http://schemas.microsoft.com/office/drawing/2014/main" id="{E718E817-932D-4DA6-87B9-4086E8FF86C5}"/>
                </a:ext>
              </a:extLst>
            </p:cNvPr>
            <p:cNvGrpSpPr/>
            <p:nvPr/>
          </p:nvGrpSpPr>
          <p:grpSpPr>
            <a:xfrm>
              <a:off x="4537682" y="979115"/>
              <a:ext cx="55282" cy="119978"/>
              <a:chOff x="7132321" y="4612913"/>
              <a:chExt cx="119270" cy="287888"/>
            </a:xfrm>
          </p:grpSpPr>
          <p:sp>
            <p:nvSpPr>
              <p:cNvPr id="237" name="Oval 177">
                <a:extLst>
                  <a:ext uri="{FF2B5EF4-FFF2-40B4-BE49-F238E27FC236}">
                    <a16:creationId xmlns="" xmlns:a16="http://schemas.microsoft.com/office/drawing/2014/main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8" name="Straight Connector 179">
                <a:extLst>
                  <a:ext uri="{FF2B5EF4-FFF2-40B4-BE49-F238E27FC236}">
                    <a16:creationId xmlns="" xmlns:a16="http://schemas.microsoft.com/office/drawing/2014/main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189">
                  <a:extLst>
                    <a:ext uri="{FF2B5EF4-FFF2-40B4-BE49-F238E27FC236}">
                      <a16:creationId xmlns="" xmlns:a16="http://schemas.microsoft.com/office/drawing/2014/main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4351804" y="692119"/>
                  <a:ext cx="404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804" y="692119"/>
                  <a:ext cx="404020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r="-9091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0" name="239 CuadroTexto"/>
          <p:cNvSpPr txBox="1"/>
          <p:nvPr/>
        </p:nvSpPr>
        <p:spPr>
          <a:xfrm>
            <a:off x="8553919" y="1410689"/>
            <a:ext cx="240912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CR" dirty="0" smtClean="0"/>
              <a:t>Práctica para la casa  #8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240 CuadroTexto"/>
              <p:cNvSpPr txBox="1"/>
              <p:nvPr/>
            </p:nvSpPr>
            <p:spPr>
              <a:xfrm>
                <a:off x="7527451" y="2147203"/>
                <a:ext cx="4462059" cy="357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eriod" startAt="2"/>
                </a:pPr>
                <a:r>
                  <a:rPr lang="es-CR" dirty="0" smtClean="0"/>
                  <a:t>Demuestre 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dirty="0" smtClean="0"/>
                  <a:t> es una señal de onda cuadrada con una frecuencia dada por</a:t>
                </a:r>
                <a:br>
                  <a:rPr lang="es-CR" dirty="0" smtClean="0"/>
                </a:br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𝑓</m:t>
                    </m:r>
                    <m:r>
                      <a:rPr lang="es-C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C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s-CR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C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s-CR" b="0" i="1" smtClean="0">
                            <a:latin typeface="Cambria Math"/>
                          </a:rPr>
                          <m:t>𝐶</m:t>
                        </m:r>
                        <m:func>
                          <m:funcPr>
                            <m:ctrlPr>
                              <a:rPr lang="es-C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s-CR" b="0" i="1" smtClean="0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s-CR" dirty="0"/>
              </a:p>
              <a:p>
                <a:pPr marL="342900" indent="-342900">
                  <a:buFont typeface="+mj-lt"/>
                  <a:buAutoNum type="alphaLcPeriod" startAt="2"/>
                </a:pPr>
                <a:endParaRPr lang="es-CR" dirty="0"/>
              </a:p>
              <a:p>
                <a:pPr marL="342900" indent="-342900">
                  <a:buFont typeface="+mj-lt"/>
                  <a:buAutoNum type="alphaLcPeriod" startAt="2"/>
                </a:pPr>
                <a:r>
                  <a:rPr lang="es-CR" dirty="0" smtClean="0"/>
                  <a:t>Demuestre que el ciclo de trabajo está dado por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s-C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C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s-CR" i="1">
                            <a:latin typeface="Cambria Math"/>
                          </a:rPr>
                          <m:t>+</m:t>
                        </m:r>
                        <m:r>
                          <a:rPr lang="es-CR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s-C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s-CR" dirty="0" smtClean="0"/>
                  <a:t> </a:t>
                </a:r>
              </a:p>
              <a:p>
                <a:pPr marL="342900" indent="-342900">
                  <a:buFont typeface="+mj-lt"/>
                  <a:buAutoNum type="alphaLcPeriod" startAt="2"/>
                </a:pPr>
                <a:endParaRPr lang="es-CR" dirty="0"/>
              </a:p>
              <a:p>
                <a:pPr marL="342900" indent="-342900">
                  <a:buFont typeface="+mj-lt"/>
                  <a:buAutoNum type="alphaLcPeriod" startAt="2"/>
                </a:pPr>
                <a:r>
                  <a:rPr lang="es-CR" dirty="0" smtClean="0"/>
                  <a:t>Encuentre </a:t>
                </a:r>
                <a:r>
                  <a:rPr lang="es-CR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 </m:t>
                    </m:r>
                  </m:oMath>
                </a14:m>
                <a:r>
                  <a:rPr lang="es-CR" dirty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>
                        <a:latin typeface="Cambria Math"/>
                      </a:rPr>
                      <m:t>C</m:t>
                    </m:r>
                  </m:oMath>
                </a14:m>
                <a:r>
                  <a:rPr lang="es-CR" dirty="0"/>
                  <a:t> para obtener una onda cuadrada de 200 Hz y un ciclo de trabajo del 60%</a:t>
                </a:r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241" name="2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451" y="2147203"/>
                <a:ext cx="4462059" cy="3577198"/>
              </a:xfrm>
              <a:prstGeom prst="rect">
                <a:avLst/>
              </a:prstGeom>
              <a:blipFill rotWithShape="1">
                <a:blip r:embed="rId10"/>
                <a:stretch>
                  <a:fillRect l="-1230" t="-8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65 CuadroTexto"/>
          <p:cNvSpPr txBox="1"/>
          <p:nvPr/>
        </p:nvSpPr>
        <p:spPr>
          <a:xfrm>
            <a:off x="174858" y="77081"/>
            <a:ext cx="850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temporizador LM 555 como generador de onda cuadrada (operación </a:t>
            </a:r>
            <a:r>
              <a:rPr lang="es-CR" sz="2000" dirty="0" err="1" smtClean="0"/>
              <a:t>Astable</a:t>
            </a:r>
            <a:r>
              <a:rPr lang="es-CR" sz="2000" dirty="0" smtClean="0"/>
              <a:t>) </a:t>
            </a:r>
            <a:r>
              <a:rPr lang="es-CR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28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="" xmlns:a16="http://schemas.microsoft.com/office/drawing/2014/main" id="{4005E3C8-844D-4D12-825D-CB8DFF205286}"/>
              </a:ext>
            </a:extLst>
          </p:cNvPr>
          <p:cNvGrpSpPr/>
          <p:nvPr/>
        </p:nvGrpSpPr>
        <p:grpSpPr>
          <a:xfrm>
            <a:off x="2539614" y="4253748"/>
            <a:ext cx="351193" cy="235230"/>
            <a:chOff x="5327708" y="3437408"/>
            <a:chExt cx="351193" cy="23523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="" xmlns:a16="http://schemas.microsoft.com/office/drawing/2014/main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385" name="Arc 384">
                <a:extLst>
                  <a:ext uri="{FF2B5EF4-FFF2-40B4-BE49-F238E27FC236}">
                    <a16:creationId xmlns="" xmlns:a16="http://schemas.microsoft.com/office/drawing/2014/main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="" xmlns:a16="http://schemas.microsoft.com/office/drawing/2014/main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2728506" y="3300916"/>
            <a:ext cx="1" cy="353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="" xmlns:a16="http://schemas.microsoft.com/office/drawing/2014/main" id="{107F6CDD-C091-43D6-B328-DFB0E3BBE11A}"/>
              </a:ext>
            </a:extLst>
          </p:cNvPr>
          <p:cNvCxnSpPr>
            <a:cxnSpLocks/>
          </p:cNvCxnSpPr>
          <p:nvPr/>
        </p:nvCxnSpPr>
        <p:spPr>
          <a:xfrm>
            <a:off x="2725823" y="3380074"/>
            <a:ext cx="0" cy="869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="" xmlns:a16="http://schemas.microsoft.com/office/drawing/2014/main" id="{86CB3C8E-6944-4689-B961-B6FB6840E02E}"/>
              </a:ext>
            </a:extLst>
          </p:cNvPr>
          <p:cNvCxnSpPr>
            <a:endCxn id="386" idx="2"/>
          </p:cNvCxnSpPr>
          <p:nvPr/>
        </p:nvCxnSpPr>
        <p:spPr>
          <a:xfrm flipV="1">
            <a:off x="2701039" y="4311777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2540310" y="4695445"/>
            <a:ext cx="330118" cy="204470"/>
            <a:chOff x="4332" y="3113"/>
            <a:chExt cx="272" cy="189"/>
          </a:xfrm>
        </p:grpSpPr>
        <p:sp>
          <p:nvSpPr>
            <p:cNvPr id="409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0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413" name="Text Box 14">
            <a:extLst>
              <a:ext uri="{FF2B5EF4-FFF2-40B4-BE49-F238E27FC236}">
                <a16:creationId xmlns="" xmlns:a16="http://schemas.microsoft.com/office/drawing/2014/main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685" y="4155217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>
                <a:solidFill>
                  <a:prstClr val="black"/>
                </a:solidFill>
              </a:rPr>
              <a:t>C</a:t>
            </a:r>
            <a:endParaRPr lang="el-GR" altLang="es-CR" sz="1400" noProof="1">
              <a:solidFill>
                <a:prstClr val="black"/>
              </a:solidFill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="" xmlns:a16="http://schemas.microsoft.com/office/drawing/2014/main" id="{73CF25EF-87E7-49B3-8C87-FA8FA2E0573E}"/>
              </a:ext>
            </a:extLst>
          </p:cNvPr>
          <p:cNvSpPr/>
          <p:nvPr/>
        </p:nvSpPr>
        <p:spPr>
          <a:xfrm>
            <a:off x="2677434" y="3678854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="" xmlns:a16="http://schemas.microsoft.com/office/drawing/2014/main" id="{C59F8B1F-0E36-48AA-8908-7B33A3CEBC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11364" y="4439067"/>
            <a:ext cx="2324833" cy="1340466"/>
          </a:xfrm>
          <a:prstGeom prst="bentConnector3">
            <a:avLst>
              <a:gd name="adj1" fmla="val -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E35F15-BC1A-4E92-9470-A2F09898F7B7}"/>
              </a:ext>
            </a:extLst>
          </p:cNvPr>
          <p:cNvSpPr txBox="1"/>
          <p:nvPr/>
        </p:nvSpPr>
        <p:spPr>
          <a:xfrm>
            <a:off x="797559" y="124086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Generador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de </a:t>
            </a:r>
            <a:r>
              <a:rPr lang="en-US" dirty="0" err="1" smtClean="0">
                <a:solidFill>
                  <a:prstClr val="black"/>
                </a:solidFill>
              </a:rPr>
              <a:t>Rampa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2FD9F293-89F9-488E-AED6-637F21CDFA32}"/>
              </a:ext>
            </a:extLst>
          </p:cNvPr>
          <p:cNvCxnSpPr>
            <a:cxnSpLocks/>
          </p:cNvCxnSpPr>
          <p:nvPr/>
        </p:nvCxnSpPr>
        <p:spPr>
          <a:xfrm flipV="1">
            <a:off x="3205073" y="3739484"/>
            <a:ext cx="0" cy="139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="" xmlns:a16="http://schemas.microsoft.com/office/drawing/2014/main" id="{2E33133C-C1D0-48F5-BD1B-CD7B18195868}"/>
              </a:ext>
            </a:extLst>
          </p:cNvPr>
          <p:cNvGrpSpPr/>
          <p:nvPr/>
        </p:nvGrpSpPr>
        <p:grpSpPr>
          <a:xfrm flipH="1">
            <a:off x="3020545" y="3894367"/>
            <a:ext cx="421682" cy="541229"/>
            <a:chOff x="6996222" y="4302634"/>
            <a:chExt cx="413212" cy="491067"/>
          </a:xfrm>
        </p:grpSpPr>
        <p:grpSp>
          <p:nvGrpSpPr>
            <p:cNvPr id="416" name="Group 415">
              <a:extLst>
                <a:ext uri="{FF2B5EF4-FFF2-40B4-BE49-F238E27FC236}">
                  <a16:creationId xmlns="" xmlns:a16="http://schemas.microsoft.com/office/drawing/2014/main" id="{88E741F9-F47B-4EB4-A793-3B049231FB4D}"/>
                </a:ext>
              </a:extLst>
            </p:cNvPr>
            <p:cNvGrpSpPr/>
            <p:nvPr/>
          </p:nvGrpSpPr>
          <p:grpSpPr>
            <a:xfrm>
              <a:off x="6996222" y="4302634"/>
              <a:ext cx="250623" cy="288308"/>
              <a:chOff x="6943060" y="4302634"/>
              <a:chExt cx="894788" cy="1141236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="" xmlns:a16="http://schemas.microsoft.com/office/drawing/2014/main" id="{6F50D464-9DE3-40D3-89D4-91A9E82099BE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="" xmlns:a16="http://schemas.microsoft.com/office/drawing/2014/main" id="{2448D85A-DC92-4BE1-A9B8-EAD0DCCD1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="" xmlns:a16="http://schemas.microsoft.com/office/drawing/2014/main" id="{7A7C1D01-D3DB-4679-B9D7-293B61D32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="" xmlns:a16="http://schemas.microsoft.com/office/drawing/2014/main" id="{0590C93A-1792-4960-BCBD-FFA0387AF126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316">
              <a:extLst>
                <a:ext uri="{FF2B5EF4-FFF2-40B4-BE49-F238E27FC236}">
                  <a16:creationId xmlns="" xmlns:a16="http://schemas.microsoft.com/office/drawing/2014/main" id="{A515A9C4-E911-4EA6-9B5B-5EA0BC431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9316" y="4589231"/>
              <a:ext cx="330118" cy="204470"/>
              <a:chOff x="4332" y="3113"/>
              <a:chExt cx="272" cy="189"/>
            </a:xfrm>
          </p:grpSpPr>
          <p:sp>
            <p:nvSpPr>
              <p:cNvPr id="418" name="Line 317">
                <a:extLst>
                  <a:ext uri="{FF2B5EF4-FFF2-40B4-BE49-F238E27FC236}">
                    <a16:creationId xmlns="" xmlns:a16="http://schemas.microsoft.com/office/drawing/2014/main" id="{24EB1711-8809-4B22-99B2-34979EAFF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318">
                <a:extLst>
                  <a:ext uri="{FF2B5EF4-FFF2-40B4-BE49-F238E27FC236}">
                    <a16:creationId xmlns="" xmlns:a16="http://schemas.microsoft.com/office/drawing/2014/main" id="{1CFF38F0-EE48-42F8-9197-12B408D8C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Line 319">
                <a:extLst>
                  <a:ext uri="{FF2B5EF4-FFF2-40B4-BE49-F238E27FC236}">
                    <a16:creationId xmlns="" xmlns:a16="http://schemas.microsoft.com/office/drawing/2014/main" id="{11CF6233-F69A-4F01-9D46-8BF0719CD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Line 320">
                <a:extLst>
                  <a:ext uri="{FF2B5EF4-FFF2-40B4-BE49-F238E27FC236}">
                    <a16:creationId xmlns="" xmlns:a16="http://schemas.microsoft.com/office/drawing/2014/main" id="{D8FB12EE-FB45-4F51-840E-C971E9F92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0" name="Connector: Elbow 59">
            <a:extLst>
              <a:ext uri="{FF2B5EF4-FFF2-40B4-BE49-F238E27FC236}">
                <a16:creationId xmlns="" xmlns:a16="http://schemas.microsoft.com/office/drawing/2014/main" id="{A8D0C89D-5A3A-4B11-8D1D-65D996159B6C}"/>
              </a:ext>
            </a:extLst>
          </p:cNvPr>
          <p:cNvCxnSpPr>
            <a:cxnSpLocks/>
          </p:cNvCxnSpPr>
          <p:nvPr/>
        </p:nvCxnSpPr>
        <p:spPr>
          <a:xfrm>
            <a:off x="3340810" y="4089468"/>
            <a:ext cx="4503204" cy="2182249"/>
          </a:xfrm>
          <a:prstGeom prst="bentConnector3">
            <a:avLst>
              <a:gd name="adj1" fmla="val 13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59D6D243-8A90-4B28-8C3A-81450A67853E}"/>
              </a:ext>
            </a:extLst>
          </p:cNvPr>
          <p:cNvSpPr/>
          <p:nvPr/>
        </p:nvSpPr>
        <p:spPr>
          <a:xfrm>
            <a:off x="3159099" y="3685241"/>
            <a:ext cx="101159" cy="1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="" xmlns:a16="http://schemas.microsoft.com/office/drawing/2014/main" id="{4DE1FD56-0EBC-4EE4-B0B5-F15C63CC107A}"/>
              </a:ext>
            </a:extLst>
          </p:cNvPr>
          <p:cNvGrpSpPr/>
          <p:nvPr/>
        </p:nvGrpSpPr>
        <p:grpSpPr>
          <a:xfrm>
            <a:off x="1850775" y="1815255"/>
            <a:ext cx="892092" cy="2880190"/>
            <a:chOff x="24281" y="1730585"/>
            <a:chExt cx="892092" cy="2880190"/>
          </a:xfrm>
        </p:grpSpPr>
        <p:grpSp>
          <p:nvGrpSpPr>
            <p:cNvPr id="198" name="126 Grupo">
              <a:extLst>
                <a:ext uri="{FF2B5EF4-FFF2-40B4-BE49-F238E27FC236}">
                  <a16:creationId xmlns="" xmlns:a16="http://schemas.microsoft.com/office/drawing/2014/main" id="{0BBB79E6-6C96-4B42-87C2-9ADF2EA7C14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78320" y="1871610"/>
              <a:ext cx="379078" cy="97028"/>
              <a:chOff x="2428859" y="6033846"/>
              <a:chExt cx="503238" cy="152658"/>
            </a:xfrm>
          </p:grpSpPr>
          <p:sp>
            <p:nvSpPr>
              <p:cNvPr id="249" name="Line 5">
                <a:extLst>
                  <a:ext uri="{FF2B5EF4-FFF2-40B4-BE49-F238E27FC236}">
                    <a16:creationId xmlns="" xmlns:a16="http://schemas.microsoft.com/office/drawing/2014/main" id="{B17B59A9-0B9E-4B79-8433-61D6EE914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Line 6">
                <a:extLst>
                  <a:ext uri="{FF2B5EF4-FFF2-40B4-BE49-F238E27FC236}">
                    <a16:creationId xmlns="" xmlns:a16="http://schemas.microsoft.com/office/drawing/2014/main" id="{ECD189E0-77D9-477D-8BC3-1D5A3CA67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1" name="Group 7">
                <a:extLst>
                  <a:ext uri="{FF2B5EF4-FFF2-40B4-BE49-F238E27FC236}">
                    <a16:creationId xmlns="" xmlns:a16="http://schemas.microsoft.com/office/drawing/2014/main" id="{EA42A7C6-2E43-4239-ACED-C9D5371186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56" name="Line 8">
                  <a:extLst>
                    <a:ext uri="{FF2B5EF4-FFF2-40B4-BE49-F238E27FC236}">
                      <a16:creationId xmlns="" xmlns:a16="http://schemas.microsoft.com/office/drawing/2014/main" id="{848C00BF-EED0-47FA-8578-2714ED44F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Line 9">
                  <a:extLst>
                    <a:ext uri="{FF2B5EF4-FFF2-40B4-BE49-F238E27FC236}">
                      <a16:creationId xmlns="" xmlns:a16="http://schemas.microsoft.com/office/drawing/2014/main" id="{5E4BB0F0-F229-4768-ABBB-6E7CDA91C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Line 10">
                <a:extLst>
                  <a:ext uri="{FF2B5EF4-FFF2-40B4-BE49-F238E27FC236}">
                    <a16:creationId xmlns="" xmlns:a16="http://schemas.microsoft.com/office/drawing/2014/main" id="{89724C95-6413-4374-8000-5461246FA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11">
                <a:extLst>
                  <a:ext uri="{FF2B5EF4-FFF2-40B4-BE49-F238E27FC236}">
                    <a16:creationId xmlns="" xmlns:a16="http://schemas.microsoft.com/office/drawing/2014/main" id="{E177758A-0B94-48F1-84D0-C4A58A2FA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12">
                <a:extLst>
                  <a:ext uri="{FF2B5EF4-FFF2-40B4-BE49-F238E27FC236}">
                    <a16:creationId xmlns="" xmlns:a16="http://schemas.microsoft.com/office/drawing/2014/main" id="{2B3342F3-C89D-4DE8-A157-2691BF034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3">
                <a:extLst>
                  <a:ext uri="{FF2B5EF4-FFF2-40B4-BE49-F238E27FC236}">
                    <a16:creationId xmlns="" xmlns:a16="http://schemas.microsoft.com/office/drawing/2014/main" id="{AA84F7D3-0DAC-444D-83D0-3E1F57D29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="" xmlns:a16="http://schemas.microsoft.com/office/drawing/2014/main" id="{EB8C85AA-FD9E-47F6-946D-D80EB77256AC}"/>
                </a:ext>
              </a:extLst>
            </p:cNvPr>
            <p:cNvGrpSpPr/>
            <p:nvPr/>
          </p:nvGrpSpPr>
          <p:grpSpPr>
            <a:xfrm>
              <a:off x="670210" y="2467904"/>
              <a:ext cx="241079" cy="288308"/>
              <a:chOff x="6943060" y="4302634"/>
              <a:chExt cx="894788" cy="1141236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33D2889F-F3D5-4E17-8B24-69A83C043084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F0F7AE28-2B04-4E89-BB0D-1DBC28F99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="" xmlns:a16="http://schemas.microsoft.com/office/drawing/2014/main" id="{E8BC466D-245E-4AA8-BD43-D3BE90618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8AC6F823-5E78-4F8D-A202-7871FF47EB1E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="" xmlns:a16="http://schemas.microsoft.com/office/drawing/2014/main" id="{BD1F56FF-F605-49B7-8CE4-D70F132F4314}"/>
                    </a:ext>
                  </a:extLst>
                </p:cNvPr>
                <p:cNvSpPr txBox="1"/>
                <p:nvPr/>
              </p:nvSpPr>
              <p:spPr>
                <a:xfrm>
                  <a:off x="513212" y="1771324"/>
                  <a:ext cx="2467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D1F56FF-F605-49B7-8CE4-D70F132F4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2" y="1771324"/>
                  <a:ext cx="24673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707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40029B82-76F4-44B1-869B-F81FF929D348}"/>
                </a:ext>
              </a:extLst>
            </p:cNvPr>
            <p:cNvCxnSpPr>
              <a:stCxn id="254" idx="1"/>
            </p:cNvCxnSpPr>
            <p:nvPr/>
          </p:nvCxnSpPr>
          <p:spPr>
            <a:xfrm flipH="1">
              <a:off x="887977" y="2109635"/>
              <a:ext cx="3884" cy="3583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126 Grupo">
              <a:extLst>
                <a:ext uri="{FF2B5EF4-FFF2-40B4-BE49-F238E27FC236}">
                  <a16:creationId xmlns="" xmlns:a16="http://schemas.microsoft.com/office/drawing/2014/main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71613" y="1944231"/>
              <a:ext cx="379078" cy="97028"/>
              <a:chOff x="2428859" y="6033846"/>
              <a:chExt cx="503238" cy="152658"/>
            </a:xfrm>
          </p:grpSpPr>
          <p:sp>
            <p:nvSpPr>
              <p:cNvPr id="220" name="Line 5">
                <a:extLst>
                  <a:ext uri="{FF2B5EF4-FFF2-40B4-BE49-F238E27FC236}">
                    <a16:creationId xmlns="" xmlns:a16="http://schemas.microsoft.com/office/drawing/2014/main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6">
                <a:extLst>
                  <a:ext uri="{FF2B5EF4-FFF2-40B4-BE49-F238E27FC236}">
                    <a16:creationId xmlns="" xmlns:a16="http://schemas.microsoft.com/office/drawing/2014/main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27" name="Group 7">
                <a:extLst>
                  <a:ext uri="{FF2B5EF4-FFF2-40B4-BE49-F238E27FC236}">
                    <a16:creationId xmlns="" xmlns:a16="http://schemas.microsoft.com/office/drawing/2014/main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32" name="Line 8">
                  <a:extLst>
                    <a:ext uri="{FF2B5EF4-FFF2-40B4-BE49-F238E27FC236}">
                      <a16:creationId xmlns="" xmlns:a16="http://schemas.microsoft.com/office/drawing/2014/main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Line 9">
                  <a:extLst>
                    <a:ext uri="{FF2B5EF4-FFF2-40B4-BE49-F238E27FC236}">
                      <a16:creationId xmlns="" xmlns:a16="http://schemas.microsoft.com/office/drawing/2014/main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10">
                <a:extLst>
                  <a:ext uri="{FF2B5EF4-FFF2-40B4-BE49-F238E27FC236}">
                    <a16:creationId xmlns="" xmlns:a16="http://schemas.microsoft.com/office/drawing/2014/main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11">
                <a:extLst>
                  <a:ext uri="{FF2B5EF4-FFF2-40B4-BE49-F238E27FC236}">
                    <a16:creationId xmlns="" xmlns:a16="http://schemas.microsoft.com/office/drawing/2014/main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2">
                <a:extLst>
                  <a:ext uri="{FF2B5EF4-FFF2-40B4-BE49-F238E27FC236}">
                    <a16:creationId xmlns="" xmlns:a16="http://schemas.microsoft.com/office/drawing/2014/main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Line 13">
                <a:extLst>
                  <a:ext uri="{FF2B5EF4-FFF2-40B4-BE49-F238E27FC236}">
                    <a16:creationId xmlns="" xmlns:a16="http://schemas.microsoft.com/office/drawing/2014/main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="" xmlns:a16="http://schemas.microsoft.com/office/drawing/2014/main" id="{00CED770-E93E-465C-9DE4-1B2CC5420979}"/>
                    </a:ext>
                  </a:extLst>
                </p:cNvPr>
                <p:cNvSpPr txBox="1"/>
                <p:nvPr/>
              </p:nvSpPr>
              <p:spPr>
                <a:xfrm>
                  <a:off x="24281" y="1852630"/>
                  <a:ext cx="2294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0CED770-E93E-465C-9DE4-1B2CC5420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1" y="1852630"/>
                  <a:ext cx="22942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8421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="" xmlns:a16="http://schemas.microsoft.com/office/drawing/2014/main" id="{FB204BDA-B56A-4572-AA7A-BFA98F8879A5}"/>
                    </a:ext>
                  </a:extLst>
                </p:cNvPr>
                <p:cNvSpPr txBox="1"/>
                <p:nvPr/>
              </p:nvSpPr>
              <p:spPr>
                <a:xfrm>
                  <a:off x="68159" y="2942488"/>
                  <a:ext cx="2335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FB204BDA-B56A-4572-AA7A-BFA98F887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9" y="2942488"/>
                  <a:ext cx="233590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8421" r="-526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Connector: Elbow 215">
              <a:extLst>
                <a:ext uri="{FF2B5EF4-FFF2-40B4-BE49-F238E27FC236}">
                  <a16:creationId xmlns="" xmlns:a16="http://schemas.microsoft.com/office/drawing/2014/main" id="{0872AD41-80A1-4B45-B321-7A6BD094D497}"/>
                </a:ext>
              </a:extLst>
            </p:cNvPr>
            <p:cNvCxnSpPr/>
            <p:nvPr/>
          </p:nvCxnSpPr>
          <p:spPr>
            <a:xfrm rot="16200000" flipH="1">
              <a:off x="-37571" y="3694329"/>
              <a:ext cx="1352561" cy="480331"/>
            </a:xfrm>
            <a:prstGeom prst="bentConnector5">
              <a:avLst>
                <a:gd name="adj1" fmla="val -552"/>
                <a:gd name="adj2" fmla="val -1145"/>
                <a:gd name="adj3" fmla="val 99226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="" xmlns:a16="http://schemas.microsoft.com/office/drawing/2014/main" id="{59911A73-65FC-41DB-A825-D14CCD472566}"/>
                </a:ext>
              </a:extLst>
            </p:cNvPr>
            <p:cNvCxnSpPr>
              <a:stCxn id="230" idx="1"/>
            </p:cNvCxnSpPr>
            <p:nvPr/>
          </p:nvCxnSpPr>
          <p:spPr>
            <a:xfrm flipH="1">
              <a:off x="383893" y="2182256"/>
              <a:ext cx="1261" cy="6969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="" xmlns:a16="http://schemas.microsoft.com/office/drawing/2014/main" id="{131E2BE9-5428-4C9B-842A-18F2576B247E}"/>
                </a:ext>
              </a:extLst>
            </p:cNvPr>
            <p:cNvCxnSpPr/>
            <p:nvPr/>
          </p:nvCxnSpPr>
          <p:spPr>
            <a:xfrm flipH="1">
              <a:off x="384523" y="2635881"/>
              <a:ext cx="2856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Straight Connector 257">
            <a:extLst>
              <a:ext uri="{FF2B5EF4-FFF2-40B4-BE49-F238E27FC236}">
                <a16:creationId xmlns="" xmlns:a16="http://schemas.microsoft.com/office/drawing/2014/main" id="{A1BB5EC6-AC23-4E0F-87AF-4D338D054D85}"/>
              </a:ext>
            </a:extLst>
          </p:cNvPr>
          <p:cNvCxnSpPr>
            <a:cxnSpLocks/>
          </p:cNvCxnSpPr>
          <p:nvPr/>
        </p:nvCxnSpPr>
        <p:spPr>
          <a:xfrm flipH="1">
            <a:off x="2725823" y="2837015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126 Grupo">
            <a:extLst>
              <a:ext uri="{FF2B5EF4-FFF2-40B4-BE49-F238E27FC236}">
                <a16:creationId xmlns="" xmlns:a16="http://schemas.microsoft.com/office/drawing/2014/main" id="{EF816628-AEA0-4F41-B65E-5C25F14B9CB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011498" y="3104859"/>
            <a:ext cx="379078" cy="97028"/>
            <a:chOff x="2428859" y="6033846"/>
            <a:chExt cx="503238" cy="152658"/>
          </a:xfrm>
        </p:grpSpPr>
        <p:sp>
          <p:nvSpPr>
            <p:cNvPr id="266" name="Line 5">
              <a:extLst>
                <a:ext uri="{FF2B5EF4-FFF2-40B4-BE49-F238E27FC236}">
                  <a16:creationId xmlns="" xmlns:a16="http://schemas.microsoft.com/office/drawing/2014/main" id="{6BD26D57-8733-4998-9A15-05D2D9E49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1" name="Line 6">
              <a:extLst>
                <a:ext uri="{FF2B5EF4-FFF2-40B4-BE49-F238E27FC236}">
                  <a16:creationId xmlns="" xmlns:a16="http://schemas.microsoft.com/office/drawing/2014/main" id="{C4FBB7CB-EA03-46BE-97DF-9B390EEBA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87" name="Group 7">
              <a:extLst>
                <a:ext uri="{FF2B5EF4-FFF2-40B4-BE49-F238E27FC236}">
                  <a16:creationId xmlns="" xmlns:a16="http://schemas.microsoft.com/office/drawing/2014/main" id="{39A16D3C-38A2-4927-B965-7BAE5A5D176C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93" name="Line 8">
                <a:extLst>
                  <a:ext uri="{FF2B5EF4-FFF2-40B4-BE49-F238E27FC236}">
                    <a16:creationId xmlns="" xmlns:a16="http://schemas.microsoft.com/office/drawing/2014/main" id="{73017D28-7F58-4058-A073-FF78DA79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9">
                <a:extLst>
                  <a:ext uri="{FF2B5EF4-FFF2-40B4-BE49-F238E27FC236}">
                    <a16:creationId xmlns="" xmlns:a16="http://schemas.microsoft.com/office/drawing/2014/main" id="{50B76930-C949-406A-8DA1-A0DDAB32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8" name="Line 10">
              <a:extLst>
                <a:ext uri="{FF2B5EF4-FFF2-40B4-BE49-F238E27FC236}">
                  <a16:creationId xmlns="" xmlns:a16="http://schemas.microsoft.com/office/drawing/2014/main" id="{51AB6B44-97C2-4F8A-B434-ECE8AD49E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9" name="Line 11">
              <a:extLst>
                <a:ext uri="{FF2B5EF4-FFF2-40B4-BE49-F238E27FC236}">
                  <a16:creationId xmlns="" xmlns:a16="http://schemas.microsoft.com/office/drawing/2014/main" id="{F01C073A-7859-4D6D-88B6-04402DFE7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0" name="Line 12">
              <a:extLst>
                <a:ext uri="{FF2B5EF4-FFF2-40B4-BE49-F238E27FC236}">
                  <a16:creationId xmlns="" xmlns:a16="http://schemas.microsoft.com/office/drawing/2014/main" id="{278057B1-A4C2-45F7-ADC5-119F0ABCD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1" name="Line 13">
              <a:extLst>
                <a:ext uri="{FF2B5EF4-FFF2-40B4-BE49-F238E27FC236}">
                  <a16:creationId xmlns="" xmlns:a16="http://schemas.microsoft.com/office/drawing/2014/main" id="{8A8EA02E-9E54-42AC-84E4-48130499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="" xmlns:a16="http://schemas.microsoft.com/office/drawing/2014/main" id="{5A8F0FAF-C359-44B3-AB76-6192A616E8EF}"/>
              </a:ext>
            </a:extLst>
          </p:cNvPr>
          <p:cNvCxnSpPr>
            <a:cxnSpLocks/>
          </p:cNvCxnSpPr>
          <p:nvPr/>
        </p:nvCxnSpPr>
        <p:spPr>
          <a:xfrm>
            <a:off x="8561431" y="1093830"/>
            <a:ext cx="0" cy="211950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="" xmlns:a16="http://schemas.microsoft.com/office/drawing/2014/main" id="{6188CE47-C8BF-4D51-AEF2-2CCF1E38CE3C}"/>
              </a:ext>
            </a:extLst>
          </p:cNvPr>
          <p:cNvCxnSpPr>
            <a:cxnSpLocks/>
          </p:cNvCxnSpPr>
          <p:nvPr/>
        </p:nvCxnSpPr>
        <p:spPr>
          <a:xfrm>
            <a:off x="8561431" y="2816423"/>
            <a:ext cx="2391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="" xmlns:a16="http://schemas.microsoft.com/office/drawing/2014/main" id="{0F19FE48-9DDB-4A73-9AD2-718BBABED579}"/>
                  </a:ext>
                </a:extLst>
              </p:cNvPr>
              <p:cNvSpPr txBox="1"/>
              <p:nvPr/>
            </p:nvSpPr>
            <p:spPr>
              <a:xfrm>
                <a:off x="8309820" y="2762616"/>
                <a:ext cx="12812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19FE48-9DDB-4A73-9AD2-718BBABE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820" y="2762616"/>
                <a:ext cx="128123" cy="169277"/>
              </a:xfrm>
              <a:prstGeom prst="rect">
                <a:avLst/>
              </a:prstGeom>
              <a:blipFill rotWithShape="1">
                <a:blip r:embed="rId14"/>
                <a:stretch>
                  <a:fillRect l="-14286" r="-23810"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Straight Connector 364">
            <a:extLst>
              <a:ext uri="{FF2B5EF4-FFF2-40B4-BE49-F238E27FC236}">
                <a16:creationId xmlns="" xmlns:a16="http://schemas.microsoft.com/office/drawing/2014/main" id="{E732E2E4-9728-4B91-B581-7A2E2DEE1CDD}"/>
              </a:ext>
            </a:extLst>
          </p:cNvPr>
          <p:cNvCxnSpPr>
            <a:cxnSpLocks/>
          </p:cNvCxnSpPr>
          <p:nvPr/>
        </p:nvCxnSpPr>
        <p:spPr>
          <a:xfrm>
            <a:off x="8561431" y="2632140"/>
            <a:ext cx="21788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="" xmlns:a16="http://schemas.microsoft.com/office/drawing/2014/main" id="{6AC3761E-957D-4824-9024-512F76EFEBC0}"/>
                  </a:ext>
                </a:extLst>
              </p:cNvPr>
              <p:cNvSpPr txBox="1"/>
              <p:nvPr/>
            </p:nvSpPr>
            <p:spPr>
              <a:xfrm>
                <a:off x="8694059" y="1134981"/>
                <a:ext cx="21071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C3761E-957D-4824-9024-512F76EF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059" y="1134981"/>
                <a:ext cx="210713" cy="169277"/>
              </a:xfrm>
              <a:prstGeom prst="rect">
                <a:avLst/>
              </a:prstGeom>
              <a:blipFill rotWithShape="1">
                <a:blip r:embed="rId1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="" xmlns:a16="http://schemas.microsoft.com/office/drawing/2014/main" id="{D9F9D8AA-0362-4AC1-9008-0CA7B7FF7473}"/>
                  </a:ext>
                </a:extLst>
              </p:cNvPr>
              <p:cNvSpPr txBox="1"/>
              <p:nvPr/>
            </p:nvSpPr>
            <p:spPr>
              <a:xfrm>
                <a:off x="10916930" y="2911716"/>
                <a:ext cx="44318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F9D8AA-0362-4AC1-9008-0CA7B7FF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930" y="2911716"/>
                <a:ext cx="443184" cy="169277"/>
              </a:xfrm>
              <a:prstGeom prst="rect">
                <a:avLst/>
              </a:prstGeom>
              <a:blipFill rotWithShape="1">
                <a:blip r:embed="rId1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Connector 367">
            <a:extLst>
              <a:ext uri="{FF2B5EF4-FFF2-40B4-BE49-F238E27FC236}">
                <a16:creationId xmlns="" xmlns:a16="http://schemas.microsoft.com/office/drawing/2014/main" id="{B509E8BD-3150-4A4B-BDE0-458C11D815AA}"/>
              </a:ext>
            </a:extLst>
          </p:cNvPr>
          <p:cNvCxnSpPr>
            <a:cxnSpLocks/>
          </p:cNvCxnSpPr>
          <p:nvPr/>
        </p:nvCxnSpPr>
        <p:spPr>
          <a:xfrm>
            <a:off x="8561431" y="2028686"/>
            <a:ext cx="22839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="" xmlns:a16="http://schemas.microsoft.com/office/drawing/2014/main" id="{7600582C-A7CA-4E20-B95D-D0679E26C998}"/>
                  </a:ext>
                </a:extLst>
              </p:cNvPr>
              <p:cNvSpPr txBox="1"/>
              <p:nvPr/>
            </p:nvSpPr>
            <p:spPr>
              <a:xfrm>
                <a:off x="8168820" y="2538827"/>
                <a:ext cx="39261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0582C-A7CA-4E20-B95D-D0679E26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20" y="2538827"/>
                <a:ext cx="392611" cy="169277"/>
              </a:xfrm>
              <a:prstGeom prst="rect">
                <a:avLst/>
              </a:prstGeom>
              <a:blipFill rotWithShape="1"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>
            <a:extLst>
              <a:ext uri="{FF2B5EF4-FFF2-40B4-BE49-F238E27FC236}">
                <a16:creationId xmlns="" xmlns:a16="http://schemas.microsoft.com/office/drawing/2014/main" id="{E2771ABD-7B27-4EDC-BDF3-FBECB28D4A9C}"/>
              </a:ext>
            </a:extLst>
          </p:cNvPr>
          <p:cNvCxnSpPr>
            <a:cxnSpLocks/>
          </p:cNvCxnSpPr>
          <p:nvPr/>
        </p:nvCxnSpPr>
        <p:spPr>
          <a:xfrm>
            <a:off x="8990979" y="2018110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>
                <a:extLst>
                  <a:ext uri="{FF2B5EF4-FFF2-40B4-BE49-F238E27FC236}">
                    <a16:creationId xmlns="" xmlns:a16="http://schemas.microsoft.com/office/drawing/2014/main" id="{B65FF354-ADA3-4DBA-B1CA-19B8928DEB5A}"/>
                  </a:ext>
                </a:extLst>
              </p:cNvPr>
              <p:cNvSpPr txBox="1"/>
              <p:nvPr/>
            </p:nvSpPr>
            <p:spPr>
              <a:xfrm>
                <a:off x="8168819" y="1928278"/>
                <a:ext cx="39261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5FF354-ADA3-4DBA-B1CA-19B8928D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19" y="1928278"/>
                <a:ext cx="392611" cy="169277"/>
              </a:xfrm>
              <a:prstGeom prst="rect">
                <a:avLst/>
              </a:prstGeom>
              <a:blipFill rotWithShape="1"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Straight Connector 380">
            <a:extLst>
              <a:ext uri="{FF2B5EF4-FFF2-40B4-BE49-F238E27FC236}">
                <a16:creationId xmlns="" xmlns:a16="http://schemas.microsoft.com/office/drawing/2014/main" id="{415DDD82-035A-409C-A718-5BEE76BE6940}"/>
              </a:ext>
            </a:extLst>
          </p:cNvPr>
          <p:cNvCxnSpPr>
            <a:cxnSpLocks/>
          </p:cNvCxnSpPr>
          <p:nvPr/>
        </p:nvCxnSpPr>
        <p:spPr>
          <a:xfrm>
            <a:off x="9035714" y="2110294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="" xmlns:a16="http://schemas.microsoft.com/office/drawing/2014/main" id="{B96EBD3F-6132-4F2C-91E9-C3FA484933DB}"/>
              </a:ext>
            </a:extLst>
          </p:cNvPr>
          <p:cNvCxnSpPr>
            <a:cxnSpLocks/>
          </p:cNvCxnSpPr>
          <p:nvPr/>
        </p:nvCxnSpPr>
        <p:spPr>
          <a:xfrm>
            <a:off x="9354136" y="2008597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="" xmlns:a16="http://schemas.microsoft.com/office/drawing/2014/main" id="{9330BAB3-439C-4C8C-A988-2707E8B46518}"/>
              </a:ext>
            </a:extLst>
          </p:cNvPr>
          <p:cNvCxnSpPr>
            <a:cxnSpLocks/>
          </p:cNvCxnSpPr>
          <p:nvPr/>
        </p:nvCxnSpPr>
        <p:spPr>
          <a:xfrm>
            <a:off x="9389676" y="2153075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="" xmlns:a16="http://schemas.microsoft.com/office/drawing/2014/main" id="{3042A888-9AB8-4F48-B060-ACA04662A66C}"/>
              </a:ext>
            </a:extLst>
          </p:cNvPr>
          <p:cNvCxnSpPr>
            <a:cxnSpLocks/>
          </p:cNvCxnSpPr>
          <p:nvPr/>
        </p:nvCxnSpPr>
        <p:spPr>
          <a:xfrm>
            <a:off x="9713174" y="2031375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="" xmlns:a16="http://schemas.microsoft.com/office/drawing/2014/main" id="{0767DD93-0D43-4C9A-9DE7-AE234E4AC684}"/>
              </a:ext>
            </a:extLst>
          </p:cNvPr>
          <p:cNvCxnSpPr>
            <a:cxnSpLocks/>
          </p:cNvCxnSpPr>
          <p:nvPr/>
        </p:nvCxnSpPr>
        <p:spPr>
          <a:xfrm>
            <a:off x="9760102" y="2230604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="" xmlns:a16="http://schemas.microsoft.com/office/drawing/2014/main" id="{D7AFCFDC-AD97-44AE-BDF8-CF3C61BA5673}"/>
              </a:ext>
            </a:extLst>
          </p:cNvPr>
          <p:cNvCxnSpPr>
            <a:cxnSpLocks/>
          </p:cNvCxnSpPr>
          <p:nvPr/>
        </p:nvCxnSpPr>
        <p:spPr>
          <a:xfrm>
            <a:off x="8698183" y="2037552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F9FC879-CA1A-4A2F-86D1-DFD66284B624}"/>
              </a:ext>
            </a:extLst>
          </p:cNvPr>
          <p:cNvCxnSpPr/>
          <p:nvPr/>
        </p:nvCxnSpPr>
        <p:spPr>
          <a:xfrm flipV="1">
            <a:off x="8578637" y="2031376"/>
            <a:ext cx="412342" cy="79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3E8B227-CDCB-41B0-9697-49715F9193FE}"/>
              </a:ext>
            </a:extLst>
          </p:cNvPr>
          <p:cNvGrpSpPr/>
          <p:nvPr/>
        </p:nvGrpSpPr>
        <p:grpSpPr>
          <a:xfrm>
            <a:off x="8993595" y="2014415"/>
            <a:ext cx="357759" cy="637871"/>
            <a:chOff x="9838318" y="1937395"/>
            <a:chExt cx="357759" cy="6378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11C8EE7-C809-4D65-9ABC-EA0318978DB4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="" xmlns:a16="http://schemas.microsoft.com/office/drawing/2014/main" id="{07B67C69-B230-49F8-AA4D-0BA1937D9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Group 439">
            <a:extLst>
              <a:ext uri="{FF2B5EF4-FFF2-40B4-BE49-F238E27FC236}">
                <a16:creationId xmlns="" xmlns:a16="http://schemas.microsoft.com/office/drawing/2014/main" id="{E351D652-D029-4F15-BF54-FF38212B7E87}"/>
              </a:ext>
            </a:extLst>
          </p:cNvPr>
          <p:cNvGrpSpPr/>
          <p:nvPr/>
        </p:nvGrpSpPr>
        <p:grpSpPr>
          <a:xfrm>
            <a:off x="9355415" y="2018322"/>
            <a:ext cx="357759" cy="637871"/>
            <a:chOff x="9838318" y="1937395"/>
            <a:chExt cx="357759" cy="637871"/>
          </a:xfrm>
        </p:grpSpPr>
        <p:cxnSp>
          <p:nvCxnSpPr>
            <p:cNvPr id="441" name="Straight Connector 440">
              <a:extLst>
                <a:ext uri="{FF2B5EF4-FFF2-40B4-BE49-F238E27FC236}">
                  <a16:creationId xmlns="" xmlns:a16="http://schemas.microsoft.com/office/drawing/2014/main" id="{0C49B656-F3B3-4236-BF74-DC0524748798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="" xmlns:a16="http://schemas.microsoft.com/office/drawing/2014/main" id="{52693560-ED7D-4913-8914-15350CA64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="" xmlns:a16="http://schemas.microsoft.com/office/drawing/2014/main" id="{3BD8E712-E18D-4325-8E8E-59F2E5355492}"/>
              </a:ext>
            </a:extLst>
          </p:cNvPr>
          <p:cNvGrpSpPr/>
          <p:nvPr/>
        </p:nvGrpSpPr>
        <p:grpSpPr>
          <a:xfrm>
            <a:off x="9717983" y="2018764"/>
            <a:ext cx="357759" cy="637871"/>
            <a:chOff x="9838318" y="1937395"/>
            <a:chExt cx="357759" cy="637871"/>
          </a:xfrm>
        </p:grpSpPr>
        <p:cxnSp>
          <p:nvCxnSpPr>
            <p:cNvPr id="444" name="Straight Connector 443">
              <a:extLst>
                <a:ext uri="{FF2B5EF4-FFF2-40B4-BE49-F238E27FC236}">
                  <a16:creationId xmlns="" xmlns:a16="http://schemas.microsoft.com/office/drawing/2014/main" id="{DAF2B999-3C2E-4C99-9937-CE92DC791101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="" xmlns:a16="http://schemas.microsoft.com/office/drawing/2014/main" id="{5EE35A71-54E7-4474-B375-CB53C017C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Group 445">
            <a:extLst>
              <a:ext uri="{FF2B5EF4-FFF2-40B4-BE49-F238E27FC236}">
                <a16:creationId xmlns="" xmlns:a16="http://schemas.microsoft.com/office/drawing/2014/main" id="{1375C384-2D98-4267-924A-C5F54F581F16}"/>
              </a:ext>
            </a:extLst>
          </p:cNvPr>
          <p:cNvGrpSpPr/>
          <p:nvPr/>
        </p:nvGrpSpPr>
        <p:grpSpPr>
          <a:xfrm>
            <a:off x="10090677" y="2008597"/>
            <a:ext cx="357759" cy="637871"/>
            <a:chOff x="9838318" y="1937395"/>
            <a:chExt cx="357759" cy="637871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="" xmlns:a16="http://schemas.microsoft.com/office/drawing/2014/main" id="{335C5DB1-B48B-4AF6-A042-DD4126A47A1E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="" xmlns:a16="http://schemas.microsoft.com/office/drawing/2014/main" id="{FC48813B-AA07-40F5-BC24-0B2F1DE9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flipV="1">
            <a:off x="8605238" y="4278967"/>
            <a:ext cx="388357" cy="360755"/>
          </a:xfrm>
          <a:prstGeom prst="bentConnector3">
            <a:avLst>
              <a:gd name="adj1" fmla="val 10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54443" y="4425055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298681" y="3599206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0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81" y="3599206"/>
                <a:ext cx="246670" cy="246221"/>
              </a:xfrm>
              <a:prstGeom prst="rect">
                <a:avLst/>
              </a:prstGeom>
              <a:blipFill rotWithShape="1">
                <a:blip r:embed="rId19"/>
                <a:stretch>
                  <a:fillRect l="-9756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1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34646" y="4296591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1582" y="4406553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96466" y="4305907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73402" y="4415869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59034" y="4305907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35970" y="4415869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20854" y="4315223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7790" y="4425185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321">
            <a:extLst>
              <a:ext uri="{FF2B5EF4-FFF2-40B4-BE49-F238E27FC236}">
                <a16:creationId xmlns="" xmlns:a16="http://schemas.microsoft.com/office/drawing/2014/main" id="{6188CE47-C8BF-4D51-AEF2-2CCF1E38CE3C}"/>
              </a:ext>
            </a:extLst>
          </p:cNvPr>
          <p:cNvCxnSpPr>
            <a:cxnSpLocks/>
          </p:cNvCxnSpPr>
          <p:nvPr/>
        </p:nvCxnSpPr>
        <p:spPr>
          <a:xfrm>
            <a:off x="8605238" y="4622616"/>
            <a:ext cx="2339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624490" y="4111959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90" y="4111959"/>
                <a:ext cx="246670" cy="246221"/>
              </a:xfrm>
              <a:prstGeom prst="rect">
                <a:avLst/>
              </a:prstGeom>
              <a:blipFill rotWithShape="1">
                <a:blip r:embed="rId20"/>
                <a:stretch>
                  <a:fillRect l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214 Grupo"/>
          <p:cNvGrpSpPr/>
          <p:nvPr/>
        </p:nvGrpSpPr>
        <p:grpSpPr>
          <a:xfrm>
            <a:off x="4348796" y="3451867"/>
            <a:ext cx="2210725" cy="959051"/>
            <a:chOff x="1507389" y="1741159"/>
            <a:chExt cx="2210725" cy="959051"/>
          </a:xfrm>
        </p:grpSpPr>
        <p:grpSp>
          <p:nvGrpSpPr>
            <p:cNvPr id="221" name="220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226" name="225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36" name="23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237" name="23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224" name="223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224 Conector recto"/>
            <p:cNvCxnSpPr/>
            <p:nvPr/>
          </p:nvCxnSpPr>
          <p:spPr>
            <a:xfrm>
              <a:off x="3097880" y="2216170"/>
              <a:ext cx="620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238 CuadroTexto"/>
              <p:cNvSpPr txBox="1"/>
              <p:nvPr/>
            </p:nvSpPr>
            <p:spPr>
              <a:xfrm>
                <a:off x="4341953" y="3366879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9" name="2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53" y="3366879"/>
                <a:ext cx="448904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239 CuadroTexto"/>
              <p:cNvSpPr txBox="1"/>
              <p:nvPr/>
            </p:nvSpPr>
            <p:spPr>
              <a:xfrm>
                <a:off x="4331949" y="3787374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40" name="2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49" y="3787374"/>
                <a:ext cx="458908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241 Grupo"/>
          <p:cNvGrpSpPr/>
          <p:nvPr/>
        </p:nvGrpSpPr>
        <p:grpSpPr>
          <a:xfrm>
            <a:off x="2777245" y="3741874"/>
            <a:ext cx="3424655" cy="1864302"/>
            <a:chOff x="1098525" y="1565230"/>
            <a:chExt cx="3424655" cy="1864302"/>
          </a:xfrm>
        </p:grpSpPr>
        <p:grpSp>
          <p:nvGrpSpPr>
            <p:cNvPr id="243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2386" y="2255102"/>
              <a:ext cx="290336" cy="76507"/>
              <a:chOff x="7529811" y="3713163"/>
              <a:chExt cx="640072" cy="158750"/>
            </a:xfrm>
          </p:grpSpPr>
          <p:cxnSp>
            <p:nvCxnSpPr>
              <p:cNvPr id="275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9759" y="2927598"/>
              <a:ext cx="290336" cy="76507"/>
              <a:chOff x="7529811" y="3713163"/>
              <a:chExt cx="640072" cy="158750"/>
            </a:xfrm>
          </p:grpSpPr>
          <p:cxnSp>
            <p:nvCxnSpPr>
              <p:cNvPr id="264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182">
              <a:extLst>
                <a:ext uri="{FF2B5EF4-FFF2-40B4-BE49-F238E27FC236}">
                  <a16:creationId xmlns:a16="http://schemas.microsoft.com/office/drawing/2014/main" xmlns="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47594" y="3309554"/>
              <a:ext cx="55282" cy="119978"/>
              <a:chOff x="7132321" y="4612913"/>
              <a:chExt cx="119270" cy="287888"/>
            </a:xfrm>
          </p:grpSpPr>
          <p:sp>
            <p:nvSpPr>
              <p:cNvPr id="262" name="Oval 183">
                <a:extLst>
                  <a:ext uri="{FF2B5EF4-FFF2-40B4-BE49-F238E27FC236}">
                    <a16:creationId xmlns:a16="http://schemas.microsoft.com/office/drawing/2014/main" xmlns="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184">
                <a:extLst>
                  <a:ext uri="{FF2B5EF4-FFF2-40B4-BE49-F238E27FC236}">
                    <a16:creationId xmlns:a16="http://schemas.microsoft.com/office/drawing/2014/main" xmlns="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245 Conector recto"/>
            <p:cNvCxnSpPr/>
            <p:nvPr/>
          </p:nvCxnSpPr>
          <p:spPr>
            <a:xfrm flipV="1">
              <a:off x="4475899" y="1760911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246 Conector recto"/>
            <p:cNvCxnSpPr/>
            <p:nvPr/>
          </p:nvCxnSpPr>
          <p:spPr>
            <a:xfrm>
              <a:off x="2666770" y="2633216"/>
              <a:ext cx="180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258 Conector recto"/>
            <p:cNvCxnSpPr/>
            <p:nvPr/>
          </p:nvCxnSpPr>
          <p:spPr>
            <a:xfrm flipH="1" flipV="1">
              <a:off x="2662666" y="1937057"/>
              <a:ext cx="7410" cy="696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259 Conector recto"/>
            <p:cNvCxnSpPr/>
            <p:nvPr/>
          </p:nvCxnSpPr>
          <p:spPr>
            <a:xfrm flipV="1">
              <a:off x="4475899" y="2444759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260 Conector recto"/>
            <p:cNvCxnSpPr/>
            <p:nvPr/>
          </p:nvCxnSpPr>
          <p:spPr>
            <a:xfrm flipV="1">
              <a:off x="4475899" y="3086375"/>
              <a:ext cx="0" cy="223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502 Conector recto"/>
            <p:cNvCxnSpPr/>
            <p:nvPr/>
          </p:nvCxnSpPr>
          <p:spPr>
            <a:xfrm>
              <a:off x="1098525" y="1565230"/>
              <a:ext cx="2270344" cy="10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284 CuadroTexto"/>
              <p:cNvSpPr txBox="1"/>
              <p:nvPr/>
            </p:nvSpPr>
            <p:spPr>
              <a:xfrm>
                <a:off x="6306453" y="4973750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85" name="2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453" y="4973750"/>
                <a:ext cx="611065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285 CuadroTexto"/>
              <p:cNvSpPr txBox="1"/>
              <p:nvPr/>
            </p:nvSpPr>
            <p:spPr>
              <a:xfrm>
                <a:off x="6286690" y="4335089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86" name="2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690" y="4335089"/>
                <a:ext cx="61106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6069836" y="5685390"/>
                <a:ext cx="4337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2.5 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2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836" y="5685390"/>
                <a:ext cx="433708" cy="215444"/>
              </a:xfrm>
              <a:prstGeom prst="rect">
                <a:avLst/>
              </a:prstGeom>
              <a:blipFill rotWithShape="1">
                <a:blip r:embed="rId25"/>
                <a:stretch>
                  <a:fillRect l="-8451" r="-7042" b="-571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5476180" y="3574206"/>
            <a:ext cx="55282" cy="119978"/>
            <a:chOff x="7132321" y="4612913"/>
            <a:chExt cx="119270" cy="287888"/>
          </a:xfrm>
        </p:grpSpPr>
        <p:sp>
          <p:nvSpPr>
            <p:cNvPr id="295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368868" y="3338713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7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8" y="3338713"/>
                <a:ext cx="404021" cy="184666"/>
              </a:xfrm>
              <a:prstGeom prst="rect">
                <a:avLst/>
              </a:prstGeom>
              <a:blipFill rotWithShape="1">
                <a:blip r:embed="rId26"/>
                <a:stretch>
                  <a:fillRect l="-9091" r="-9091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5341930" y="4213699"/>
            <a:ext cx="292187" cy="249891"/>
            <a:chOff x="6176852" y="2698817"/>
            <a:chExt cx="292187" cy="249891"/>
          </a:xfrm>
        </p:grpSpPr>
        <p:cxnSp>
          <p:nvCxnSpPr>
            <p:cNvPr id="396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456182" y="1219301"/>
            <a:ext cx="55282" cy="119978"/>
            <a:chOff x="7132321" y="4612913"/>
            <a:chExt cx="119270" cy="287888"/>
          </a:xfrm>
        </p:grpSpPr>
        <p:sp>
          <p:nvSpPr>
            <p:cNvPr id="505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6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348870" y="983808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7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70" y="983808"/>
                <a:ext cx="404021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7463" r="-8955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"/>
          <p:cNvCxnSpPr/>
          <p:nvPr/>
        </p:nvCxnSpPr>
        <p:spPr>
          <a:xfrm>
            <a:off x="2200764" y="1339279"/>
            <a:ext cx="492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2210387" y="1346720"/>
            <a:ext cx="0" cy="572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recto"/>
          <p:cNvCxnSpPr/>
          <p:nvPr/>
        </p:nvCxnSpPr>
        <p:spPr>
          <a:xfrm flipV="1">
            <a:off x="2707109" y="1346720"/>
            <a:ext cx="0" cy="497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="" xmlns:a16="http://schemas.microsoft.com/office/drawing/2014/main" id="{4005E3C8-844D-4D12-825D-CB8DFF205286}"/>
              </a:ext>
            </a:extLst>
          </p:cNvPr>
          <p:cNvGrpSpPr/>
          <p:nvPr/>
        </p:nvGrpSpPr>
        <p:grpSpPr>
          <a:xfrm>
            <a:off x="1613119" y="4375940"/>
            <a:ext cx="351193" cy="235230"/>
            <a:chOff x="5327708" y="3437408"/>
            <a:chExt cx="351193" cy="23523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="" xmlns:a16="http://schemas.microsoft.com/office/drawing/2014/main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385" name="Arc 384">
                <a:extLst>
                  <a:ext uri="{FF2B5EF4-FFF2-40B4-BE49-F238E27FC236}">
                    <a16:creationId xmlns="" xmlns:a16="http://schemas.microsoft.com/office/drawing/2014/main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="" xmlns:a16="http://schemas.microsoft.com/office/drawing/2014/main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1802011" y="3423108"/>
            <a:ext cx="1" cy="353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="" xmlns:a16="http://schemas.microsoft.com/office/drawing/2014/main" id="{107F6CDD-C091-43D6-B328-DFB0E3BBE11A}"/>
              </a:ext>
            </a:extLst>
          </p:cNvPr>
          <p:cNvCxnSpPr>
            <a:cxnSpLocks/>
          </p:cNvCxnSpPr>
          <p:nvPr/>
        </p:nvCxnSpPr>
        <p:spPr>
          <a:xfrm>
            <a:off x="1799328" y="3502266"/>
            <a:ext cx="0" cy="869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="" xmlns:a16="http://schemas.microsoft.com/office/drawing/2014/main" id="{86CB3C8E-6944-4689-B961-B6FB6840E02E}"/>
              </a:ext>
            </a:extLst>
          </p:cNvPr>
          <p:cNvCxnSpPr>
            <a:endCxn id="386" idx="2"/>
          </p:cNvCxnSpPr>
          <p:nvPr/>
        </p:nvCxnSpPr>
        <p:spPr>
          <a:xfrm flipV="1">
            <a:off x="1774544" y="4433969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1613815" y="4817637"/>
            <a:ext cx="330118" cy="204470"/>
            <a:chOff x="4332" y="3113"/>
            <a:chExt cx="272" cy="189"/>
          </a:xfrm>
        </p:grpSpPr>
        <p:sp>
          <p:nvSpPr>
            <p:cNvPr id="409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0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413" name="Text Box 14">
            <a:extLst>
              <a:ext uri="{FF2B5EF4-FFF2-40B4-BE49-F238E27FC236}">
                <a16:creationId xmlns="" xmlns:a16="http://schemas.microsoft.com/office/drawing/2014/main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90" y="4277409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>
                <a:solidFill>
                  <a:prstClr val="black"/>
                </a:solidFill>
              </a:rPr>
              <a:t>C</a:t>
            </a:r>
            <a:endParaRPr lang="el-GR" altLang="es-CR" sz="1400" noProof="1">
              <a:solidFill>
                <a:prstClr val="black"/>
              </a:solidFill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="" xmlns:a16="http://schemas.microsoft.com/office/drawing/2014/main" id="{73CF25EF-87E7-49B3-8C87-FA8FA2E0573E}"/>
              </a:ext>
            </a:extLst>
          </p:cNvPr>
          <p:cNvSpPr/>
          <p:nvPr/>
        </p:nvSpPr>
        <p:spPr>
          <a:xfrm>
            <a:off x="1750939" y="3801046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E35F15-BC1A-4E92-9470-A2F09898F7B7}"/>
              </a:ext>
            </a:extLst>
          </p:cNvPr>
          <p:cNvSpPr txBox="1"/>
          <p:nvPr/>
        </p:nvSpPr>
        <p:spPr>
          <a:xfrm>
            <a:off x="797559" y="124086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Generador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de </a:t>
            </a:r>
            <a:r>
              <a:rPr lang="en-US" dirty="0" err="1" smtClean="0">
                <a:solidFill>
                  <a:prstClr val="black"/>
                </a:solidFill>
              </a:rPr>
              <a:t>Rampa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2FD9F293-89F9-488E-AED6-637F21CDFA32}"/>
              </a:ext>
            </a:extLst>
          </p:cNvPr>
          <p:cNvCxnSpPr>
            <a:cxnSpLocks/>
          </p:cNvCxnSpPr>
          <p:nvPr/>
        </p:nvCxnSpPr>
        <p:spPr>
          <a:xfrm flipV="1">
            <a:off x="2278578" y="3861676"/>
            <a:ext cx="0" cy="139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="" xmlns:a16="http://schemas.microsoft.com/office/drawing/2014/main" id="{2E33133C-C1D0-48F5-BD1B-CD7B18195868}"/>
              </a:ext>
            </a:extLst>
          </p:cNvPr>
          <p:cNvGrpSpPr/>
          <p:nvPr/>
        </p:nvGrpSpPr>
        <p:grpSpPr>
          <a:xfrm flipH="1">
            <a:off x="2094050" y="4016559"/>
            <a:ext cx="421682" cy="541229"/>
            <a:chOff x="6996222" y="4302634"/>
            <a:chExt cx="413212" cy="491067"/>
          </a:xfrm>
        </p:grpSpPr>
        <p:grpSp>
          <p:nvGrpSpPr>
            <p:cNvPr id="416" name="Group 415">
              <a:extLst>
                <a:ext uri="{FF2B5EF4-FFF2-40B4-BE49-F238E27FC236}">
                  <a16:creationId xmlns="" xmlns:a16="http://schemas.microsoft.com/office/drawing/2014/main" id="{88E741F9-F47B-4EB4-A793-3B049231FB4D}"/>
                </a:ext>
              </a:extLst>
            </p:cNvPr>
            <p:cNvGrpSpPr/>
            <p:nvPr/>
          </p:nvGrpSpPr>
          <p:grpSpPr>
            <a:xfrm>
              <a:off x="6996222" y="4302634"/>
              <a:ext cx="250623" cy="288308"/>
              <a:chOff x="6943060" y="4302634"/>
              <a:chExt cx="894788" cy="1141236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="" xmlns:a16="http://schemas.microsoft.com/office/drawing/2014/main" id="{6F50D464-9DE3-40D3-89D4-91A9E82099BE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="" xmlns:a16="http://schemas.microsoft.com/office/drawing/2014/main" id="{2448D85A-DC92-4BE1-A9B8-EAD0DCCD1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="" xmlns:a16="http://schemas.microsoft.com/office/drawing/2014/main" id="{7A7C1D01-D3DB-4679-B9D7-293B61D32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="" xmlns:a16="http://schemas.microsoft.com/office/drawing/2014/main" id="{0590C93A-1792-4960-BCBD-FFA0387AF126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316">
              <a:extLst>
                <a:ext uri="{FF2B5EF4-FFF2-40B4-BE49-F238E27FC236}">
                  <a16:creationId xmlns="" xmlns:a16="http://schemas.microsoft.com/office/drawing/2014/main" id="{A515A9C4-E911-4EA6-9B5B-5EA0BC431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9316" y="4589231"/>
              <a:ext cx="330118" cy="204470"/>
              <a:chOff x="4332" y="3113"/>
              <a:chExt cx="272" cy="189"/>
            </a:xfrm>
          </p:grpSpPr>
          <p:sp>
            <p:nvSpPr>
              <p:cNvPr id="418" name="Line 317">
                <a:extLst>
                  <a:ext uri="{FF2B5EF4-FFF2-40B4-BE49-F238E27FC236}">
                    <a16:creationId xmlns="" xmlns:a16="http://schemas.microsoft.com/office/drawing/2014/main" id="{24EB1711-8809-4B22-99B2-34979EAFF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318">
                <a:extLst>
                  <a:ext uri="{FF2B5EF4-FFF2-40B4-BE49-F238E27FC236}">
                    <a16:creationId xmlns="" xmlns:a16="http://schemas.microsoft.com/office/drawing/2014/main" id="{1CFF38F0-EE48-42F8-9197-12B408D8C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Line 319">
                <a:extLst>
                  <a:ext uri="{FF2B5EF4-FFF2-40B4-BE49-F238E27FC236}">
                    <a16:creationId xmlns="" xmlns:a16="http://schemas.microsoft.com/office/drawing/2014/main" id="{11CF6233-F69A-4F01-9D46-8BF0719CD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Line 320">
                <a:extLst>
                  <a:ext uri="{FF2B5EF4-FFF2-40B4-BE49-F238E27FC236}">
                    <a16:creationId xmlns="" xmlns:a16="http://schemas.microsoft.com/office/drawing/2014/main" id="{D8FB12EE-FB45-4F51-840E-C971E9F92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0" name="Connector: Elbow 59">
            <a:extLst>
              <a:ext uri="{FF2B5EF4-FFF2-40B4-BE49-F238E27FC236}">
                <a16:creationId xmlns="" xmlns:a16="http://schemas.microsoft.com/office/drawing/2014/main" id="{A8D0C89D-5A3A-4B11-8D1D-65D996159B6C}"/>
              </a:ext>
            </a:extLst>
          </p:cNvPr>
          <p:cNvCxnSpPr>
            <a:cxnSpLocks/>
          </p:cNvCxnSpPr>
          <p:nvPr/>
        </p:nvCxnSpPr>
        <p:spPr>
          <a:xfrm>
            <a:off x="2414315" y="4211660"/>
            <a:ext cx="4503204" cy="2182249"/>
          </a:xfrm>
          <a:prstGeom prst="bentConnector3">
            <a:avLst>
              <a:gd name="adj1" fmla="val 13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59D6D243-8A90-4B28-8C3A-81450A67853E}"/>
              </a:ext>
            </a:extLst>
          </p:cNvPr>
          <p:cNvSpPr/>
          <p:nvPr/>
        </p:nvSpPr>
        <p:spPr>
          <a:xfrm>
            <a:off x="2232604" y="3807433"/>
            <a:ext cx="101159" cy="1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="" xmlns:a16="http://schemas.microsoft.com/office/drawing/2014/main" id="{4DE1FD56-0EBC-4EE4-B0B5-F15C63CC107A}"/>
              </a:ext>
            </a:extLst>
          </p:cNvPr>
          <p:cNvGrpSpPr/>
          <p:nvPr/>
        </p:nvGrpSpPr>
        <p:grpSpPr>
          <a:xfrm>
            <a:off x="924280" y="1937447"/>
            <a:ext cx="892092" cy="2880190"/>
            <a:chOff x="24281" y="1730585"/>
            <a:chExt cx="892092" cy="2880190"/>
          </a:xfrm>
        </p:grpSpPr>
        <p:grpSp>
          <p:nvGrpSpPr>
            <p:cNvPr id="198" name="126 Grupo">
              <a:extLst>
                <a:ext uri="{FF2B5EF4-FFF2-40B4-BE49-F238E27FC236}">
                  <a16:creationId xmlns="" xmlns:a16="http://schemas.microsoft.com/office/drawing/2014/main" id="{0BBB79E6-6C96-4B42-87C2-9ADF2EA7C14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78320" y="1871610"/>
              <a:ext cx="379078" cy="97028"/>
              <a:chOff x="2428859" y="6033846"/>
              <a:chExt cx="503238" cy="152658"/>
            </a:xfrm>
          </p:grpSpPr>
          <p:sp>
            <p:nvSpPr>
              <p:cNvPr id="249" name="Line 5">
                <a:extLst>
                  <a:ext uri="{FF2B5EF4-FFF2-40B4-BE49-F238E27FC236}">
                    <a16:creationId xmlns="" xmlns:a16="http://schemas.microsoft.com/office/drawing/2014/main" id="{B17B59A9-0B9E-4B79-8433-61D6EE914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Line 6">
                <a:extLst>
                  <a:ext uri="{FF2B5EF4-FFF2-40B4-BE49-F238E27FC236}">
                    <a16:creationId xmlns="" xmlns:a16="http://schemas.microsoft.com/office/drawing/2014/main" id="{ECD189E0-77D9-477D-8BC3-1D5A3CA67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1" name="Group 7">
                <a:extLst>
                  <a:ext uri="{FF2B5EF4-FFF2-40B4-BE49-F238E27FC236}">
                    <a16:creationId xmlns="" xmlns:a16="http://schemas.microsoft.com/office/drawing/2014/main" id="{EA42A7C6-2E43-4239-ACED-C9D5371186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56" name="Line 8">
                  <a:extLst>
                    <a:ext uri="{FF2B5EF4-FFF2-40B4-BE49-F238E27FC236}">
                      <a16:creationId xmlns="" xmlns:a16="http://schemas.microsoft.com/office/drawing/2014/main" id="{848C00BF-EED0-47FA-8578-2714ED44F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Line 9">
                  <a:extLst>
                    <a:ext uri="{FF2B5EF4-FFF2-40B4-BE49-F238E27FC236}">
                      <a16:creationId xmlns="" xmlns:a16="http://schemas.microsoft.com/office/drawing/2014/main" id="{5E4BB0F0-F229-4768-ABBB-6E7CDA91C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Line 10">
                <a:extLst>
                  <a:ext uri="{FF2B5EF4-FFF2-40B4-BE49-F238E27FC236}">
                    <a16:creationId xmlns="" xmlns:a16="http://schemas.microsoft.com/office/drawing/2014/main" id="{89724C95-6413-4374-8000-5461246FA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11">
                <a:extLst>
                  <a:ext uri="{FF2B5EF4-FFF2-40B4-BE49-F238E27FC236}">
                    <a16:creationId xmlns="" xmlns:a16="http://schemas.microsoft.com/office/drawing/2014/main" id="{E177758A-0B94-48F1-84D0-C4A58A2FA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12">
                <a:extLst>
                  <a:ext uri="{FF2B5EF4-FFF2-40B4-BE49-F238E27FC236}">
                    <a16:creationId xmlns="" xmlns:a16="http://schemas.microsoft.com/office/drawing/2014/main" id="{2B3342F3-C89D-4DE8-A157-2691BF034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3">
                <a:extLst>
                  <a:ext uri="{FF2B5EF4-FFF2-40B4-BE49-F238E27FC236}">
                    <a16:creationId xmlns="" xmlns:a16="http://schemas.microsoft.com/office/drawing/2014/main" id="{AA84F7D3-0DAC-444D-83D0-3E1F57D29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="" xmlns:a16="http://schemas.microsoft.com/office/drawing/2014/main" id="{EB8C85AA-FD9E-47F6-946D-D80EB77256AC}"/>
                </a:ext>
              </a:extLst>
            </p:cNvPr>
            <p:cNvGrpSpPr/>
            <p:nvPr/>
          </p:nvGrpSpPr>
          <p:grpSpPr>
            <a:xfrm>
              <a:off x="670210" y="2467904"/>
              <a:ext cx="241079" cy="288308"/>
              <a:chOff x="6943060" y="4302634"/>
              <a:chExt cx="894788" cy="1141236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33D2889F-F3D5-4E17-8B24-69A83C043084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F0F7AE28-2B04-4E89-BB0D-1DBC28F99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="" xmlns:a16="http://schemas.microsoft.com/office/drawing/2014/main" id="{E8BC466D-245E-4AA8-BD43-D3BE90618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8AC6F823-5E78-4F8D-A202-7871FF47EB1E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="" xmlns:a16="http://schemas.microsoft.com/office/drawing/2014/main" id="{BD1F56FF-F605-49B7-8CE4-D70F132F4314}"/>
                    </a:ext>
                  </a:extLst>
                </p:cNvPr>
                <p:cNvSpPr txBox="1"/>
                <p:nvPr/>
              </p:nvSpPr>
              <p:spPr>
                <a:xfrm>
                  <a:off x="513212" y="1771324"/>
                  <a:ext cx="2467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D1F56FF-F605-49B7-8CE4-D70F132F4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2" y="1771324"/>
                  <a:ext cx="24673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707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40029B82-76F4-44B1-869B-F81FF929D348}"/>
                </a:ext>
              </a:extLst>
            </p:cNvPr>
            <p:cNvCxnSpPr>
              <a:stCxn id="254" idx="1"/>
            </p:cNvCxnSpPr>
            <p:nvPr/>
          </p:nvCxnSpPr>
          <p:spPr>
            <a:xfrm flipH="1">
              <a:off x="887977" y="2109635"/>
              <a:ext cx="3884" cy="3583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126 Grupo">
              <a:extLst>
                <a:ext uri="{FF2B5EF4-FFF2-40B4-BE49-F238E27FC236}">
                  <a16:creationId xmlns="" xmlns:a16="http://schemas.microsoft.com/office/drawing/2014/main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71613" y="1944231"/>
              <a:ext cx="379078" cy="97028"/>
              <a:chOff x="2428859" y="6033846"/>
              <a:chExt cx="503238" cy="152658"/>
            </a:xfrm>
          </p:grpSpPr>
          <p:sp>
            <p:nvSpPr>
              <p:cNvPr id="220" name="Line 5">
                <a:extLst>
                  <a:ext uri="{FF2B5EF4-FFF2-40B4-BE49-F238E27FC236}">
                    <a16:creationId xmlns="" xmlns:a16="http://schemas.microsoft.com/office/drawing/2014/main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6">
                <a:extLst>
                  <a:ext uri="{FF2B5EF4-FFF2-40B4-BE49-F238E27FC236}">
                    <a16:creationId xmlns="" xmlns:a16="http://schemas.microsoft.com/office/drawing/2014/main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27" name="Group 7">
                <a:extLst>
                  <a:ext uri="{FF2B5EF4-FFF2-40B4-BE49-F238E27FC236}">
                    <a16:creationId xmlns="" xmlns:a16="http://schemas.microsoft.com/office/drawing/2014/main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32" name="Line 8">
                  <a:extLst>
                    <a:ext uri="{FF2B5EF4-FFF2-40B4-BE49-F238E27FC236}">
                      <a16:creationId xmlns="" xmlns:a16="http://schemas.microsoft.com/office/drawing/2014/main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Line 9">
                  <a:extLst>
                    <a:ext uri="{FF2B5EF4-FFF2-40B4-BE49-F238E27FC236}">
                      <a16:creationId xmlns="" xmlns:a16="http://schemas.microsoft.com/office/drawing/2014/main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10">
                <a:extLst>
                  <a:ext uri="{FF2B5EF4-FFF2-40B4-BE49-F238E27FC236}">
                    <a16:creationId xmlns="" xmlns:a16="http://schemas.microsoft.com/office/drawing/2014/main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11">
                <a:extLst>
                  <a:ext uri="{FF2B5EF4-FFF2-40B4-BE49-F238E27FC236}">
                    <a16:creationId xmlns="" xmlns:a16="http://schemas.microsoft.com/office/drawing/2014/main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2">
                <a:extLst>
                  <a:ext uri="{FF2B5EF4-FFF2-40B4-BE49-F238E27FC236}">
                    <a16:creationId xmlns="" xmlns:a16="http://schemas.microsoft.com/office/drawing/2014/main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Line 13">
                <a:extLst>
                  <a:ext uri="{FF2B5EF4-FFF2-40B4-BE49-F238E27FC236}">
                    <a16:creationId xmlns="" xmlns:a16="http://schemas.microsoft.com/office/drawing/2014/main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="" xmlns:a16="http://schemas.microsoft.com/office/drawing/2014/main" id="{00CED770-E93E-465C-9DE4-1B2CC5420979}"/>
                    </a:ext>
                  </a:extLst>
                </p:cNvPr>
                <p:cNvSpPr txBox="1"/>
                <p:nvPr/>
              </p:nvSpPr>
              <p:spPr>
                <a:xfrm>
                  <a:off x="24281" y="1852630"/>
                  <a:ext cx="22942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0CED770-E93E-465C-9DE4-1B2CC5420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1" y="1852630"/>
                  <a:ext cx="22942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8421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="" xmlns:a16="http://schemas.microsoft.com/office/drawing/2014/main" id="{FB204BDA-B56A-4572-AA7A-BFA98F8879A5}"/>
                    </a:ext>
                  </a:extLst>
                </p:cNvPr>
                <p:cNvSpPr txBox="1"/>
                <p:nvPr/>
              </p:nvSpPr>
              <p:spPr>
                <a:xfrm>
                  <a:off x="68159" y="2942488"/>
                  <a:ext cx="2335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FB204BDA-B56A-4572-AA7A-BFA98F887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9" y="2942488"/>
                  <a:ext cx="233590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8421" r="-526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Connector: Elbow 215">
              <a:extLst>
                <a:ext uri="{FF2B5EF4-FFF2-40B4-BE49-F238E27FC236}">
                  <a16:creationId xmlns="" xmlns:a16="http://schemas.microsoft.com/office/drawing/2014/main" id="{0872AD41-80A1-4B45-B321-7A6BD094D497}"/>
                </a:ext>
              </a:extLst>
            </p:cNvPr>
            <p:cNvCxnSpPr/>
            <p:nvPr/>
          </p:nvCxnSpPr>
          <p:spPr>
            <a:xfrm rot="16200000" flipH="1">
              <a:off x="-37571" y="3694329"/>
              <a:ext cx="1352561" cy="480331"/>
            </a:xfrm>
            <a:prstGeom prst="bentConnector5">
              <a:avLst>
                <a:gd name="adj1" fmla="val -552"/>
                <a:gd name="adj2" fmla="val -1145"/>
                <a:gd name="adj3" fmla="val 99226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="" xmlns:a16="http://schemas.microsoft.com/office/drawing/2014/main" id="{59911A73-65FC-41DB-A825-D14CCD472566}"/>
                </a:ext>
              </a:extLst>
            </p:cNvPr>
            <p:cNvCxnSpPr>
              <a:stCxn id="230" idx="1"/>
            </p:cNvCxnSpPr>
            <p:nvPr/>
          </p:nvCxnSpPr>
          <p:spPr>
            <a:xfrm flipH="1">
              <a:off x="383893" y="2182256"/>
              <a:ext cx="1261" cy="6969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="" xmlns:a16="http://schemas.microsoft.com/office/drawing/2014/main" id="{131E2BE9-5428-4C9B-842A-18F2576B247E}"/>
                </a:ext>
              </a:extLst>
            </p:cNvPr>
            <p:cNvCxnSpPr/>
            <p:nvPr/>
          </p:nvCxnSpPr>
          <p:spPr>
            <a:xfrm flipH="1">
              <a:off x="384523" y="2635881"/>
              <a:ext cx="2856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Straight Connector 257">
            <a:extLst>
              <a:ext uri="{FF2B5EF4-FFF2-40B4-BE49-F238E27FC236}">
                <a16:creationId xmlns="" xmlns:a16="http://schemas.microsoft.com/office/drawing/2014/main" id="{A1BB5EC6-AC23-4E0F-87AF-4D338D054D85}"/>
              </a:ext>
            </a:extLst>
          </p:cNvPr>
          <p:cNvCxnSpPr>
            <a:cxnSpLocks/>
          </p:cNvCxnSpPr>
          <p:nvPr/>
        </p:nvCxnSpPr>
        <p:spPr>
          <a:xfrm flipH="1">
            <a:off x="1799328" y="2959207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126 Grupo">
            <a:extLst>
              <a:ext uri="{FF2B5EF4-FFF2-40B4-BE49-F238E27FC236}">
                <a16:creationId xmlns="" xmlns:a16="http://schemas.microsoft.com/office/drawing/2014/main" id="{EF816628-AEA0-4F41-B65E-5C25F14B9CB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85003" y="3227051"/>
            <a:ext cx="379078" cy="97028"/>
            <a:chOff x="2428859" y="6033846"/>
            <a:chExt cx="503238" cy="152658"/>
          </a:xfrm>
        </p:grpSpPr>
        <p:sp>
          <p:nvSpPr>
            <p:cNvPr id="266" name="Line 5">
              <a:extLst>
                <a:ext uri="{FF2B5EF4-FFF2-40B4-BE49-F238E27FC236}">
                  <a16:creationId xmlns="" xmlns:a16="http://schemas.microsoft.com/office/drawing/2014/main" id="{6BD26D57-8733-4998-9A15-05D2D9E49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1" name="Line 6">
              <a:extLst>
                <a:ext uri="{FF2B5EF4-FFF2-40B4-BE49-F238E27FC236}">
                  <a16:creationId xmlns="" xmlns:a16="http://schemas.microsoft.com/office/drawing/2014/main" id="{C4FBB7CB-EA03-46BE-97DF-9B390EEBA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87" name="Group 7">
              <a:extLst>
                <a:ext uri="{FF2B5EF4-FFF2-40B4-BE49-F238E27FC236}">
                  <a16:creationId xmlns="" xmlns:a16="http://schemas.microsoft.com/office/drawing/2014/main" id="{39A16D3C-38A2-4927-B965-7BAE5A5D176C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93" name="Line 8">
                <a:extLst>
                  <a:ext uri="{FF2B5EF4-FFF2-40B4-BE49-F238E27FC236}">
                    <a16:creationId xmlns="" xmlns:a16="http://schemas.microsoft.com/office/drawing/2014/main" id="{73017D28-7F58-4058-A073-FF78DA79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9">
                <a:extLst>
                  <a:ext uri="{FF2B5EF4-FFF2-40B4-BE49-F238E27FC236}">
                    <a16:creationId xmlns="" xmlns:a16="http://schemas.microsoft.com/office/drawing/2014/main" id="{50B76930-C949-406A-8DA1-A0DDAB32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8" name="Line 10">
              <a:extLst>
                <a:ext uri="{FF2B5EF4-FFF2-40B4-BE49-F238E27FC236}">
                  <a16:creationId xmlns="" xmlns:a16="http://schemas.microsoft.com/office/drawing/2014/main" id="{51AB6B44-97C2-4F8A-B434-ECE8AD49E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9" name="Line 11">
              <a:extLst>
                <a:ext uri="{FF2B5EF4-FFF2-40B4-BE49-F238E27FC236}">
                  <a16:creationId xmlns="" xmlns:a16="http://schemas.microsoft.com/office/drawing/2014/main" id="{F01C073A-7859-4D6D-88B6-04402DFE7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0" name="Line 12">
              <a:extLst>
                <a:ext uri="{FF2B5EF4-FFF2-40B4-BE49-F238E27FC236}">
                  <a16:creationId xmlns="" xmlns:a16="http://schemas.microsoft.com/office/drawing/2014/main" id="{278057B1-A4C2-45F7-ADC5-119F0ABCD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1" name="Line 13">
              <a:extLst>
                <a:ext uri="{FF2B5EF4-FFF2-40B4-BE49-F238E27FC236}">
                  <a16:creationId xmlns="" xmlns:a16="http://schemas.microsoft.com/office/drawing/2014/main" id="{8A8EA02E-9E54-42AC-84E4-48130499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="" xmlns:a16="http://schemas.microsoft.com/office/drawing/2014/main" id="{5A8F0FAF-C359-44B3-AB76-6192A616E8EF}"/>
              </a:ext>
            </a:extLst>
          </p:cNvPr>
          <p:cNvCxnSpPr>
            <a:cxnSpLocks/>
          </p:cNvCxnSpPr>
          <p:nvPr/>
        </p:nvCxnSpPr>
        <p:spPr>
          <a:xfrm>
            <a:off x="8968627" y="1302313"/>
            <a:ext cx="0" cy="211950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="" xmlns:a16="http://schemas.microsoft.com/office/drawing/2014/main" id="{6188CE47-C8BF-4D51-AEF2-2CCF1E38CE3C}"/>
              </a:ext>
            </a:extLst>
          </p:cNvPr>
          <p:cNvCxnSpPr>
            <a:cxnSpLocks/>
          </p:cNvCxnSpPr>
          <p:nvPr/>
        </p:nvCxnSpPr>
        <p:spPr>
          <a:xfrm>
            <a:off x="8968627" y="3024906"/>
            <a:ext cx="2391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="" xmlns:a16="http://schemas.microsoft.com/office/drawing/2014/main" id="{0F19FE48-9DDB-4A73-9AD2-718BBABED579}"/>
                  </a:ext>
                </a:extLst>
              </p:cNvPr>
              <p:cNvSpPr txBox="1"/>
              <p:nvPr/>
            </p:nvSpPr>
            <p:spPr>
              <a:xfrm>
                <a:off x="8717016" y="2971099"/>
                <a:ext cx="12812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19FE48-9DDB-4A73-9AD2-718BBABE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16" y="2971099"/>
                <a:ext cx="128123" cy="169277"/>
              </a:xfrm>
              <a:prstGeom prst="rect">
                <a:avLst/>
              </a:prstGeom>
              <a:blipFill rotWithShape="1">
                <a:blip r:embed="rId14"/>
                <a:stretch>
                  <a:fillRect l="-19048" r="-19048"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Straight Connector 364">
            <a:extLst>
              <a:ext uri="{FF2B5EF4-FFF2-40B4-BE49-F238E27FC236}">
                <a16:creationId xmlns="" xmlns:a16="http://schemas.microsoft.com/office/drawing/2014/main" id="{E732E2E4-9728-4B91-B581-7A2E2DEE1CDD}"/>
              </a:ext>
            </a:extLst>
          </p:cNvPr>
          <p:cNvCxnSpPr>
            <a:cxnSpLocks/>
          </p:cNvCxnSpPr>
          <p:nvPr/>
        </p:nvCxnSpPr>
        <p:spPr>
          <a:xfrm>
            <a:off x="8968627" y="2840623"/>
            <a:ext cx="21788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="" xmlns:a16="http://schemas.microsoft.com/office/drawing/2014/main" id="{6AC3761E-957D-4824-9024-512F76EFEBC0}"/>
                  </a:ext>
                </a:extLst>
              </p:cNvPr>
              <p:cNvSpPr txBox="1"/>
              <p:nvPr/>
            </p:nvSpPr>
            <p:spPr>
              <a:xfrm>
                <a:off x="9101255" y="1343464"/>
                <a:ext cx="21071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C3761E-957D-4824-9024-512F76EF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255" y="1343464"/>
                <a:ext cx="210713" cy="169277"/>
              </a:xfrm>
              <a:prstGeom prst="rect">
                <a:avLst/>
              </a:prstGeom>
              <a:blipFill rotWithShape="1">
                <a:blip r:embed="rId15"/>
                <a:stretch>
                  <a:fillRect l="-2857" b="-1071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="" xmlns:a16="http://schemas.microsoft.com/office/drawing/2014/main" id="{D9F9D8AA-0362-4AC1-9008-0CA7B7FF7473}"/>
                  </a:ext>
                </a:extLst>
              </p:cNvPr>
              <p:cNvSpPr txBox="1"/>
              <p:nvPr/>
            </p:nvSpPr>
            <p:spPr>
              <a:xfrm>
                <a:off x="11324126" y="3120199"/>
                <a:ext cx="44318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F9D8AA-0362-4AC1-9008-0CA7B7FF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126" y="3120199"/>
                <a:ext cx="443184" cy="169277"/>
              </a:xfrm>
              <a:prstGeom prst="rect">
                <a:avLst/>
              </a:prstGeom>
              <a:blipFill rotWithShape="1"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Connector 367">
            <a:extLst>
              <a:ext uri="{FF2B5EF4-FFF2-40B4-BE49-F238E27FC236}">
                <a16:creationId xmlns="" xmlns:a16="http://schemas.microsoft.com/office/drawing/2014/main" id="{B509E8BD-3150-4A4B-BDE0-458C11D815AA}"/>
              </a:ext>
            </a:extLst>
          </p:cNvPr>
          <p:cNvCxnSpPr>
            <a:cxnSpLocks/>
          </p:cNvCxnSpPr>
          <p:nvPr/>
        </p:nvCxnSpPr>
        <p:spPr>
          <a:xfrm>
            <a:off x="8968627" y="2237169"/>
            <a:ext cx="22839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="" xmlns:a16="http://schemas.microsoft.com/office/drawing/2014/main" id="{7600582C-A7CA-4E20-B95D-D0679E26C998}"/>
                  </a:ext>
                </a:extLst>
              </p:cNvPr>
              <p:cNvSpPr txBox="1"/>
              <p:nvPr/>
            </p:nvSpPr>
            <p:spPr>
              <a:xfrm>
                <a:off x="8576016" y="2747310"/>
                <a:ext cx="39261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0582C-A7CA-4E20-B95D-D0679E26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16" y="2747310"/>
                <a:ext cx="392611" cy="169277"/>
              </a:xfrm>
              <a:prstGeom prst="rect">
                <a:avLst/>
              </a:prstGeom>
              <a:blipFill rotWithShape="1">
                <a:blip r:embed="rId1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>
            <a:extLst>
              <a:ext uri="{FF2B5EF4-FFF2-40B4-BE49-F238E27FC236}">
                <a16:creationId xmlns="" xmlns:a16="http://schemas.microsoft.com/office/drawing/2014/main" id="{E2771ABD-7B27-4EDC-BDF3-FBECB28D4A9C}"/>
              </a:ext>
            </a:extLst>
          </p:cNvPr>
          <p:cNvCxnSpPr>
            <a:cxnSpLocks/>
          </p:cNvCxnSpPr>
          <p:nvPr/>
        </p:nvCxnSpPr>
        <p:spPr>
          <a:xfrm>
            <a:off x="9398175" y="2226593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>
                <a:extLst>
                  <a:ext uri="{FF2B5EF4-FFF2-40B4-BE49-F238E27FC236}">
                    <a16:creationId xmlns="" xmlns:a16="http://schemas.microsoft.com/office/drawing/2014/main" id="{B65FF354-ADA3-4DBA-B1CA-19B8928DEB5A}"/>
                  </a:ext>
                </a:extLst>
              </p:cNvPr>
              <p:cNvSpPr txBox="1"/>
              <p:nvPr/>
            </p:nvSpPr>
            <p:spPr>
              <a:xfrm>
                <a:off x="8576015" y="2136761"/>
                <a:ext cx="39261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5FF354-ADA3-4DBA-B1CA-19B8928D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15" y="2136761"/>
                <a:ext cx="392611" cy="169277"/>
              </a:xfrm>
              <a:prstGeom prst="rect">
                <a:avLst/>
              </a:prstGeom>
              <a:blipFill rotWithShape="1"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Straight Connector 380">
            <a:extLst>
              <a:ext uri="{FF2B5EF4-FFF2-40B4-BE49-F238E27FC236}">
                <a16:creationId xmlns="" xmlns:a16="http://schemas.microsoft.com/office/drawing/2014/main" id="{415DDD82-035A-409C-A718-5BEE76BE6940}"/>
              </a:ext>
            </a:extLst>
          </p:cNvPr>
          <p:cNvCxnSpPr>
            <a:cxnSpLocks/>
          </p:cNvCxnSpPr>
          <p:nvPr/>
        </p:nvCxnSpPr>
        <p:spPr>
          <a:xfrm>
            <a:off x="9442910" y="2318777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="" xmlns:a16="http://schemas.microsoft.com/office/drawing/2014/main" id="{B96EBD3F-6132-4F2C-91E9-C3FA484933DB}"/>
              </a:ext>
            </a:extLst>
          </p:cNvPr>
          <p:cNvCxnSpPr>
            <a:cxnSpLocks/>
          </p:cNvCxnSpPr>
          <p:nvPr/>
        </p:nvCxnSpPr>
        <p:spPr>
          <a:xfrm>
            <a:off x="9761332" y="2217080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="" xmlns:a16="http://schemas.microsoft.com/office/drawing/2014/main" id="{9330BAB3-439C-4C8C-A988-2707E8B46518}"/>
              </a:ext>
            </a:extLst>
          </p:cNvPr>
          <p:cNvCxnSpPr>
            <a:cxnSpLocks/>
          </p:cNvCxnSpPr>
          <p:nvPr/>
        </p:nvCxnSpPr>
        <p:spPr>
          <a:xfrm>
            <a:off x="9796872" y="2361558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="" xmlns:a16="http://schemas.microsoft.com/office/drawing/2014/main" id="{3042A888-9AB8-4F48-B060-ACA04662A66C}"/>
              </a:ext>
            </a:extLst>
          </p:cNvPr>
          <p:cNvCxnSpPr>
            <a:cxnSpLocks/>
          </p:cNvCxnSpPr>
          <p:nvPr/>
        </p:nvCxnSpPr>
        <p:spPr>
          <a:xfrm>
            <a:off x="10120370" y="2239858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="" xmlns:a16="http://schemas.microsoft.com/office/drawing/2014/main" id="{0767DD93-0D43-4C9A-9DE7-AE234E4AC684}"/>
              </a:ext>
            </a:extLst>
          </p:cNvPr>
          <p:cNvCxnSpPr>
            <a:cxnSpLocks/>
          </p:cNvCxnSpPr>
          <p:nvPr/>
        </p:nvCxnSpPr>
        <p:spPr>
          <a:xfrm>
            <a:off x="10167298" y="2439087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="" xmlns:a16="http://schemas.microsoft.com/office/drawing/2014/main" id="{D7AFCFDC-AD97-44AE-BDF8-CF3C61BA5673}"/>
              </a:ext>
            </a:extLst>
          </p:cNvPr>
          <p:cNvCxnSpPr>
            <a:cxnSpLocks/>
          </p:cNvCxnSpPr>
          <p:nvPr/>
        </p:nvCxnSpPr>
        <p:spPr>
          <a:xfrm>
            <a:off x="9105379" y="2246035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F9FC879-CA1A-4A2F-86D1-DFD66284B624}"/>
              </a:ext>
            </a:extLst>
          </p:cNvPr>
          <p:cNvCxnSpPr/>
          <p:nvPr/>
        </p:nvCxnSpPr>
        <p:spPr>
          <a:xfrm flipV="1">
            <a:off x="8985833" y="2239859"/>
            <a:ext cx="412342" cy="79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3E8B227-CDCB-41B0-9697-49715F9193FE}"/>
              </a:ext>
            </a:extLst>
          </p:cNvPr>
          <p:cNvGrpSpPr/>
          <p:nvPr/>
        </p:nvGrpSpPr>
        <p:grpSpPr>
          <a:xfrm>
            <a:off x="9400791" y="2222898"/>
            <a:ext cx="357759" cy="637871"/>
            <a:chOff x="9838318" y="1937395"/>
            <a:chExt cx="357759" cy="6378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11C8EE7-C809-4D65-9ABC-EA0318978DB4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="" xmlns:a16="http://schemas.microsoft.com/office/drawing/2014/main" id="{07B67C69-B230-49F8-AA4D-0BA1937D9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Group 439">
            <a:extLst>
              <a:ext uri="{FF2B5EF4-FFF2-40B4-BE49-F238E27FC236}">
                <a16:creationId xmlns="" xmlns:a16="http://schemas.microsoft.com/office/drawing/2014/main" id="{E351D652-D029-4F15-BF54-FF38212B7E87}"/>
              </a:ext>
            </a:extLst>
          </p:cNvPr>
          <p:cNvGrpSpPr/>
          <p:nvPr/>
        </p:nvGrpSpPr>
        <p:grpSpPr>
          <a:xfrm>
            <a:off x="9762611" y="2226805"/>
            <a:ext cx="357759" cy="637871"/>
            <a:chOff x="9838318" y="1937395"/>
            <a:chExt cx="357759" cy="637871"/>
          </a:xfrm>
        </p:grpSpPr>
        <p:cxnSp>
          <p:nvCxnSpPr>
            <p:cNvPr id="441" name="Straight Connector 440">
              <a:extLst>
                <a:ext uri="{FF2B5EF4-FFF2-40B4-BE49-F238E27FC236}">
                  <a16:creationId xmlns="" xmlns:a16="http://schemas.microsoft.com/office/drawing/2014/main" id="{0C49B656-F3B3-4236-BF74-DC0524748798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="" xmlns:a16="http://schemas.microsoft.com/office/drawing/2014/main" id="{52693560-ED7D-4913-8914-15350CA64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="" xmlns:a16="http://schemas.microsoft.com/office/drawing/2014/main" id="{3BD8E712-E18D-4325-8E8E-59F2E5355492}"/>
              </a:ext>
            </a:extLst>
          </p:cNvPr>
          <p:cNvGrpSpPr/>
          <p:nvPr/>
        </p:nvGrpSpPr>
        <p:grpSpPr>
          <a:xfrm>
            <a:off x="10125179" y="2227247"/>
            <a:ext cx="357759" cy="637871"/>
            <a:chOff x="9838318" y="1937395"/>
            <a:chExt cx="357759" cy="637871"/>
          </a:xfrm>
        </p:grpSpPr>
        <p:cxnSp>
          <p:nvCxnSpPr>
            <p:cNvPr id="444" name="Straight Connector 443">
              <a:extLst>
                <a:ext uri="{FF2B5EF4-FFF2-40B4-BE49-F238E27FC236}">
                  <a16:creationId xmlns="" xmlns:a16="http://schemas.microsoft.com/office/drawing/2014/main" id="{DAF2B999-3C2E-4C99-9937-CE92DC791101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="" xmlns:a16="http://schemas.microsoft.com/office/drawing/2014/main" id="{5EE35A71-54E7-4474-B375-CB53C017C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Group 445">
            <a:extLst>
              <a:ext uri="{FF2B5EF4-FFF2-40B4-BE49-F238E27FC236}">
                <a16:creationId xmlns="" xmlns:a16="http://schemas.microsoft.com/office/drawing/2014/main" id="{1375C384-2D98-4267-924A-C5F54F581F16}"/>
              </a:ext>
            </a:extLst>
          </p:cNvPr>
          <p:cNvGrpSpPr/>
          <p:nvPr/>
        </p:nvGrpSpPr>
        <p:grpSpPr>
          <a:xfrm>
            <a:off x="10497873" y="2217080"/>
            <a:ext cx="357759" cy="637871"/>
            <a:chOff x="9838318" y="1937395"/>
            <a:chExt cx="357759" cy="637871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="" xmlns:a16="http://schemas.microsoft.com/office/drawing/2014/main" id="{335C5DB1-B48B-4AF6-A042-DD4126A47A1E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="" xmlns:a16="http://schemas.microsoft.com/office/drawing/2014/main" id="{FC48813B-AA07-40F5-BC24-0B2F1DE9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flipV="1">
            <a:off x="9012434" y="4487450"/>
            <a:ext cx="388357" cy="360755"/>
          </a:xfrm>
          <a:prstGeom prst="bentConnector3">
            <a:avLst>
              <a:gd name="adj1" fmla="val 10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61639" y="4633538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41842" y="4505074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8778" y="4615036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03662" y="4514390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80598" y="4624352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66230" y="4514390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43166" y="4624352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28050" y="4523706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04986" y="4633668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321">
            <a:extLst>
              <a:ext uri="{FF2B5EF4-FFF2-40B4-BE49-F238E27FC236}">
                <a16:creationId xmlns="" xmlns:a16="http://schemas.microsoft.com/office/drawing/2014/main" id="{6188CE47-C8BF-4D51-AEF2-2CCF1E38CE3C}"/>
              </a:ext>
            </a:extLst>
          </p:cNvPr>
          <p:cNvCxnSpPr>
            <a:cxnSpLocks/>
          </p:cNvCxnSpPr>
          <p:nvPr/>
        </p:nvCxnSpPr>
        <p:spPr>
          <a:xfrm>
            <a:off x="9012434" y="4831099"/>
            <a:ext cx="2339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1031686" y="4320442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686" y="4320442"/>
                <a:ext cx="246670" cy="246221"/>
              </a:xfrm>
              <a:prstGeom prst="rect">
                <a:avLst/>
              </a:prstGeom>
              <a:blipFill rotWithShape="1">
                <a:blip r:embed="rId19"/>
                <a:stretch>
                  <a:fillRect l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3 Grupo"/>
          <p:cNvGrpSpPr/>
          <p:nvPr/>
        </p:nvGrpSpPr>
        <p:grpSpPr>
          <a:xfrm>
            <a:off x="1850750" y="3460905"/>
            <a:ext cx="5066769" cy="2933003"/>
            <a:chOff x="1850750" y="3460905"/>
            <a:chExt cx="5066769" cy="2933003"/>
          </a:xfrm>
        </p:grpSpPr>
        <p:grpSp>
          <p:nvGrpSpPr>
            <p:cNvPr id="242" name="241 Grupo"/>
            <p:cNvGrpSpPr/>
            <p:nvPr/>
          </p:nvGrpSpPr>
          <p:grpSpPr>
            <a:xfrm>
              <a:off x="1850750" y="3864066"/>
              <a:ext cx="3424655" cy="1864302"/>
              <a:chOff x="1098525" y="1565230"/>
              <a:chExt cx="3424655" cy="1864302"/>
            </a:xfrm>
          </p:grpSpPr>
          <p:grpSp>
            <p:nvGrpSpPr>
              <p:cNvPr id="243" name="Group 135">
                <a:extLst>
                  <a:ext uri="{FF2B5EF4-FFF2-40B4-BE49-F238E27FC236}">
                    <a16:creationId xmlns:a16="http://schemas.microsoft.com/office/drawing/2014/main" xmlns="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4332386" y="225510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75" name="Straight Connector 136">
                  <a:extLst>
                    <a:ext uri="{FF2B5EF4-FFF2-40B4-BE49-F238E27FC236}">
                      <a16:creationId xmlns:a16="http://schemas.microsoft.com/office/drawing/2014/main" xmlns="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137">
                  <a:extLst>
                    <a:ext uri="{FF2B5EF4-FFF2-40B4-BE49-F238E27FC236}">
                      <a16:creationId xmlns:a16="http://schemas.microsoft.com/office/drawing/2014/main" xmlns="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138">
                  <a:extLst>
                    <a:ext uri="{FF2B5EF4-FFF2-40B4-BE49-F238E27FC236}">
                      <a16:creationId xmlns:a16="http://schemas.microsoft.com/office/drawing/2014/main" xmlns="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139">
                  <a:extLst>
                    <a:ext uri="{FF2B5EF4-FFF2-40B4-BE49-F238E27FC236}">
                      <a16:creationId xmlns:a16="http://schemas.microsoft.com/office/drawing/2014/main" xmlns="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140">
                  <a:extLst>
                    <a:ext uri="{FF2B5EF4-FFF2-40B4-BE49-F238E27FC236}">
                      <a16:creationId xmlns:a16="http://schemas.microsoft.com/office/drawing/2014/main" xmlns="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141">
                  <a:extLst>
                    <a:ext uri="{FF2B5EF4-FFF2-40B4-BE49-F238E27FC236}">
                      <a16:creationId xmlns:a16="http://schemas.microsoft.com/office/drawing/2014/main" xmlns="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142">
                  <a:extLst>
                    <a:ext uri="{FF2B5EF4-FFF2-40B4-BE49-F238E27FC236}">
                      <a16:creationId xmlns:a16="http://schemas.microsoft.com/office/drawing/2014/main" xmlns="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143">
                  <a:extLst>
                    <a:ext uri="{FF2B5EF4-FFF2-40B4-BE49-F238E27FC236}">
                      <a16:creationId xmlns:a16="http://schemas.microsoft.com/office/drawing/2014/main" xmlns="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144">
                  <a:extLst>
                    <a:ext uri="{FF2B5EF4-FFF2-40B4-BE49-F238E27FC236}">
                      <a16:creationId xmlns:a16="http://schemas.microsoft.com/office/drawing/2014/main" xmlns="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135">
                <a:extLst>
                  <a:ext uri="{FF2B5EF4-FFF2-40B4-BE49-F238E27FC236}">
                    <a16:creationId xmlns:a16="http://schemas.microsoft.com/office/drawing/2014/main" xmlns="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4339759" y="292759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64" name="Straight Connector 136">
                  <a:extLst>
                    <a:ext uri="{FF2B5EF4-FFF2-40B4-BE49-F238E27FC236}">
                      <a16:creationId xmlns:a16="http://schemas.microsoft.com/office/drawing/2014/main" xmlns="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137">
                  <a:extLst>
                    <a:ext uri="{FF2B5EF4-FFF2-40B4-BE49-F238E27FC236}">
                      <a16:creationId xmlns:a16="http://schemas.microsoft.com/office/drawing/2014/main" xmlns="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138">
                  <a:extLst>
                    <a:ext uri="{FF2B5EF4-FFF2-40B4-BE49-F238E27FC236}">
                      <a16:creationId xmlns:a16="http://schemas.microsoft.com/office/drawing/2014/main" xmlns="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139">
                  <a:extLst>
                    <a:ext uri="{FF2B5EF4-FFF2-40B4-BE49-F238E27FC236}">
                      <a16:creationId xmlns:a16="http://schemas.microsoft.com/office/drawing/2014/main" xmlns="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140">
                  <a:extLst>
                    <a:ext uri="{FF2B5EF4-FFF2-40B4-BE49-F238E27FC236}">
                      <a16:creationId xmlns:a16="http://schemas.microsoft.com/office/drawing/2014/main" xmlns="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141">
                  <a:extLst>
                    <a:ext uri="{FF2B5EF4-FFF2-40B4-BE49-F238E27FC236}">
                      <a16:creationId xmlns:a16="http://schemas.microsoft.com/office/drawing/2014/main" xmlns="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142">
                  <a:extLst>
                    <a:ext uri="{FF2B5EF4-FFF2-40B4-BE49-F238E27FC236}">
                      <a16:creationId xmlns:a16="http://schemas.microsoft.com/office/drawing/2014/main" xmlns="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143">
                  <a:extLst>
                    <a:ext uri="{FF2B5EF4-FFF2-40B4-BE49-F238E27FC236}">
                      <a16:creationId xmlns:a16="http://schemas.microsoft.com/office/drawing/2014/main" xmlns="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44">
                  <a:extLst>
                    <a:ext uri="{FF2B5EF4-FFF2-40B4-BE49-F238E27FC236}">
                      <a16:creationId xmlns:a16="http://schemas.microsoft.com/office/drawing/2014/main" xmlns="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182">
                <a:extLst>
                  <a:ext uri="{FF2B5EF4-FFF2-40B4-BE49-F238E27FC236}">
                    <a16:creationId xmlns:a16="http://schemas.microsoft.com/office/drawing/2014/main" xmlns="" id="{0646D11C-040D-43CA-8143-1B110D2FB131}"/>
                  </a:ext>
                </a:extLst>
              </p:cNvPr>
              <p:cNvGrpSpPr/>
              <p:nvPr/>
            </p:nvGrpSpPr>
            <p:grpSpPr>
              <a:xfrm rot="10800000">
                <a:off x="4447594" y="3309554"/>
                <a:ext cx="55282" cy="119978"/>
                <a:chOff x="7132321" y="4612913"/>
                <a:chExt cx="119270" cy="287888"/>
              </a:xfrm>
            </p:grpSpPr>
            <p:sp>
              <p:nvSpPr>
                <p:cNvPr id="262" name="Oval 183">
                  <a:extLst>
                    <a:ext uri="{FF2B5EF4-FFF2-40B4-BE49-F238E27FC236}">
                      <a16:creationId xmlns:a16="http://schemas.microsoft.com/office/drawing/2014/main" xmlns="" id="{038CE74B-5D90-4260-B438-B2E53135497E}"/>
                    </a:ext>
                  </a:extLst>
                </p:cNvPr>
                <p:cNvSpPr/>
                <p:nvPr/>
              </p:nvSpPr>
              <p:spPr>
                <a:xfrm>
                  <a:off x="7132321" y="4612913"/>
                  <a:ext cx="119270" cy="1199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3" name="Straight Connector 184">
                  <a:extLst>
                    <a:ext uri="{FF2B5EF4-FFF2-40B4-BE49-F238E27FC236}">
                      <a16:creationId xmlns:a16="http://schemas.microsoft.com/office/drawing/2014/main" xmlns="" id="{18A7A913-B80E-4203-8407-27D440ADA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1301" y="4732891"/>
                  <a:ext cx="0" cy="1679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245 Conector recto"/>
              <p:cNvCxnSpPr/>
              <p:nvPr/>
            </p:nvCxnSpPr>
            <p:spPr>
              <a:xfrm flipV="1">
                <a:off x="4475899" y="1760911"/>
                <a:ext cx="0" cy="4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246 Conector recto"/>
              <p:cNvCxnSpPr/>
              <p:nvPr/>
            </p:nvCxnSpPr>
            <p:spPr>
              <a:xfrm>
                <a:off x="2666770" y="2633216"/>
                <a:ext cx="18058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258 Conector recto"/>
              <p:cNvCxnSpPr/>
              <p:nvPr/>
            </p:nvCxnSpPr>
            <p:spPr>
              <a:xfrm flipH="1" flipV="1">
                <a:off x="2662666" y="1937057"/>
                <a:ext cx="7410" cy="696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259 Conector recto"/>
              <p:cNvCxnSpPr/>
              <p:nvPr/>
            </p:nvCxnSpPr>
            <p:spPr>
              <a:xfrm flipV="1">
                <a:off x="4475899" y="2444759"/>
                <a:ext cx="0" cy="4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260 Conector recto"/>
              <p:cNvCxnSpPr/>
              <p:nvPr/>
            </p:nvCxnSpPr>
            <p:spPr>
              <a:xfrm flipV="1">
                <a:off x="4475899" y="3086375"/>
                <a:ext cx="0" cy="223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502 Conector recto"/>
              <p:cNvCxnSpPr/>
              <p:nvPr/>
            </p:nvCxnSpPr>
            <p:spPr>
              <a:xfrm>
                <a:off x="1098525" y="1565230"/>
                <a:ext cx="2270344" cy="101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2 Grupo"/>
            <p:cNvGrpSpPr/>
            <p:nvPr/>
          </p:nvGrpSpPr>
          <p:grpSpPr>
            <a:xfrm>
              <a:off x="3405454" y="3460905"/>
              <a:ext cx="3512065" cy="2933003"/>
              <a:chOff x="3405454" y="3460905"/>
              <a:chExt cx="3512065" cy="2933003"/>
            </a:xfrm>
          </p:grpSpPr>
          <p:cxnSp>
            <p:nvCxnSpPr>
              <p:cNvPr id="70" name="Connector: Elbow 69">
                <a:extLst>
                  <a:ext uri="{FF2B5EF4-FFF2-40B4-BE49-F238E27FC236}">
                    <a16:creationId xmlns="" xmlns:a16="http://schemas.microsoft.com/office/drawing/2014/main" id="{C59F8B1F-0E36-48AA-8908-7B33A3CEBC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084869" y="4561259"/>
                <a:ext cx="2324833" cy="1340466"/>
              </a:xfrm>
              <a:prstGeom prst="bentConnector3">
                <a:avLst>
                  <a:gd name="adj1" fmla="val -57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TextBox 212">
                    <a:extLst>
                      <a:ext uri="{FF2B5EF4-FFF2-40B4-BE49-F238E27FC236}">
                        <a16:creationId xmlns="" xmlns:a16="http://schemas.microsoft.com/office/drawing/2014/main" id="{20CB21DC-6D12-4BAE-A866-A18B05B9D179}"/>
                      </a:ext>
                    </a:extLst>
                  </p:cNvPr>
                  <p:cNvSpPr txBox="1"/>
                  <p:nvPr/>
                </p:nvSpPr>
                <p:spPr>
                  <a:xfrm>
                    <a:off x="5372186" y="3721398"/>
                    <a:ext cx="24667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0" name="TextBox 2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20CB21DC-6D12-4BAE-A866-A18B05B9D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186" y="3721398"/>
                    <a:ext cx="246670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9756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5" name="214 Grupo"/>
              <p:cNvGrpSpPr/>
              <p:nvPr/>
            </p:nvGrpSpPr>
            <p:grpSpPr>
              <a:xfrm>
                <a:off x="3422301" y="3574059"/>
                <a:ext cx="2210725" cy="959051"/>
                <a:chOff x="1507389" y="1741159"/>
                <a:chExt cx="2210725" cy="959051"/>
              </a:xfrm>
            </p:grpSpPr>
            <p:grpSp>
              <p:nvGrpSpPr>
                <p:cNvPr id="221" name="220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226" name="225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236" name="235 CuadroTexto"/>
                  <p:cNvSpPr txBox="1"/>
                  <p:nvPr/>
                </p:nvSpPr>
                <p:spPr>
                  <a:xfrm>
                    <a:off x="2206182" y="1765182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 smtClean="0"/>
                      <a:t>-</a:t>
                    </a:r>
                    <a:endParaRPr lang="es-CR" sz="2400" dirty="0"/>
                  </a:p>
                </p:txBody>
              </p:sp>
              <p:sp>
                <p:nvSpPr>
                  <p:cNvPr id="237" name="236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224" name="223 Conector recto"/>
                <p:cNvCxnSpPr/>
                <p:nvPr/>
              </p:nvCxnSpPr>
              <p:spPr>
                <a:xfrm>
                  <a:off x="1507389" y="2402992"/>
                  <a:ext cx="6879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224 Conector recto"/>
                <p:cNvCxnSpPr/>
                <p:nvPr/>
              </p:nvCxnSpPr>
              <p:spPr>
                <a:xfrm>
                  <a:off x="3097880" y="2216170"/>
                  <a:ext cx="62023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238 CuadroTexto"/>
                  <p:cNvSpPr txBox="1"/>
                  <p:nvPr/>
                </p:nvSpPr>
                <p:spPr>
                  <a:xfrm>
                    <a:off x="3415458" y="3489071"/>
                    <a:ext cx="4489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39" name="23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458" y="3489071"/>
                    <a:ext cx="448904" cy="33855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239 CuadroTexto"/>
                  <p:cNvSpPr txBox="1"/>
                  <p:nvPr/>
                </p:nvSpPr>
                <p:spPr>
                  <a:xfrm>
                    <a:off x="3405454" y="3909566"/>
                    <a:ext cx="4589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40" name="239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454" y="3909566"/>
                    <a:ext cx="458908" cy="338554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284 CuadroTexto"/>
                  <p:cNvSpPr txBox="1"/>
                  <p:nvPr/>
                </p:nvSpPr>
                <p:spPr>
                  <a:xfrm>
                    <a:off x="5379958" y="5095942"/>
                    <a:ext cx="6110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2 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85" name="284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9958" y="5095942"/>
                    <a:ext cx="611065" cy="30777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285 CuadroTexto"/>
                  <p:cNvSpPr txBox="1"/>
                  <p:nvPr/>
                </p:nvSpPr>
                <p:spPr>
                  <a:xfrm>
                    <a:off x="5360195" y="4457281"/>
                    <a:ext cx="6110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s-CR" sz="1400" i="1">
                              <a:latin typeface="Cambria Math"/>
                            </a:rPr>
                            <m:t> 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86" name="28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195" y="4457281"/>
                    <a:ext cx="611065" cy="30777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190">
                    <a:extLst>
                      <a:ext uri="{FF2B5EF4-FFF2-40B4-BE49-F238E27FC236}">
                        <a16:creationId xmlns:a16="http://schemas.microsoft.com/office/drawing/2014/main" xmlns="" id="{DD506070-295A-42A2-A88A-9E9BD754D637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341" y="5807582"/>
                    <a:ext cx="43370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2.5 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92" name="TextBox 19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DD506070-295A-42A2-A88A-9E9BD754D6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341" y="5807582"/>
                    <a:ext cx="433708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8451" r="-704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4" name="Group 181">
                <a:extLst>
                  <a:ext uri="{FF2B5EF4-FFF2-40B4-BE49-F238E27FC236}">
                    <a16:creationId xmlns:a16="http://schemas.microsoft.com/office/drawing/2014/main" xmlns="" id="{E718E817-932D-4DA6-87B9-4086E8FF86C5}"/>
                  </a:ext>
                </a:extLst>
              </p:cNvPr>
              <p:cNvGrpSpPr/>
              <p:nvPr/>
            </p:nvGrpSpPr>
            <p:grpSpPr>
              <a:xfrm>
                <a:off x="4549685" y="3696398"/>
                <a:ext cx="55282" cy="119978"/>
                <a:chOff x="7132321" y="4612913"/>
                <a:chExt cx="119270" cy="287888"/>
              </a:xfrm>
            </p:grpSpPr>
            <p:sp>
              <p:nvSpPr>
                <p:cNvPr id="295" name="Oval 177">
                  <a:extLst>
                    <a:ext uri="{FF2B5EF4-FFF2-40B4-BE49-F238E27FC236}">
                      <a16:creationId xmlns:a16="http://schemas.microsoft.com/office/drawing/2014/main" xmlns="" id="{5C8DF948-C54A-40EA-83C9-9F48E5DE6CDA}"/>
                    </a:ext>
                  </a:extLst>
                </p:cNvPr>
                <p:cNvSpPr/>
                <p:nvPr/>
              </p:nvSpPr>
              <p:spPr>
                <a:xfrm>
                  <a:off x="7132321" y="4612913"/>
                  <a:ext cx="119270" cy="1199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2" name="Straight Connector 179">
                  <a:extLst>
                    <a:ext uri="{FF2B5EF4-FFF2-40B4-BE49-F238E27FC236}">
                      <a16:creationId xmlns:a16="http://schemas.microsoft.com/office/drawing/2014/main" xmlns="" id="{D6F93F04-CC80-4AF7-A2EE-75026B86B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1301" y="4732891"/>
                  <a:ext cx="0" cy="1679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189">
                    <a:extLst>
                      <a:ext uri="{FF2B5EF4-FFF2-40B4-BE49-F238E27FC236}">
                        <a16:creationId xmlns:a16="http://schemas.microsoft.com/office/drawing/2014/main" xmlns="" id="{C1F134B5-F316-47BD-8887-CF981080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373" y="3460905"/>
                    <a:ext cx="40402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7" name="TextBox 18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C1F134B5-F316-47BD-8887-CF981080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2373" y="3460905"/>
                    <a:ext cx="404021" cy="184666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9091" r="-909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3" name="Group 13">
                <a:extLst>
                  <a:ext uri="{FF2B5EF4-FFF2-40B4-BE49-F238E27FC236}">
                    <a16:creationId xmlns:a16="http://schemas.microsoft.com/office/drawing/2014/main" xmlns="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415435" y="4335891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396" name="Straight Connector 200">
                  <a:extLst>
                    <a:ext uri="{FF2B5EF4-FFF2-40B4-BE49-F238E27FC236}">
                      <a16:creationId xmlns:a16="http://schemas.microsoft.com/office/drawing/2014/main" xmlns="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201">
                  <a:extLst>
                    <a:ext uri="{FF2B5EF4-FFF2-40B4-BE49-F238E27FC236}">
                      <a16:creationId xmlns:a16="http://schemas.microsoft.com/office/drawing/2014/main" xmlns="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202">
                  <a:extLst>
                    <a:ext uri="{FF2B5EF4-FFF2-40B4-BE49-F238E27FC236}">
                      <a16:creationId xmlns:a16="http://schemas.microsoft.com/office/drawing/2014/main" xmlns="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204">
                  <a:extLst>
                    <a:ext uri="{FF2B5EF4-FFF2-40B4-BE49-F238E27FC236}">
                      <a16:creationId xmlns:a16="http://schemas.microsoft.com/office/drawing/2014/main" xmlns="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4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1529687" y="1341493"/>
            <a:ext cx="55282" cy="119978"/>
            <a:chOff x="7132321" y="4612913"/>
            <a:chExt cx="119270" cy="287888"/>
          </a:xfrm>
        </p:grpSpPr>
        <p:sp>
          <p:nvSpPr>
            <p:cNvPr id="505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6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1422375" y="1106000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7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75" y="1106000"/>
                <a:ext cx="404021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7463" r="-8955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"/>
          <p:cNvCxnSpPr/>
          <p:nvPr/>
        </p:nvCxnSpPr>
        <p:spPr>
          <a:xfrm>
            <a:off x="1274269" y="1461471"/>
            <a:ext cx="492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1283892" y="1468912"/>
            <a:ext cx="0" cy="572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recto"/>
          <p:cNvCxnSpPr/>
          <p:nvPr/>
        </p:nvCxnSpPr>
        <p:spPr>
          <a:xfrm flipV="1">
            <a:off x="1780614" y="1468912"/>
            <a:ext cx="0" cy="497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177 CuadroTexto"/>
          <p:cNvSpPr txBox="1"/>
          <p:nvPr/>
        </p:nvSpPr>
        <p:spPr>
          <a:xfrm>
            <a:off x="4321906" y="736668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#9</a:t>
            </a:r>
            <a:endParaRPr lang="es-C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3405454" y="1547187"/>
            <a:ext cx="4973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s-CR" dirty="0" smtClean="0"/>
              <a:t>Diseñe el circuito para obtener una rampa con un periodo de 1 ms</a:t>
            </a:r>
            <a:r>
              <a:rPr lang="es-CR" dirty="0"/>
              <a:t> </a:t>
            </a:r>
            <a:r>
              <a:rPr lang="es-CR" dirty="0" smtClean="0"/>
              <a:t>(Tome un </a:t>
            </a:r>
            <a:r>
              <a:rPr lang="es-CR" dirty="0" smtClean="0">
                <a:sym typeface="Symbol"/>
              </a:rPr>
              <a:t>=100)</a:t>
            </a:r>
          </a:p>
          <a:p>
            <a:pPr marL="342900" indent="-342900">
              <a:buFont typeface="+mj-lt"/>
              <a:buAutoNum type="alphaLcPeriod"/>
            </a:pPr>
            <a:r>
              <a:rPr lang="es-CR" dirty="0" smtClean="0"/>
              <a:t>Repita el diseñe del punto anterior usando un LM555 (use una alimentación de 6V)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27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="" xmlns:a16="http://schemas.microsoft.com/office/drawing/2014/main" id="{C59F8B1F-0E36-48AA-8908-7B33A3CEBC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593" y="4448836"/>
            <a:ext cx="2324833" cy="1340466"/>
          </a:xfrm>
          <a:prstGeom prst="bentConnector3">
            <a:avLst>
              <a:gd name="adj1" fmla="val -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E35F15-BC1A-4E92-9470-A2F09898F7B7}"/>
              </a:ext>
            </a:extLst>
          </p:cNvPr>
          <p:cNvSpPr txBox="1"/>
          <p:nvPr/>
        </p:nvSpPr>
        <p:spPr>
          <a:xfrm>
            <a:off x="797559" y="124086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Generador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de </a:t>
            </a:r>
            <a:r>
              <a:rPr lang="en-US" dirty="0" err="1" smtClean="0">
                <a:solidFill>
                  <a:prstClr val="black"/>
                </a:solidFill>
              </a:rPr>
              <a:t>Rampa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2FD9F293-89F9-488E-AED6-637F21CDFA32}"/>
              </a:ext>
            </a:extLst>
          </p:cNvPr>
          <p:cNvCxnSpPr>
            <a:cxnSpLocks/>
          </p:cNvCxnSpPr>
          <p:nvPr/>
        </p:nvCxnSpPr>
        <p:spPr>
          <a:xfrm flipV="1">
            <a:off x="3857302" y="3749253"/>
            <a:ext cx="0" cy="139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="" xmlns:a16="http://schemas.microsoft.com/office/drawing/2014/main" id="{2E33133C-C1D0-48F5-BD1B-CD7B18195868}"/>
              </a:ext>
            </a:extLst>
          </p:cNvPr>
          <p:cNvGrpSpPr/>
          <p:nvPr/>
        </p:nvGrpSpPr>
        <p:grpSpPr>
          <a:xfrm flipH="1">
            <a:off x="3672774" y="3904136"/>
            <a:ext cx="421682" cy="541229"/>
            <a:chOff x="6996222" y="4302634"/>
            <a:chExt cx="413212" cy="491067"/>
          </a:xfrm>
        </p:grpSpPr>
        <p:grpSp>
          <p:nvGrpSpPr>
            <p:cNvPr id="416" name="Group 415">
              <a:extLst>
                <a:ext uri="{FF2B5EF4-FFF2-40B4-BE49-F238E27FC236}">
                  <a16:creationId xmlns="" xmlns:a16="http://schemas.microsoft.com/office/drawing/2014/main" id="{88E741F9-F47B-4EB4-A793-3B049231FB4D}"/>
                </a:ext>
              </a:extLst>
            </p:cNvPr>
            <p:cNvGrpSpPr/>
            <p:nvPr/>
          </p:nvGrpSpPr>
          <p:grpSpPr>
            <a:xfrm>
              <a:off x="6996222" y="4302634"/>
              <a:ext cx="250623" cy="288308"/>
              <a:chOff x="6943060" y="4302634"/>
              <a:chExt cx="894788" cy="1141236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="" xmlns:a16="http://schemas.microsoft.com/office/drawing/2014/main" id="{6F50D464-9DE3-40D3-89D4-91A9E82099BE}"/>
                  </a:ext>
                </a:extLst>
              </p:cNvPr>
              <p:cNvCxnSpPr/>
              <p:nvPr/>
            </p:nvCxnSpPr>
            <p:spPr>
              <a:xfrm>
                <a:off x="7272654" y="4491241"/>
                <a:ext cx="0" cy="9526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="" xmlns:a16="http://schemas.microsoft.com/office/drawing/2014/main" id="{2448D85A-DC92-4BE1-A9B8-EAD0DCCD1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655" y="4302634"/>
                <a:ext cx="482642" cy="44219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="" xmlns:a16="http://schemas.microsoft.com/office/drawing/2014/main" id="{7A7C1D01-D3DB-4679-B9D7-293B61D32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654" y="5220586"/>
                <a:ext cx="565194" cy="22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="" xmlns:a16="http://schemas.microsoft.com/office/drawing/2014/main" id="{0590C93A-1792-4960-BCBD-FFA0387AF126}"/>
                  </a:ext>
                </a:extLst>
              </p:cNvPr>
              <p:cNvCxnSpPr/>
              <p:nvPr/>
            </p:nvCxnSpPr>
            <p:spPr>
              <a:xfrm flipH="1">
                <a:off x="6943060" y="4967555"/>
                <a:ext cx="3295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316">
              <a:extLst>
                <a:ext uri="{FF2B5EF4-FFF2-40B4-BE49-F238E27FC236}">
                  <a16:creationId xmlns="" xmlns:a16="http://schemas.microsoft.com/office/drawing/2014/main" id="{A515A9C4-E911-4EA6-9B5B-5EA0BC431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9316" y="4589231"/>
              <a:ext cx="330118" cy="204470"/>
              <a:chOff x="4332" y="3113"/>
              <a:chExt cx="272" cy="189"/>
            </a:xfrm>
          </p:grpSpPr>
          <p:sp>
            <p:nvSpPr>
              <p:cNvPr id="418" name="Line 317">
                <a:extLst>
                  <a:ext uri="{FF2B5EF4-FFF2-40B4-BE49-F238E27FC236}">
                    <a16:creationId xmlns="" xmlns:a16="http://schemas.microsoft.com/office/drawing/2014/main" id="{24EB1711-8809-4B22-99B2-34979EAFF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318">
                <a:extLst>
                  <a:ext uri="{FF2B5EF4-FFF2-40B4-BE49-F238E27FC236}">
                    <a16:creationId xmlns="" xmlns:a16="http://schemas.microsoft.com/office/drawing/2014/main" id="{1CFF38F0-EE48-42F8-9197-12B408D8C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Line 319">
                <a:extLst>
                  <a:ext uri="{FF2B5EF4-FFF2-40B4-BE49-F238E27FC236}">
                    <a16:creationId xmlns="" xmlns:a16="http://schemas.microsoft.com/office/drawing/2014/main" id="{11CF6233-F69A-4F01-9D46-8BF0719CD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Line 320">
                <a:extLst>
                  <a:ext uri="{FF2B5EF4-FFF2-40B4-BE49-F238E27FC236}">
                    <a16:creationId xmlns="" xmlns:a16="http://schemas.microsoft.com/office/drawing/2014/main" id="{D8FB12EE-FB45-4F51-840E-C971E9F92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0" name="Connector: Elbow 59">
            <a:extLst>
              <a:ext uri="{FF2B5EF4-FFF2-40B4-BE49-F238E27FC236}">
                <a16:creationId xmlns="" xmlns:a16="http://schemas.microsoft.com/office/drawing/2014/main" id="{A8D0C89D-5A3A-4B11-8D1D-65D996159B6C}"/>
              </a:ext>
            </a:extLst>
          </p:cNvPr>
          <p:cNvCxnSpPr>
            <a:cxnSpLocks/>
          </p:cNvCxnSpPr>
          <p:nvPr/>
        </p:nvCxnSpPr>
        <p:spPr>
          <a:xfrm>
            <a:off x="3993039" y="4099237"/>
            <a:ext cx="4503204" cy="2182249"/>
          </a:xfrm>
          <a:prstGeom prst="bentConnector3">
            <a:avLst>
              <a:gd name="adj1" fmla="val 13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59D6D243-8A90-4B28-8C3A-81450A67853E}"/>
              </a:ext>
            </a:extLst>
          </p:cNvPr>
          <p:cNvSpPr/>
          <p:nvPr/>
        </p:nvSpPr>
        <p:spPr>
          <a:xfrm>
            <a:off x="3811328" y="3695010"/>
            <a:ext cx="101159" cy="113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0" name="Straight Connector 319">
            <a:extLst>
              <a:ext uri="{FF2B5EF4-FFF2-40B4-BE49-F238E27FC236}">
                <a16:creationId xmlns="" xmlns:a16="http://schemas.microsoft.com/office/drawing/2014/main" id="{5A8F0FAF-C359-44B3-AB76-6192A616E8EF}"/>
              </a:ext>
            </a:extLst>
          </p:cNvPr>
          <p:cNvCxnSpPr>
            <a:cxnSpLocks/>
          </p:cNvCxnSpPr>
          <p:nvPr/>
        </p:nvCxnSpPr>
        <p:spPr>
          <a:xfrm>
            <a:off x="9213660" y="1103599"/>
            <a:ext cx="0" cy="211950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="" xmlns:a16="http://schemas.microsoft.com/office/drawing/2014/main" id="{6188CE47-C8BF-4D51-AEF2-2CCF1E38CE3C}"/>
              </a:ext>
            </a:extLst>
          </p:cNvPr>
          <p:cNvCxnSpPr>
            <a:cxnSpLocks/>
          </p:cNvCxnSpPr>
          <p:nvPr/>
        </p:nvCxnSpPr>
        <p:spPr>
          <a:xfrm>
            <a:off x="9213660" y="2826192"/>
            <a:ext cx="2391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="" xmlns:a16="http://schemas.microsoft.com/office/drawing/2014/main" id="{0F19FE48-9DDB-4A73-9AD2-718BBABED579}"/>
                  </a:ext>
                </a:extLst>
              </p:cNvPr>
              <p:cNvSpPr txBox="1"/>
              <p:nvPr/>
            </p:nvSpPr>
            <p:spPr>
              <a:xfrm>
                <a:off x="8962049" y="2772385"/>
                <a:ext cx="12812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19FE48-9DDB-4A73-9AD2-718BBABE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49" y="2772385"/>
                <a:ext cx="128123" cy="169277"/>
              </a:xfrm>
              <a:prstGeom prst="rect">
                <a:avLst/>
              </a:prstGeom>
              <a:blipFill rotWithShape="1">
                <a:blip r:embed="rId2"/>
                <a:stretch>
                  <a:fillRect l="-14286" r="-23810"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Straight Connector 364">
            <a:extLst>
              <a:ext uri="{FF2B5EF4-FFF2-40B4-BE49-F238E27FC236}">
                <a16:creationId xmlns="" xmlns:a16="http://schemas.microsoft.com/office/drawing/2014/main" id="{E732E2E4-9728-4B91-B581-7A2E2DEE1CDD}"/>
              </a:ext>
            </a:extLst>
          </p:cNvPr>
          <p:cNvCxnSpPr>
            <a:cxnSpLocks/>
          </p:cNvCxnSpPr>
          <p:nvPr/>
        </p:nvCxnSpPr>
        <p:spPr>
          <a:xfrm>
            <a:off x="9213660" y="2641909"/>
            <a:ext cx="21788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="" xmlns:a16="http://schemas.microsoft.com/office/drawing/2014/main" id="{6AC3761E-957D-4824-9024-512F76EFEBC0}"/>
                  </a:ext>
                </a:extLst>
              </p:cNvPr>
              <p:cNvSpPr txBox="1"/>
              <p:nvPr/>
            </p:nvSpPr>
            <p:spPr>
              <a:xfrm>
                <a:off x="9346288" y="1144750"/>
                <a:ext cx="21071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C3761E-957D-4824-9024-512F76EF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288" y="1144750"/>
                <a:ext cx="210713" cy="169277"/>
              </a:xfrm>
              <a:prstGeom prst="rect">
                <a:avLst/>
              </a:prstGeom>
              <a:blipFill rotWithShape="1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="" xmlns:a16="http://schemas.microsoft.com/office/drawing/2014/main" id="{D9F9D8AA-0362-4AC1-9008-0CA7B7FF7473}"/>
                  </a:ext>
                </a:extLst>
              </p:cNvPr>
              <p:cNvSpPr txBox="1"/>
              <p:nvPr/>
            </p:nvSpPr>
            <p:spPr>
              <a:xfrm>
                <a:off x="11569159" y="2921485"/>
                <a:ext cx="44318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9F9D8AA-0362-4AC1-9008-0CA7B7FF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159" y="2921485"/>
                <a:ext cx="443184" cy="169277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Straight Connector 367">
            <a:extLst>
              <a:ext uri="{FF2B5EF4-FFF2-40B4-BE49-F238E27FC236}">
                <a16:creationId xmlns="" xmlns:a16="http://schemas.microsoft.com/office/drawing/2014/main" id="{B509E8BD-3150-4A4B-BDE0-458C11D815AA}"/>
              </a:ext>
            </a:extLst>
          </p:cNvPr>
          <p:cNvCxnSpPr>
            <a:cxnSpLocks/>
          </p:cNvCxnSpPr>
          <p:nvPr/>
        </p:nvCxnSpPr>
        <p:spPr>
          <a:xfrm>
            <a:off x="9213660" y="2038455"/>
            <a:ext cx="22839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="" xmlns:a16="http://schemas.microsoft.com/office/drawing/2014/main" id="{7600582C-A7CA-4E20-B95D-D0679E26C998}"/>
                  </a:ext>
                </a:extLst>
              </p:cNvPr>
              <p:cNvSpPr txBox="1"/>
              <p:nvPr/>
            </p:nvSpPr>
            <p:spPr>
              <a:xfrm>
                <a:off x="8821049" y="2548596"/>
                <a:ext cx="39261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0582C-A7CA-4E20-B95D-D0679E26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9" y="2548596"/>
                <a:ext cx="392611" cy="169277"/>
              </a:xfrm>
              <a:prstGeom prst="rect">
                <a:avLst/>
              </a:prstGeom>
              <a:blipFill rotWithShape="1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>
            <a:extLst>
              <a:ext uri="{FF2B5EF4-FFF2-40B4-BE49-F238E27FC236}">
                <a16:creationId xmlns="" xmlns:a16="http://schemas.microsoft.com/office/drawing/2014/main" id="{E2771ABD-7B27-4EDC-BDF3-FBECB28D4A9C}"/>
              </a:ext>
            </a:extLst>
          </p:cNvPr>
          <p:cNvCxnSpPr>
            <a:cxnSpLocks/>
          </p:cNvCxnSpPr>
          <p:nvPr/>
        </p:nvCxnSpPr>
        <p:spPr>
          <a:xfrm>
            <a:off x="9643208" y="2027879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>
                <a:extLst>
                  <a:ext uri="{FF2B5EF4-FFF2-40B4-BE49-F238E27FC236}">
                    <a16:creationId xmlns="" xmlns:a16="http://schemas.microsoft.com/office/drawing/2014/main" id="{B65FF354-ADA3-4DBA-B1CA-19B8928DEB5A}"/>
                  </a:ext>
                </a:extLst>
              </p:cNvPr>
              <p:cNvSpPr txBox="1"/>
              <p:nvPr/>
            </p:nvSpPr>
            <p:spPr>
              <a:xfrm>
                <a:off x="8821048" y="1938047"/>
                <a:ext cx="39261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5FF354-ADA3-4DBA-B1CA-19B8928D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8" y="1938047"/>
                <a:ext cx="392611" cy="169277"/>
              </a:xfrm>
              <a:prstGeom prst="rect">
                <a:avLst/>
              </a:prstGeom>
              <a:blipFill rotWithShape="1"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Straight Connector 380">
            <a:extLst>
              <a:ext uri="{FF2B5EF4-FFF2-40B4-BE49-F238E27FC236}">
                <a16:creationId xmlns="" xmlns:a16="http://schemas.microsoft.com/office/drawing/2014/main" id="{415DDD82-035A-409C-A718-5BEE76BE6940}"/>
              </a:ext>
            </a:extLst>
          </p:cNvPr>
          <p:cNvCxnSpPr>
            <a:cxnSpLocks/>
          </p:cNvCxnSpPr>
          <p:nvPr/>
        </p:nvCxnSpPr>
        <p:spPr>
          <a:xfrm>
            <a:off x="9687943" y="2120063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="" xmlns:a16="http://schemas.microsoft.com/office/drawing/2014/main" id="{B96EBD3F-6132-4F2C-91E9-C3FA484933DB}"/>
              </a:ext>
            </a:extLst>
          </p:cNvPr>
          <p:cNvCxnSpPr>
            <a:cxnSpLocks/>
          </p:cNvCxnSpPr>
          <p:nvPr/>
        </p:nvCxnSpPr>
        <p:spPr>
          <a:xfrm>
            <a:off x="10006365" y="2018366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="" xmlns:a16="http://schemas.microsoft.com/office/drawing/2014/main" id="{9330BAB3-439C-4C8C-A988-2707E8B46518}"/>
              </a:ext>
            </a:extLst>
          </p:cNvPr>
          <p:cNvCxnSpPr>
            <a:cxnSpLocks/>
          </p:cNvCxnSpPr>
          <p:nvPr/>
        </p:nvCxnSpPr>
        <p:spPr>
          <a:xfrm>
            <a:off x="10041905" y="2162844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="" xmlns:a16="http://schemas.microsoft.com/office/drawing/2014/main" id="{3042A888-9AB8-4F48-B060-ACA04662A66C}"/>
              </a:ext>
            </a:extLst>
          </p:cNvPr>
          <p:cNvCxnSpPr>
            <a:cxnSpLocks/>
          </p:cNvCxnSpPr>
          <p:nvPr/>
        </p:nvCxnSpPr>
        <p:spPr>
          <a:xfrm>
            <a:off x="10365403" y="2041144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="" xmlns:a16="http://schemas.microsoft.com/office/drawing/2014/main" id="{0767DD93-0D43-4C9A-9DE7-AE234E4AC684}"/>
              </a:ext>
            </a:extLst>
          </p:cNvPr>
          <p:cNvCxnSpPr>
            <a:cxnSpLocks/>
          </p:cNvCxnSpPr>
          <p:nvPr/>
        </p:nvCxnSpPr>
        <p:spPr>
          <a:xfrm>
            <a:off x="10412331" y="2240373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="" xmlns:a16="http://schemas.microsoft.com/office/drawing/2014/main" id="{D7AFCFDC-AD97-44AE-BDF8-CF3C61BA5673}"/>
              </a:ext>
            </a:extLst>
          </p:cNvPr>
          <p:cNvCxnSpPr>
            <a:cxnSpLocks/>
          </p:cNvCxnSpPr>
          <p:nvPr/>
        </p:nvCxnSpPr>
        <p:spPr>
          <a:xfrm>
            <a:off x="9350412" y="2047321"/>
            <a:ext cx="0" cy="350617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F9FC879-CA1A-4A2F-86D1-DFD66284B624}"/>
              </a:ext>
            </a:extLst>
          </p:cNvPr>
          <p:cNvCxnSpPr/>
          <p:nvPr/>
        </p:nvCxnSpPr>
        <p:spPr>
          <a:xfrm flipV="1">
            <a:off x="9230866" y="2041145"/>
            <a:ext cx="412342" cy="79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73E8B227-CDCB-41B0-9697-49715F9193FE}"/>
              </a:ext>
            </a:extLst>
          </p:cNvPr>
          <p:cNvGrpSpPr/>
          <p:nvPr/>
        </p:nvGrpSpPr>
        <p:grpSpPr>
          <a:xfrm>
            <a:off x="9645824" y="2024184"/>
            <a:ext cx="357759" cy="637871"/>
            <a:chOff x="9838318" y="1937395"/>
            <a:chExt cx="357759" cy="6378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11C8EE7-C809-4D65-9ABC-EA0318978DB4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="" xmlns:a16="http://schemas.microsoft.com/office/drawing/2014/main" id="{07B67C69-B230-49F8-AA4D-0BA1937D9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Group 439">
            <a:extLst>
              <a:ext uri="{FF2B5EF4-FFF2-40B4-BE49-F238E27FC236}">
                <a16:creationId xmlns="" xmlns:a16="http://schemas.microsoft.com/office/drawing/2014/main" id="{E351D652-D029-4F15-BF54-FF38212B7E87}"/>
              </a:ext>
            </a:extLst>
          </p:cNvPr>
          <p:cNvGrpSpPr/>
          <p:nvPr/>
        </p:nvGrpSpPr>
        <p:grpSpPr>
          <a:xfrm>
            <a:off x="10007644" y="2028091"/>
            <a:ext cx="357759" cy="637871"/>
            <a:chOff x="9838318" y="1937395"/>
            <a:chExt cx="357759" cy="637871"/>
          </a:xfrm>
        </p:grpSpPr>
        <p:cxnSp>
          <p:nvCxnSpPr>
            <p:cNvPr id="441" name="Straight Connector 440">
              <a:extLst>
                <a:ext uri="{FF2B5EF4-FFF2-40B4-BE49-F238E27FC236}">
                  <a16:creationId xmlns="" xmlns:a16="http://schemas.microsoft.com/office/drawing/2014/main" id="{0C49B656-F3B3-4236-BF74-DC0524748798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="" xmlns:a16="http://schemas.microsoft.com/office/drawing/2014/main" id="{52693560-ED7D-4913-8914-15350CA64D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="" xmlns:a16="http://schemas.microsoft.com/office/drawing/2014/main" id="{3BD8E712-E18D-4325-8E8E-59F2E5355492}"/>
              </a:ext>
            </a:extLst>
          </p:cNvPr>
          <p:cNvGrpSpPr/>
          <p:nvPr/>
        </p:nvGrpSpPr>
        <p:grpSpPr>
          <a:xfrm>
            <a:off x="10370212" y="2028533"/>
            <a:ext cx="357759" cy="637871"/>
            <a:chOff x="9838318" y="1937395"/>
            <a:chExt cx="357759" cy="637871"/>
          </a:xfrm>
        </p:grpSpPr>
        <p:cxnSp>
          <p:nvCxnSpPr>
            <p:cNvPr id="444" name="Straight Connector 443">
              <a:extLst>
                <a:ext uri="{FF2B5EF4-FFF2-40B4-BE49-F238E27FC236}">
                  <a16:creationId xmlns="" xmlns:a16="http://schemas.microsoft.com/office/drawing/2014/main" id="{DAF2B999-3C2E-4C99-9937-CE92DC791101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="" xmlns:a16="http://schemas.microsoft.com/office/drawing/2014/main" id="{5EE35A71-54E7-4474-B375-CB53C017C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Group 445">
            <a:extLst>
              <a:ext uri="{FF2B5EF4-FFF2-40B4-BE49-F238E27FC236}">
                <a16:creationId xmlns="" xmlns:a16="http://schemas.microsoft.com/office/drawing/2014/main" id="{1375C384-2D98-4267-924A-C5F54F581F16}"/>
              </a:ext>
            </a:extLst>
          </p:cNvPr>
          <p:cNvGrpSpPr/>
          <p:nvPr/>
        </p:nvGrpSpPr>
        <p:grpSpPr>
          <a:xfrm>
            <a:off x="10742906" y="2018366"/>
            <a:ext cx="357759" cy="637871"/>
            <a:chOff x="9838318" y="1937395"/>
            <a:chExt cx="357759" cy="637871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="" xmlns:a16="http://schemas.microsoft.com/office/drawing/2014/main" id="{335C5DB1-B48B-4AF6-A042-DD4126A47A1E}"/>
                </a:ext>
              </a:extLst>
            </p:cNvPr>
            <p:cNvCxnSpPr>
              <a:cxnSpLocks/>
            </p:cNvCxnSpPr>
            <p:nvPr/>
          </p:nvCxnSpPr>
          <p:spPr>
            <a:xfrm>
              <a:off x="9838318" y="1937395"/>
              <a:ext cx="34261" cy="637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="" xmlns:a16="http://schemas.microsoft.com/office/drawing/2014/main" id="{FC48813B-AA07-40F5-BC24-0B2F1DE9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0437" y="1960352"/>
              <a:ext cx="315640" cy="60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flipV="1">
            <a:off x="9257467" y="4288736"/>
            <a:ext cx="388357" cy="360755"/>
          </a:xfrm>
          <a:prstGeom prst="bentConnector3">
            <a:avLst>
              <a:gd name="adj1" fmla="val 10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6672" y="4434824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50910" y="3608975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0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10" y="3608975"/>
                <a:ext cx="246670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9756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1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86875" y="4306360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63811" y="4416322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48695" y="4315676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25631" y="4425638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11263" y="4315676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9" y="4425638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30">
            <a:extLst>
              <a:ext uri="{FF2B5EF4-FFF2-40B4-BE49-F238E27FC236}">
                <a16:creationId xmlns="" xmlns:a16="http://schemas.microsoft.com/office/drawing/2014/main" id="{C70B3C28-4D21-42ED-919D-2EDAAB74F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73083" y="4324992"/>
            <a:ext cx="317777" cy="315640"/>
          </a:xfrm>
          <a:prstGeom prst="bentConnector3">
            <a:avLst>
              <a:gd name="adj1" fmla="val 1069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Elbow 39">
            <a:extLst>
              <a:ext uri="{FF2B5EF4-FFF2-40B4-BE49-F238E27FC236}">
                <a16:creationId xmlns="" xmlns:a16="http://schemas.microsoft.com/office/drawing/2014/main" id="{9D2935AF-437B-410E-85CE-C0DD5BA4E7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50019" y="4434954"/>
            <a:ext cx="327395" cy="49091"/>
          </a:xfrm>
          <a:prstGeom prst="bentConnector3">
            <a:avLst>
              <a:gd name="adj1" fmla="val 102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321">
            <a:extLst>
              <a:ext uri="{FF2B5EF4-FFF2-40B4-BE49-F238E27FC236}">
                <a16:creationId xmlns="" xmlns:a16="http://schemas.microsoft.com/office/drawing/2014/main" id="{6188CE47-C8BF-4D51-AEF2-2CCF1E38CE3C}"/>
              </a:ext>
            </a:extLst>
          </p:cNvPr>
          <p:cNvCxnSpPr>
            <a:cxnSpLocks/>
          </p:cNvCxnSpPr>
          <p:nvPr/>
        </p:nvCxnSpPr>
        <p:spPr>
          <a:xfrm>
            <a:off x="9257467" y="4632385"/>
            <a:ext cx="2339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1276719" y="4121728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719" y="4121728"/>
                <a:ext cx="246670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2500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214 Grupo"/>
          <p:cNvGrpSpPr/>
          <p:nvPr/>
        </p:nvGrpSpPr>
        <p:grpSpPr>
          <a:xfrm>
            <a:off x="5001025" y="3461636"/>
            <a:ext cx="2210725" cy="959051"/>
            <a:chOff x="1507389" y="1741159"/>
            <a:chExt cx="2210725" cy="959051"/>
          </a:xfrm>
        </p:grpSpPr>
        <p:grpSp>
          <p:nvGrpSpPr>
            <p:cNvPr id="221" name="220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226" name="225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36" name="23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237" name="23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224" name="223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224 Conector recto"/>
            <p:cNvCxnSpPr/>
            <p:nvPr/>
          </p:nvCxnSpPr>
          <p:spPr>
            <a:xfrm>
              <a:off x="3097880" y="2216170"/>
              <a:ext cx="620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238 CuadroTexto"/>
              <p:cNvSpPr txBox="1"/>
              <p:nvPr/>
            </p:nvSpPr>
            <p:spPr>
              <a:xfrm>
                <a:off x="4994182" y="3376648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9" name="2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82" y="3376648"/>
                <a:ext cx="448904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239 CuadroTexto"/>
              <p:cNvSpPr txBox="1"/>
              <p:nvPr/>
            </p:nvSpPr>
            <p:spPr>
              <a:xfrm>
                <a:off x="4984178" y="3797143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40" name="2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78" y="3797143"/>
                <a:ext cx="458908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241 Grupo"/>
          <p:cNvGrpSpPr/>
          <p:nvPr/>
        </p:nvGrpSpPr>
        <p:grpSpPr>
          <a:xfrm>
            <a:off x="3429474" y="3751643"/>
            <a:ext cx="3424655" cy="1864302"/>
            <a:chOff x="1098525" y="1565230"/>
            <a:chExt cx="3424655" cy="1864302"/>
          </a:xfrm>
        </p:grpSpPr>
        <p:grpSp>
          <p:nvGrpSpPr>
            <p:cNvPr id="243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2386" y="2255102"/>
              <a:ext cx="290336" cy="76507"/>
              <a:chOff x="7529811" y="3713163"/>
              <a:chExt cx="640072" cy="158750"/>
            </a:xfrm>
          </p:grpSpPr>
          <p:cxnSp>
            <p:nvCxnSpPr>
              <p:cNvPr id="275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9759" y="2927598"/>
              <a:ext cx="290336" cy="76507"/>
              <a:chOff x="7529811" y="3713163"/>
              <a:chExt cx="640072" cy="158750"/>
            </a:xfrm>
          </p:grpSpPr>
          <p:cxnSp>
            <p:nvCxnSpPr>
              <p:cNvPr id="264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182">
              <a:extLst>
                <a:ext uri="{FF2B5EF4-FFF2-40B4-BE49-F238E27FC236}">
                  <a16:creationId xmlns:a16="http://schemas.microsoft.com/office/drawing/2014/main" xmlns="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47594" y="3309554"/>
              <a:ext cx="55282" cy="119978"/>
              <a:chOff x="7132321" y="4612913"/>
              <a:chExt cx="119270" cy="287888"/>
            </a:xfrm>
          </p:grpSpPr>
          <p:sp>
            <p:nvSpPr>
              <p:cNvPr id="262" name="Oval 183">
                <a:extLst>
                  <a:ext uri="{FF2B5EF4-FFF2-40B4-BE49-F238E27FC236}">
                    <a16:creationId xmlns:a16="http://schemas.microsoft.com/office/drawing/2014/main" xmlns="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184">
                <a:extLst>
                  <a:ext uri="{FF2B5EF4-FFF2-40B4-BE49-F238E27FC236}">
                    <a16:creationId xmlns:a16="http://schemas.microsoft.com/office/drawing/2014/main" xmlns="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245 Conector recto"/>
            <p:cNvCxnSpPr/>
            <p:nvPr/>
          </p:nvCxnSpPr>
          <p:spPr>
            <a:xfrm flipV="1">
              <a:off x="4475899" y="1760911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246 Conector recto"/>
            <p:cNvCxnSpPr/>
            <p:nvPr/>
          </p:nvCxnSpPr>
          <p:spPr>
            <a:xfrm>
              <a:off x="2666770" y="2633216"/>
              <a:ext cx="180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258 Conector recto"/>
            <p:cNvCxnSpPr/>
            <p:nvPr/>
          </p:nvCxnSpPr>
          <p:spPr>
            <a:xfrm flipH="1" flipV="1">
              <a:off x="2662666" y="1937057"/>
              <a:ext cx="7410" cy="696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259 Conector recto"/>
            <p:cNvCxnSpPr/>
            <p:nvPr/>
          </p:nvCxnSpPr>
          <p:spPr>
            <a:xfrm flipV="1">
              <a:off x="4475899" y="2444759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260 Conector recto"/>
            <p:cNvCxnSpPr/>
            <p:nvPr/>
          </p:nvCxnSpPr>
          <p:spPr>
            <a:xfrm flipV="1">
              <a:off x="4475899" y="3086375"/>
              <a:ext cx="0" cy="223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502 Conector recto"/>
            <p:cNvCxnSpPr/>
            <p:nvPr/>
          </p:nvCxnSpPr>
          <p:spPr>
            <a:xfrm>
              <a:off x="1098525" y="1565230"/>
              <a:ext cx="2270344" cy="10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284 CuadroTexto"/>
              <p:cNvSpPr txBox="1"/>
              <p:nvPr/>
            </p:nvSpPr>
            <p:spPr>
              <a:xfrm>
                <a:off x="6958682" y="4983519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85" name="2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82" y="4983519"/>
                <a:ext cx="61106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285 CuadroTexto"/>
              <p:cNvSpPr txBox="1"/>
              <p:nvPr/>
            </p:nvSpPr>
            <p:spPr>
              <a:xfrm>
                <a:off x="6938919" y="4344858"/>
                <a:ext cx="6110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86" name="2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19" y="4344858"/>
                <a:ext cx="61106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6722065" y="5695159"/>
                <a:ext cx="4337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2.5 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2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65" y="5695159"/>
                <a:ext cx="433708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451" r="-7042" b="-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6128409" y="3583975"/>
            <a:ext cx="55282" cy="119978"/>
            <a:chOff x="7132321" y="4612913"/>
            <a:chExt cx="119270" cy="287888"/>
          </a:xfrm>
        </p:grpSpPr>
        <p:sp>
          <p:nvSpPr>
            <p:cNvPr id="295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6021097" y="3348482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7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97" y="3348482"/>
                <a:ext cx="404021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5994159" y="4223468"/>
            <a:ext cx="292187" cy="249891"/>
            <a:chOff x="6176852" y="2698817"/>
            <a:chExt cx="292187" cy="249891"/>
          </a:xfrm>
        </p:grpSpPr>
        <p:cxnSp>
          <p:nvCxnSpPr>
            <p:cNvPr id="396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374">
            <a:extLst>
              <a:ext uri="{FF2B5EF4-FFF2-40B4-BE49-F238E27FC236}">
                <a16:creationId xmlns="" xmlns:a16="http://schemas.microsoft.com/office/drawing/2014/main" id="{4005E3C8-844D-4D12-825D-CB8DFF205286}"/>
              </a:ext>
            </a:extLst>
          </p:cNvPr>
          <p:cNvGrpSpPr/>
          <p:nvPr/>
        </p:nvGrpSpPr>
        <p:grpSpPr>
          <a:xfrm>
            <a:off x="3221324" y="4273756"/>
            <a:ext cx="351193" cy="235230"/>
            <a:chOff x="5327708" y="3437408"/>
            <a:chExt cx="351193" cy="235230"/>
          </a:xfrm>
        </p:grpSpPr>
        <p:cxnSp>
          <p:nvCxnSpPr>
            <p:cNvPr id="179" name="Straight Connector 382">
              <a:extLst>
                <a:ext uri="{FF2B5EF4-FFF2-40B4-BE49-F238E27FC236}">
                  <a16:creationId xmlns="" xmlns:a16="http://schemas.microsoft.com/office/drawing/2014/main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383">
              <a:extLst>
                <a:ext uri="{FF2B5EF4-FFF2-40B4-BE49-F238E27FC236}">
                  <a16:creationId xmlns="" xmlns:a16="http://schemas.microsoft.com/office/drawing/2014/main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181" name="Arc 384">
                <a:extLst>
                  <a:ext uri="{FF2B5EF4-FFF2-40B4-BE49-F238E27FC236}">
                    <a16:creationId xmlns="" xmlns:a16="http://schemas.microsoft.com/office/drawing/2014/main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Arc 385">
                <a:extLst>
                  <a:ext uri="{FF2B5EF4-FFF2-40B4-BE49-F238E27FC236}">
                    <a16:creationId xmlns="" xmlns:a16="http://schemas.microsoft.com/office/drawing/2014/main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83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3410216" y="3320924"/>
            <a:ext cx="1" cy="353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376">
            <a:extLst>
              <a:ext uri="{FF2B5EF4-FFF2-40B4-BE49-F238E27FC236}">
                <a16:creationId xmlns="" xmlns:a16="http://schemas.microsoft.com/office/drawing/2014/main" id="{107F6CDD-C091-43D6-B328-DFB0E3BBE11A}"/>
              </a:ext>
            </a:extLst>
          </p:cNvPr>
          <p:cNvCxnSpPr>
            <a:cxnSpLocks/>
          </p:cNvCxnSpPr>
          <p:nvPr/>
        </p:nvCxnSpPr>
        <p:spPr>
          <a:xfrm>
            <a:off x="3407533" y="3400082"/>
            <a:ext cx="0" cy="869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381">
            <a:extLst>
              <a:ext uri="{FF2B5EF4-FFF2-40B4-BE49-F238E27FC236}">
                <a16:creationId xmlns="" xmlns:a16="http://schemas.microsoft.com/office/drawing/2014/main" id="{86CB3C8E-6944-4689-B961-B6FB6840E02E}"/>
              </a:ext>
            </a:extLst>
          </p:cNvPr>
          <p:cNvCxnSpPr>
            <a:endCxn id="182" idx="2"/>
          </p:cNvCxnSpPr>
          <p:nvPr/>
        </p:nvCxnSpPr>
        <p:spPr>
          <a:xfrm flipV="1">
            <a:off x="3382749" y="4331785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3222020" y="4715453"/>
            <a:ext cx="330118" cy="204470"/>
            <a:chOff x="4332" y="3113"/>
            <a:chExt cx="272" cy="189"/>
          </a:xfrm>
        </p:grpSpPr>
        <p:sp>
          <p:nvSpPr>
            <p:cNvPr id="187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88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89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90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191" name="Text Box 14">
            <a:extLst>
              <a:ext uri="{FF2B5EF4-FFF2-40B4-BE49-F238E27FC236}">
                <a16:creationId xmlns="" xmlns:a16="http://schemas.microsoft.com/office/drawing/2014/main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395" y="4175225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>
                <a:solidFill>
                  <a:prstClr val="black"/>
                </a:solidFill>
              </a:rPr>
              <a:t>C</a:t>
            </a:r>
            <a:endParaRPr lang="el-GR" altLang="es-CR" sz="1400" noProof="1">
              <a:solidFill>
                <a:prstClr val="black"/>
              </a:solidFill>
            </a:endParaRPr>
          </a:p>
        </p:txBody>
      </p:sp>
      <p:sp>
        <p:nvSpPr>
          <p:cNvPr id="192" name="Oval 413">
            <a:extLst>
              <a:ext uri="{FF2B5EF4-FFF2-40B4-BE49-F238E27FC236}">
                <a16:creationId xmlns="" xmlns:a16="http://schemas.microsoft.com/office/drawing/2014/main" id="{73CF25EF-87E7-49B3-8C87-FA8FA2E0573E}"/>
              </a:ext>
            </a:extLst>
          </p:cNvPr>
          <p:cNvSpPr/>
          <p:nvPr/>
        </p:nvSpPr>
        <p:spPr>
          <a:xfrm>
            <a:off x="3359144" y="3698862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3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86524" y="1976288"/>
            <a:ext cx="379078" cy="97028"/>
            <a:chOff x="2428859" y="6033846"/>
            <a:chExt cx="503238" cy="152658"/>
          </a:xfrm>
        </p:grpSpPr>
        <p:sp>
          <p:nvSpPr>
            <p:cNvPr id="194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95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96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06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9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1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2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5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211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381461" y="2572582"/>
            <a:ext cx="1038032" cy="288308"/>
            <a:chOff x="3985092" y="4302634"/>
            <a:chExt cx="3852756" cy="1141236"/>
          </a:xfrm>
        </p:grpSpPr>
        <p:cxnSp>
          <p:nvCxnSpPr>
            <p:cNvPr id="212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3021416" y="1876002"/>
                <a:ext cx="2467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1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16" y="1876002"/>
                <a:ext cx="246734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7500" r="-2500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>
            <a:stCxn id="202" idx="1"/>
          </p:cNvCxnSpPr>
          <p:nvPr/>
        </p:nvCxnSpPr>
        <p:spPr>
          <a:xfrm flipH="1">
            <a:off x="3396181" y="2214313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694166" y="2108473"/>
            <a:ext cx="379078" cy="97028"/>
            <a:chOff x="2428859" y="6033846"/>
            <a:chExt cx="503238" cy="152658"/>
          </a:xfrm>
        </p:grpSpPr>
        <p:sp>
          <p:nvSpPr>
            <p:cNvPr id="299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01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03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08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4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05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06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07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283737" y="1957147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0" name="TextBox 2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37" y="1957147"/>
                <a:ext cx="416781" cy="400110"/>
              </a:xfrm>
              <a:prstGeom prst="rect">
                <a:avLst/>
              </a:prstGeom>
              <a:blipFill rotWithShape="1">
                <a:blip r:embed="rId16"/>
                <a:stretch>
                  <a:fillRect l="-10294" r="-882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>
            <a:stCxn id="306" idx="1"/>
          </p:cNvCxnSpPr>
          <p:nvPr/>
        </p:nvCxnSpPr>
        <p:spPr>
          <a:xfrm flipH="1">
            <a:off x="1906446" y="2346498"/>
            <a:ext cx="1261" cy="6969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257">
            <a:extLst>
              <a:ext uri="{FF2B5EF4-FFF2-40B4-BE49-F238E27FC236}">
                <a16:creationId xmlns="" xmlns:a16="http://schemas.microsoft.com/office/drawing/2014/main" id="{A1BB5EC6-AC23-4E0F-87AF-4D338D054D85}"/>
              </a:ext>
            </a:extLst>
          </p:cNvPr>
          <p:cNvCxnSpPr>
            <a:cxnSpLocks/>
          </p:cNvCxnSpPr>
          <p:nvPr/>
        </p:nvCxnSpPr>
        <p:spPr>
          <a:xfrm flipH="1">
            <a:off x="3407533" y="2857023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126 Grupo">
            <a:extLst>
              <a:ext uri="{FF2B5EF4-FFF2-40B4-BE49-F238E27FC236}">
                <a16:creationId xmlns="" xmlns:a16="http://schemas.microsoft.com/office/drawing/2014/main" id="{EF816628-AEA0-4F41-B65E-5C25F14B9CB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707557" y="3184431"/>
            <a:ext cx="379078" cy="97028"/>
            <a:chOff x="2428859" y="6033846"/>
            <a:chExt cx="503238" cy="152658"/>
          </a:xfrm>
        </p:grpSpPr>
        <p:sp>
          <p:nvSpPr>
            <p:cNvPr id="314" name="Line 5">
              <a:extLst>
                <a:ext uri="{FF2B5EF4-FFF2-40B4-BE49-F238E27FC236}">
                  <a16:creationId xmlns="" xmlns:a16="http://schemas.microsoft.com/office/drawing/2014/main" id="{6BD26D57-8733-4998-9A15-05D2D9E49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15" name="Line 6">
              <a:extLst>
                <a:ext uri="{FF2B5EF4-FFF2-40B4-BE49-F238E27FC236}">
                  <a16:creationId xmlns="" xmlns:a16="http://schemas.microsoft.com/office/drawing/2014/main" id="{C4FBB7CB-EA03-46BE-97DF-9B390EEBA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16" name="Group 7">
              <a:extLst>
                <a:ext uri="{FF2B5EF4-FFF2-40B4-BE49-F238E27FC236}">
                  <a16:creationId xmlns="" xmlns:a16="http://schemas.microsoft.com/office/drawing/2014/main" id="{39A16D3C-38A2-4927-B965-7BAE5A5D176C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24" name="Line 8">
                <a:extLst>
                  <a:ext uri="{FF2B5EF4-FFF2-40B4-BE49-F238E27FC236}">
                    <a16:creationId xmlns="" xmlns:a16="http://schemas.microsoft.com/office/drawing/2014/main" id="{73017D28-7F58-4058-A073-FF78DA79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Line 9">
                <a:extLst>
                  <a:ext uri="{FF2B5EF4-FFF2-40B4-BE49-F238E27FC236}">
                    <a16:creationId xmlns="" xmlns:a16="http://schemas.microsoft.com/office/drawing/2014/main" id="{50B76930-C949-406A-8DA1-A0DDAB32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8" name="Line 10">
              <a:extLst>
                <a:ext uri="{FF2B5EF4-FFF2-40B4-BE49-F238E27FC236}">
                  <a16:creationId xmlns="" xmlns:a16="http://schemas.microsoft.com/office/drawing/2014/main" id="{51AB6B44-97C2-4F8A-B434-ECE8AD49E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19" name="Line 11">
              <a:extLst>
                <a:ext uri="{FF2B5EF4-FFF2-40B4-BE49-F238E27FC236}">
                  <a16:creationId xmlns="" xmlns:a16="http://schemas.microsoft.com/office/drawing/2014/main" id="{F01C073A-7859-4D6D-88B6-04402DFE7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21" name="Line 12">
              <a:extLst>
                <a:ext uri="{FF2B5EF4-FFF2-40B4-BE49-F238E27FC236}">
                  <a16:creationId xmlns="" xmlns:a16="http://schemas.microsoft.com/office/drawing/2014/main" id="{278057B1-A4C2-45F7-ADC5-119F0ABCD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23" name="Line 13">
              <a:extLst>
                <a:ext uri="{FF2B5EF4-FFF2-40B4-BE49-F238E27FC236}">
                  <a16:creationId xmlns="" xmlns:a16="http://schemas.microsoft.com/office/drawing/2014/main" id="{8A8EA02E-9E54-42AC-84E4-48130499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283737" y="3037480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4</m:t>
                      </m:r>
                      <m:r>
                        <a:rPr lang="es-CR" sz="1200" b="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6" name="TextBox 2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37" y="3037480"/>
                <a:ext cx="416781" cy="400110"/>
              </a:xfrm>
              <a:prstGeom prst="rect">
                <a:avLst/>
              </a:prstGeom>
              <a:blipFill rotWithShape="1">
                <a:blip r:embed="rId17"/>
                <a:stretch>
                  <a:fillRect l="-10294" r="-882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918569" y="2441240"/>
            <a:ext cx="485134" cy="288308"/>
            <a:chOff x="6037227" y="4302634"/>
            <a:chExt cx="1800621" cy="1141236"/>
          </a:xfrm>
        </p:grpSpPr>
        <p:cxnSp>
          <p:nvCxnSpPr>
            <p:cNvPr id="328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1235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1753510" y="3422308"/>
            <a:ext cx="330118" cy="204470"/>
            <a:chOff x="4332" y="3113"/>
            <a:chExt cx="272" cy="189"/>
          </a:xfrm>
        </p:grpSpPr>
        <p:sp>
          <p:nvSpPr>
            <p:cNvPr id="333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34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35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36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37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2380201" y="1346720"/>
            <a:ext cx="0" cy="11016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337 Grupo"/>
          <p:cNvGrpSpPr/>
          <p:nvPr/>
        </p:nvGrpSpPr>
        <p:grpSpPr>
          <a:xfrm>
            <a:off x="2227083" y="3657636"/>
            <a:ext cx="296447" cy="453600"/>
            <a:chOff x="1226713" y="4218337"/>
            <a:chExt cx="288557" cy="523763"/>
          </a:xfrm>
        </p:grpSpPr>
        <p:sp>
          <p:nvSpPr>
            <p:cNvPr id="339" name="338 Elipse"/>
            <p:cNvSpPr/>
            <p:nvPr/>
          </p:nvSpPr>
          <p:spPr>
            <a:xfrm>
              <a:off x="1226713" y="4218337"/>
              <a:ext cx="288557" cy="523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40" name="339 Conector recto de flecha"/>
            <p:cNvCxnSpPr/>
            <p:nvPr/>
          </p:nvCxnSpPr>
          <p:spPr>
            <a:xfrm>
              <a:off x="1371600" y="4343400"/>
              <a:ext cx="0" cy="270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1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2380199" y="2724261"/>
            <a:ext cx="1" cy="924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2210247" y="4109476"/>
            <a:ext cx="330118" cy="204470"/>
            <a:chOff x="4332" y="3113"/>
            <a:chExt cx="272" cy="189"/>
          </a:xfrm>
        </p:grpSpPr>
        <p:sp>
          <p:nvSpPr>
            <p:cNvPr id="343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44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45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46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347" name="TextBox 299">
            <a:extLst>
              <a:ext uri="{FF2B5EF4-FFF2-40B4-BE49-F238E27FC236}">
                <a16:creationId xmlns="" xmlns:a16="http://schemas.microsoft.com/office/drawing/2014/main" id="{C7DC3FB4-22AD-45C0-8516-F1B03C781FC7}"/>
              </a:ext>
            </a:extLst>
          </p:cNvPr>
          <p:cNvSpPr txBox="1"/>
          <p:nvPr/>
        </p:nvSpPr>
        <p:spPr>
          <a:xfrm>
            <a:off x="1232697" y="3796657"/>
            <a:ext cx="93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Fuente </a:t>
            </a:r>
          </a:p>
          <a:p>
            <a:r>
              <a:rPr lang="en-US" sz="1200" dirty="0" err="1" smtClean="0">
                <a:solidFill>
                  <a:prstClr val="black"/>
                </a:solidFill>
              </a:rPr>
              <a:t>Polarización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48" name="347 Conector recto de flecha"/>
          <p:cNvCxnSpPr/>
          <p:nvPr/>
        </p:nvCxnSpPr>
        <p:spPr>
          <a:xfrm>
            <a:off x="3572517" y="1863963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647140" y="1219301"/>
            <a:ext cx="55282" cy="119978"/>
            <a:chOff x="7132321" y="4612913"/>
            <a:chExt cx="119270" cy="287888"/>
          </a:xfrm>
        </p:grpSpPr>
        <p:sp>
          <p:nvSpPr>
            <p:cNvPr id="350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1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539828" y="983808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2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828" y="983808"/>
                <a:ext cx="404021" cy="184666"/>
              </a:xfrm>
              <a:prstGeom prst="rect">
                <a:avLst/>
              </a:prstGeom>
              <a:blipFill rotWithShape="1">
                <a:blip r:embed="rId14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352 Conector recto"/>
          <p:cNvCxnSpPr/>
          <p:nvPr/>
        </p:nvCxnSpPr>
        <p:spPr>
          <a:xfrm>
            <a:off x="1886989" y="1339279"/>
            <a:ext cx="1481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353 Conector recto"/>
          <p:cNvCxnSpPr/>
          <p:nvPr/>
        </p:nvCxnSpPr>
        <p:spPr>
          <a:xfrm flipV="1">
            <a:off x="1886989" y="1339279"/>
            <a:ext cx="0" cy="628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/>
          <p:nvPr/>
        </p:nvCxnSpPr>
        <p:spPr>
          <a:xfrm flipV="1">
            <a:off x="3382641" y="1346720"/>
            <a:ext cx="0" cy="497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3834864" y="1961029"/>
                <a:ext cx="1928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6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64" y="1961029"/>
                <a:ext cx="192809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8750" r="-3125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4758619" y="1117933"/>
                <a:ext cx="1893788" cy="439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𝐷𝑒𝑚𝑢𝑒𝑠𝑡𝑟𝑒</m:t>
                          </m:r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𝑞𝑢𝑒</m:t>
                          </m:r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8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19" y="1117933"/>
                <a:ext cx="1893788" cy="439929"/>
              </a:xfrm>
              <a:prstGeom prst="rect">
                <a:avLst/>
              </a:prstGeom>
              <a:blipFill rotWithShape="1">
                <a:blip r:embed="rId19"/>
                <a:stretch>
                  <a:fillRect l="-1613" b="-684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7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="" xmlns:a16="http://schemas.microsoft.com/office/drawing/2014/main" id="{4005E3C8-844D-4D12-825D-CB8DFF205286}"/>
              </a:ext>
            </a:extLst>
          </p:cNvPr>
          <p:cNvGrpSpPr/>
          <p:nvPr/>
        </p:nvGrpSpPr>
        <p:grpSpPr>
          <a:xfrm>
            <a:off x="3106278" y="4063425"/>
            <a:ext cx="351193" cy="235230"/>
            <a:chOff x="5327708" y="3437408"/>
            <a:chExt cx="351193" cy="23523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="" xmlns:a16="http://schemas.microsoft.com/office/drawing/2014/main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385" name="Arc 384">
                <a:extLst>
                  <a:ext uri="{FF2B5EF4-FFF2-40B4-BE49-F238E27FC236}">
                    <a16:creationId xmlns="" xmlns:a16="http://schemas.microsoft.com/office/drawing/2014/main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="" xmlns:a16="http://schemas.microsoft.com/office/drawing/2014/main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2681955" y="3120273"/>
            <a:ext cx="1" cy="19500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="" xmlns:a16="http://schemas.microsoft.com/office/drawing/2014/main" id="{107F6CDD-C091-43D6-B328-DFB0E3BBE11A}"/>
              </a:ext>
            </a:extLst>
          </p:cNvPr>
          <p:cNvCxnSpPr>
            <a:cxnSpLocks/>
            <a:stCxn id="414" idx="4"/>
          </p:cNvCxnSpPr>
          <p:nvPr/>
        </p:nvCxnSpPr>
        <p:spPr>
          <a:xfrm flipH="1">
            <a:off x="3272034" y="3600980"/>
            <a:ext cx="6662" cy="4545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="" xmlns:a16="http://schemas.microsoft.com/office/drawing/2014/main" id="{86CB3C8E-6944-4689-B961-B6FB6840E02E}"/>
              </a:ext>
            </a:extLst>
          </p:cNvPr>
          <p:cNvCxnSpPr>
            <a:endCxn id="386" idx="2"/>
          </p:cNvCxnSpPr>
          <p:nvPr/>
        </p:nvCxnSpPr>
        <p:spPr>
          <a:xfrm flipV="1">
            <a:off x="3267703" y="4121454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3102644" y="4494550"/>
            <a:ext cx="330118" cy="204470"/>
            <a:chOff x="4332" y="3113"/>
            <a:chExt cx="272" cy="189"/>
          </a:xfrm>
        </p:grpSpPr>
        <p:sp>
          <p:nvSpPr>
            <p:cNvPr id="409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0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413" name="Text Box 14">
            <a:extLst>
              <a:ext uri="{FF2B5EF4-FFF2-40B4-BE49-F238E27FC236}">
                <a16:creationId xmlns="" xmlns:a16="http://schemas.microsoft.com/office/drawing/2014/main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349" y="3964894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>
                <a:solidFill>
                  <a:prstClr val="black"/>
                </a:solidFill>
              </a:rPr>
              <a:t>C</a:t>
            </a:r>
            <a:endParaRPr lang="el-GR" altLang="es-CR" sz="1400" noProof="1">
              <a:solidFill>
                <a:prstClr val="black"/>
              </a:solidFill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="" xmlns:a16="http://schemas.microsoft.com/office/drawing/2014/main" id="{73CF25EF-87E7-49B3-8C87-FA8FA2E0573E}"/>
              </a:ext>
            </a:extLst>
          </p:cNvPr>
          <p:cNvSpPr/>
          <p:nvPr/>
        </p:nvSpPr>
        <p:spPr>
          <a:xfrm>
            <a:off x="3228790" y="3498211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1877106" y="5042722"/>
            <a:ext cx="518156" cy="317758"/>
            <a:chOff x="6025059" y="4302634"/>
            <a:chExt cx="1812789" cy="1141236"/>
          </a:xfrm>
        </p:grpSpPr>
        <p:cxnSp>
          <p:nvCxnSpPr>
            <p:cNvPr id="422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025059" y="4967555"/>
              <a:ext cx="1247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316">
            <a:extLst>
              <a:ext uri="{FF2B5EF4-FFF2-40B4-BE49-F238E27FC236}">
                <a16:creationId xmlns="" xmlns:a16="http://schemas.microsoft.com/office/drawing/2014/main" id="{A515A9C4-E911-4EA6-9B5B-5EA0BC4319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2195" y="5870329"/>
            <a:ext cx="336885" cy="225356"/>
            <a:chOff x="4332" y="3113"/>
            <a:chExt cx="272" cy="189"/>
          </a:xfrm>
        </p:grpSpPr>
        <p:sp>
          <p:nvSpPr>
            <p:cNvPr id="418" name="Line 317">
              <a:extLst>
                <a:ext uri="{FF2B5EF4-FFF2-40B4-BE49-F238E27FC236}">
                  <a16:creationId xmlns="" xmlns:a16="http://schemas.microsoft.com/office/drawing/2014/main" id="{24EB1711-8809-4B22-99B2-34979EAF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9" name="Line 318">
              <a:extLst>
                <a:ext uri="{FF2B5EF4-FFF2-40B4-BE49-F238E27FC236}">
                  <a16:creationId xmlns="" xmlns:a16="http://schemas.microsoft.com/office/drawing/2014/main" id="{1CFF38F0-EE48-42F8-9197-12B408D8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20" name="Line 319">
              <a:extLst>
                <a:ext uri="{FF2B5EF4-FFF2-40B4-BE49-F238E27FC236}">
                  <a16:creationId xmlns="" xmlns:a16="http://schemas.microsoft.com/office/drawing/2014/main" id="{11CF6233-F69A-4F01-9D46-8BF0719C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21" name="Line 320">
              <a:extLst>
                <a:ext uri="{FF2B5EF4-FFF2-40B4-BE49-F238E27FC236}">
                  <a16:creationId xmlns="" xmlns:a16="http://schemas.microsoft.com/office/drawing/2014/main" id="{D8FB12EE-FB45-4F51-840E-C971E9F9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198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58259" y="1775637"/>
            <a:ext cx="379078" cy="97028"/>
            <a:chOff x="2428859" y="6033846"/>
            <a:chExt cx="503238" cy="152658"/>
          </a:xfrm>
        </p:grpSpPr>
        <p:sp>
          <p:nvSpPr>
            <p:cNvPr id="249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0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51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56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2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3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4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5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653196" y="2371931"/>
            <a:ext cx="1038032" cy="288308"/>
            <a:chOff x="3985092" y="4302634"/>
            <a:chExt cx="3852756" cy="1141236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724759" y="1794374"/>
                <a:ext cx="2371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59" y="1794374"/>
                <a:ext cx="237180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17949" r="-5128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>
            <a:stCxn id="254" idx="1"/>
          </p:cNvCxnSpPr>
          <p:nvPr/>
        </p:nvCxnSpPr>
        <p:spPr>
          <a:xfrm flipH="1">
            <a:off x="2667916" y="2013662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448" y="1907430"/>
            <a:ext cx="379078" cy="97028"/>
            <a:chOff x="2428859" y="6033846"/>
            <a:chExt cx="503238" cy="152658"/>
          </a:xfrm>
        </p:grpSpPr>
        <p:sp>
          <p:nvSpPr>
            <p:cNvPr id="22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27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2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8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9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0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1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65019" y="1756104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9" y="1756104"/>
                <a:ext cx="41678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824" r="-1029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>
            <a:stCxn id="230" idx="1"/>
          </p:cNvCxnSpPr>
          <p:nvPr/>
        </p:nvCxnSpPr>
        <p:spPr>
          <a:xfrm flipH="1">
            <a:off x="787728" y="2145455"/>
            <a:ext cx="1261" cy="6969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="" xmlns:a16="http://schemas.microsoft.com/office/drawing/2014/main" id="{79E272C9-D114-4149-ACD2-309B0E132339}"/>
              </a:ext>
            </a:extLst>
          </p:cNvPr>
          <p:cNvCxnSpPr>
            <a:stCxn id="231" idx="0"/>
          </p:cNvCxnSpPr>
          <p:nvPr/>
        </p:nvCxnSpPr>
        <p:spPr>
          <a:xfrm rot="5400000" flipH="1" flipV="1">
            <a:off x="1644187" y="763094"/>
            <a:ext cx="133489" cy="1873190"/>
          </a:xfrm>
          <a:prstGeom prst="bentConnector4">
            <a:avLst>
              <a:gd name="adj1" fmla="val 344724"/>
              <a:gd name="adj2" fmla="val 1007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="" xmlns:a16="http://schemas.microsoft.com/office/drawing/2014/main" id="{A1BB5EC6-AC23-4E0F-87AF-4D338D054D85}"/>
              </a:ext>
            </a:extLst>
          </p:cNvPr>
          <p:cNvCxnSpPr>
            <a:cxnSpLocks/>
          </p:cNvCxnSpPr>
          <p:nvPr/>
        </p:nvCxnSpPr>
        <p:spPr>
          <a:xfrm flipH="1">
            <a:off x="2679268" y="2656372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126 Grupo">
            <a:extLst>
              <a:ext uri="{FF2B5EF4-FFF2-40B4-BE49-F238E27FC236}">
                <a16:creationId xmlns="" xmlns:a16="http://schemas.microsoft.com/office/drawing/2014/main" id="{EF816628-AEA0-4F41-B65E-5C25F14B9CB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88839" y="2983388"/>
            <a:ext cx="379078" cy="97028"/>
            <a:chOff x="2428859" y="6033846"/>
            <a:chExt cx="503238" cy="152658"/>
          </a:xfrm>
        </p:grpSpPr>
        <p:sp>
          <p:nvSpPr>
            <p:cNvPr id="266" name="Line 5">
              <a:extLst>
                <a:ext uri="{FF2B5EF4-FFF2-40B4-BE49-F238E27FC236}">
                  <a16:creationId xmlns="" xmlns:a16="http://schemas.microsoft.com/office/drawing/2014/main" id="{6BD26D57-8733-4998-9A15-05D2D9E49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1" name="Line 6">
              <a:extLst>
                <a:ext uri="{FF2B5EF4-FFF2-40B4-BE49-F238E27FC236}">
                  <a16:creationId xmlns="" xmlns:a16="http://schemas.microsoft.com/office/drawing/2014/main" id="{C4FBB7CB-EA03-46BE-97DF-9B390EEBA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87" name="Group 7">
              <a:extLst>
                <a:ext uri="{FF2B5EF4-FFF2-40B4-BE49-F238E27FC236}">
                  <a16:creationId xmlns="" xmlns:a16="http://schemas.microsoft.com/office/drawing/2014/main" id="{39A16D3C-38A2-4927-B965-7BAE5A5D176C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93" name="Line 8">
                <a:extLst>
                  <a:ext uri="{FF2B5EF4-FFF2-40B4-BE49-F238E27FC236}">
                    <a16:creationId xmlns="" xmlns:a16="http://schemas.microsoft.com/office/drawing/2014/main" id="{73017D28-7F58-4058-A073-FF78DA79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9">
                <a:extLst>
                  <a:ext uri="{FF2B5EF4-FFF2-40B4-BE49-F238E27FC236}">
                    <a16:creationId xmlns="" xmlns:a16="http://schemas.microsoft.com/office/drawing/2014/main" id="{50B76930-C949-406A-8DA1-A0DDAB32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8" name="Line 10">
              <a:extLst>
                <a:ext uri="{FF2B5EF4-FFF2-40B4-BE49-F238E27FC236}">
                  <a16:creationId xmlns="" xmlns:a16="http://schemas.microsoft.com/office/drawing/2014/main" id="{51AB6B44-97C2-4F8A-B434-ECE8AD49E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9" name="Line 11">
              <a:extLst>
                <a:ext uri="{FF2B5EF4-FFF2-40B4-BE49-F238E27FC236}">
                  <a16:creationId xmlns="" xmlns:a16="http://schemas.microsoft.com/office/drawing/2014/main" id="{F01C073A-7859-4D6D-88B6-04402DFE7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0" name="Line 12">
              <a:extLst>
                <a:ext uri="{FF2B5EF4-FFF2-40B4-BE49-F238E27FC236}">
                  <a16:creationId xmlns="" xmlns:a16="http://schemas.microsoft.com/office/drawing/2014/main" id="{278057B1-A4C2-45F7-ADC5-119F0ABCD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1" name="Line 13">
              <a:extLst>
                <a:ext uri="{FF2B5EF4-FFF2-40B4-BE49-F238E27FC236}">
                  <a16:creationId xmlns="" xmlns:a16="http://schemas.microsoft.com/office/drawing/2014/main" id="{8A8EA02E-9E54-42AC-84E4-48130499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65019" y="2836437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i="1">
                          <a:solidFill>
                            <a:prstClr val="black"/>
                          </a:solidFill>
                          <a:latin typeface="Cambria Math"/>
                        </a:rPr>
                        <m:t>4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9" name="TextBox 2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9" y="2836437"/>
                <a:ext cx="41678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824" r="-1029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799851" y="2240197"/>
            <a:ext cx="485134" cy="288308"/>
            <a:chOff x="6037227" y="4302634"/>
            <a:chExt cx="1800621" cy="1141236"/>
          </a:xfrm>
        </p:grpSpPr>
        <p:cxnSp>
          <p:nvCxnSpPr>
            <p:cNvPr id="183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1235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634792" y="3221265"/>
            <a:ext cx="330118" cy="204470"/>
            <a:chOff x="4332" y="3113"/>
            <a:chExt cx="272" cy="189"/>
          </a:xfrm>
        </p:grpSpPr>
        <p:sp>
          <p:nvSpPr>
            <p:cNvPr id="196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99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05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261482" y="1322419"/>
            <a:ext cx="1" cy="924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261481" y="2523218"/>
            <a:ext cx="0" cy="2522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 de flecha"/>
          <p:cNvCxnSpPr/>
          <p:nvPr/>
        </p:nvCxnSpPr>
        <p:spPr>
          <a:xfrm>
            <a:off x="2772780" y="2093949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257214" y="2372060"/>
            <a:ext cx="654713" cy="288308"/>
            <a:chOff x="3985092" y="4302634"/>
            <a:chExt cx="3852756" cy="1141236"/>
          </a:xfrm>
        </p:grpSpPr>
        <p:cxnSp>
          <p:nvCxnSpPr>
            <p:cNvPr id="181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708099" y="1790755"/>
            <a:ext cx="379078" cy="97028"/>
            <a:chOff x="2428859" y="6033846"/>
            <a:chExt cx="503238" cy="152658"/>
          </a:xfrm>
        </p:grpSpPr>
        <p:sp>
          <p:nvSpPr>
            <p:cNvPr id="259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0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61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68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2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3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4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7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1542991" y="1690469"/>
                <a:ext cx="249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0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91" y="1690469"/>
                <a:ext cx="249940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14634" r="-4878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/>
          <p:nvPr/>
        </p:nvCxnSpPr>
        <p:spPr>
          <a:xfrm flipH="1">
            <a:off x="1905628" y="2019844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recto de flecha"/>
          <p:cNvCxnSpPr/>
          <p:nvPr/>
        </p:nvCxnSpPr>
        <p:spPr>
          <a:xfrm>
            <a:off x="1957881" y="1440763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1898762" y="2632164"/>
            <a:ext cx="1" cy="24135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216959" y="5058451"/>
            <a:ext cx="1111642" cy="288308"/>
            <a:chOff x="6037227" y="4302634"/>
            <a:chExt cx="4125965" cy="1141236"/>
          </a:xfrm>
        </p:grpSpPr>
        <p:cxnSp>
          <p:nvCxnSpPr>
            <p:cNvPr id="277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4125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295473" y="5058451"/>
            <a:ext cx="152278" cy="288308"/>
            <a:chOff x="7272654" y="4302634"/>
            <a:chExt cx="565194" cy="1141236"/>
          </a:xfrm>
        </p:grpSpPr>
        <p:cxnSp>
          <p:nvCxnSpPr>
            <p:cNvPr id="294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14 Conector angular"/>
          <p:cNvCxnSpPr/>
          <p:nvPr/>
        </p:nvCxnSpPr>
        <p:spPr>
          <a:xfrm rot="5400000" flipH="1" flipV="1">
            <a:off x="2271097" y="4646442"/>
            <a:ext cx="552180" cy="297963"/>
          </a:xfrm>
          <a:prstGeom prst="bentConnector3">
            <a:avLst>
              <a:gd name="adj1" fmla="val 994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887531" y="5346759"/>
            <a:ext cx="0" cy="507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314 Conector recto"/>
          <p:cNvCxnSpPr/>
          <p:nvPr/>
        </p:nvCxnSpPr>
        <p:spPr>
          <a:xfrm>
            <a:off x="2424863" y="5346759"/>
            <a:ext cx="0" cy="507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recto"/>
          <p:cNvCxnSpPr/>
          <p:nvPr/>
        </p:nvCxnSpPr>
        <p:spPr>
          <a:xfrm>
            <a:off x="2685675" y="5316499"/>
            <a:ext cx="0" cy="553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257214" y="5854079"/>
            <a:ext cx="142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333861" y="3881894"/>
                <a:ext cx="193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7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61" y="3881894"/>
                <a:ext cx="193771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21875" r="-3125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367 Conector recto de flecha"/>
          <p:cNvCxnSpPr/>
          <p:nvPr/>
        </p:nvCxnSpPr>
        <p:spPr>
          <a:xfrm>
            <a:off x="2600061" y="3883760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/>
          <p:nvPr/>
        </p:nvCxnSpPr>
        <p:spPr>
          <a:xfrm rot="16200000" flipH="1">
            <a:off x="1144916" y="4811321"/>
            <a:ext cx="503932" cy="2793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3302874" y="5221250"/>
            <a:ext cx="518156" cy="317758"/>
            <a:chOff x="6025059" y="4302634"/>
            <a:chExt cx="1812789" cy="1141236"/>
          </a:xfrm>
        </p:grpSpPr>
        <p:cxnSp>
          <p:nvCxnSpPr>
            <p:cNvPr id="215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025059" y="4967555"/>
              <a:ext cx="1247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316">
            <a:extLst>
              <a:ext uri="{FF2B5EF4-FFF2-40B4-BE49-F238E27FC236}">
                <a16:creationId xmlns="" xmlns:a16="http://schemas.microsoft.com/office/drawing/2014/main" id="{A515A9C4-E911-4EA6-9B5B-5EA0BC4319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50293" y="5539008"/>
            <a:ext cx="336885" cy="225356"/>
            <a:chOff x="4332" y="3113"/>
            <a:chExt cx="272" cy="189"/>
          </a:xfrm>
        </p:grpSpPr>
        <p:sp>
          <p:nvSpPr>
            <p:cNvPr id="239" name="Line 317">
              <a:extLst>
                <a:ext uri="{FF2B5EF4-FFF2-40B4-BE49-F238E27FC236}">
                  <a16:creationId xmlns="" xmlns:a16="http://schemas.microsoft.com/office/drawing/2014/main" id="{24EB1711-8809-4B22-99B2-34979EAF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0" name="Line 318">
              <a:extLst>
                <a:ext uri="{FF2B5EF4-FFF2-40B4-BE49-F238E27FC236}">
                  <a16:creationId xmlns="" xmlns:a16="http://schemas.microsoft.com/office/drawing/2014/main" id="{1CFF38F0-EE48-42F8-9197-12B408D8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319">
              <a:extLst>
                <a:ext uri="{FF2B5EF4-FFF2-40B4-BE49-F238E27FC236}">
                  <a16:creationId xmlns="" xmlns:a16="http://schemas.microsoft.com/office/drawing/2014/main" id="{11CF6233-F69A-4F01-9D46-8BF0719C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5" name="Line 320">
              <a:extLst>
                <a:ext uri="{FF2B5EF4-FFF2-40B4-BE49-F238E27FC236}">
                  <a16:creationId xmlns="" xmlns:a16="http://schemas.microsoft.com/office/drawing/2014/main" id="{D8FB12EE-FB45-4F51-840E-C971E9F9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246" name="245 Rectángulo"/>
          <p:cNvSpPr/>
          <p:nvPr/>
        </p:nvSpPr>
        <p:spPr>
          <a:xfrm>
            <a:off x="655768" y="168625"/>
            <a:ext cx="420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Generador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 smtClean="0">
                <a:solidFill>
                  <a:prstClr val="black"/>
                </a:solidFill>
              </a:rPr>
              <a:t>Onda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Cuadrada</a:t>
            </a:r>
            <a:r>
              <a:rPr lang="en-US" dirty="0" smtClean="0">
                <a:solidFill>
                  <a:prstClr val="black"/>
                </a:solidFill>
              </a:rPr>
              <a:t> y Triangular</a:t>
            </a:r>
            <a:endParaRPr lang="es-CR" dirty="0"/>
          </a:p>
        </p:txBody>
      </p:sp>
      <p:cxnSp>
        <p:nvCxnSpPr>
          <p:cNvPr id="4" name="3 Conector angular"/>
          <p:cNvCxnSpPr/>
          <p:nvPr/>
        </p:nvCxnSpPr>
        <p:spPr>
          <a:xfrm rot="5400000">
            <a:off x="5313866" y="3975869"/>
            <a:ext cx="2128806" cy="1660110"/>
          </a:xfrm>
          <a:prstGeom prst="bentConnector3">
            <a:avLst>
              <a:gd name="adj1" fmla="val 99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/>
          <p:nvPr/>
        </p:nvCxnSpPr>
        <p:spPr>
          <a:xfrm>
            <a:off x="3821030" y="5406386"/>
            <a:ext cx="1739111" cy="463943"/>
          </a:xfrm>
          <a:prstGeom prst="bentConnector3">
            <a:avLst>
              <a:gd name="adj1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902601" y="1322419"/>
            <a:ext cx="0" cy="368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1661172" y="1183106"/>
            <a:ext cx="55282" cy="119978"/>
            <a:chOff x="7132321" y="4612913"/>
            <a:chExt cx="119270" cy="287888"/>
          </a:xfrm>
        </p:grpSpPr>
        <p:sp>
          <p:nvSpPr>
            <p:cNvPr id="365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1553860" y="947613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60" y="947613"/>
                <a:ext cx="404021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404 Grupo"/>
          <p:cNvGrpSpPr/>
          <p:nvPr/>
        </p:nvGrpSpPr>
        <p:grpSpPr>
          <a:xfrm>
            <a:off x="2702093" y="3142677"/>
            <a:ext cx="5062516" cy="2562121"/>
            <a:chOff x="1850750" y="3460905"/>
            <a:chExt cx="5062516" cy="2562121"/>
          </a:xfrm>
        </p:grpSpPr>
        <p:grpSp>
          <p:nvGrpSpPr>
            <p:cNvPr id="406" name="405 Grupo"/>
            <p:cNvGrpSpPr/>
            <p:nvPr/>
          </p:nvGrpSpPr>
          <p:grpSpPr>
            <a:xfrm>
              <a:off x="1850750" y="3864066"/>
              <a:ext cx="3424655" cy="1864302"/>
              <a:chOff x="1098525" y="1565230"/>
              <a:chExt cx="3424655" cy="1864302"/>
            </a:xfrm>
          </p:grpSpPr>
          <p:grpSp>
            <p:nvGrpSpPr>
              <p:cNvPr id="478" name="Group 135">
                <a:extLst>
                  <a:ext uri="{FF2B5EF4-FFF2-40B4-BE49-F238E27FC236}">
                    <a16:creationId xmlns:a16="http://schemas.microsoft.com/office/drawing/2014/main" xmlns="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4332386" y="225510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498" name="Straight Connector 136">
                  <a:extLst>
                    <a:ext uri="{FF2B5EF4-FFF2-40B4-BE49-F238E27FC236}">
                      <a16:creationId xmlns:a16="http://schemas.microsoft.com/office/drawing/2014/main" xmlns="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137">
                  <a:extLst>
                    <a:ext uri="{FF2B5EF4-FFF2-40B4-BE49-F238E27FC236}">
                      <a16:creationId xmlns:a16="http://schemas.microsoft.com/office/drawing/2014/main" xmlns="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138">
                  <a:extLst>
                    <a:ext uri="{FF2B5EF4-FFF2-40B4-BE49-F238E27FC236}">
                      <a16:creationId xmlns:a16="http://schemas.microsoft.com/office/drawing/2014/main" xmlns="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139">
                  <a:extLst>
                    <a:ext uri="{FF2B5EF4-FFF2-40B4-BE49-F238E27FC236}">
                      <a16:creationId xmlns:a16="http://schemas.microsoft.com/office/drawing/2014/main" xmlns="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140">
                  <a:extLst>
                    <a:ext uri="{FF2B5EF4-FFF2-40B4-BE49-F238E27FC236}">
                      <a16:creationId xmlns:a16="http://schemas.microsoft.com/office/drawing/2014/main" xmlns="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141">
                  <a:extLst>
                    <a:ext uri="{FF2B5EF4-FFF2-40B4-BE49-F238E27FC236}">
                      <a16:creationId xmlns:a16="http://schemas.microsoft.com/office/drawing/2014/main" xmlns="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142">
                  <a:extLst>
                    <a:ext uri="{FF2B5EF4-FFF2-40B4-BE49-F238E27FC236}">
                      <a16:creationId xmlns:a16="http://schemas.microsoft.com/office/drawing/2014/main" xmlns="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143">
                  <a:extLst>
                    <a:ext uri="{FF2B5EF4-FFF2-40B4-BE49-F238E27FC236}">
                      <a16:creationId xmlns:a16="http://schemas.microsoft.com/office/drawing/2014/main" xmlns="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144">
                  <a:extLst>
                    <a:ext uri="{FF2B5EF4-FFF2-40B4-BE49-F238E27FC236}">
                      <a16:creationId xmlns:a16="http://schemas.microsoft.com/office/drawing/2014/main" xmlns="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9" name="Group 135">
                <a:extLst>
                  <a:ext uri="{FF2B5EF4-FFF2-40B4-BE49-F238E27FC236}">
                    <a16:creationId xmlns:a16="http://schemas.microsoft.com/office/drawing/2014/main" xmlns="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4339759" y="292759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489" name="Straight Connector 136">
                  <a:extLst>
                    <a:ext uri="{FF2B5EF4-FFF2-40B4-BE49-F238E27FC236}">
                      <a16:creationId xmlns:a16="http://schemas.microsoft.com/office/drawing/2014/main" xmlns="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137">
                  <a:extLst>
                    <a:ext uri="{FF2B5EF4-FFF2-40B4-BE49-F238E27FC236}">
                      <a16:creationId xmlns:a16="http://schemas.microsoft.com/office/drawing/2014/main" xmlns="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138">
                  <a:extLst>
                    <a:ext uri="{FF2B5EF4-FFF2-40B4-BE49-F238E27FC236}">
                      <a16:creationId xmlns:a16="http://schemas.microsoft.com/office/drawing/2014/main" xmlns="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139">
                  <a:extLst>
                    <a:ext uri="{FF2B5EF4-FFF2-40B4-BE49-F238E27FC236}">
                      <a16:creationId xmlns:a16="http://schemas.microsoft.com/office/drawing/2014/main" xmlns="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140">
                  <a:extLst>
                    <a:ext uri="{FF2B5EF4-FFF2-40B4-BE49-F238E27FC236}">
                      <a16:creationId xmlns:a16="http://schemas.microsoft.com/office/drawing/2014/main" xmlns="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141">
                  <a:extLst>
                    <a:ext uri="{FF2B5EF4-FFF2-40B4-BE49-F238E27FC236}">
                      <a16:creationId xmlns:a16="http://schemas.microsoft.com/office/drawing/2014/main" xmlns="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142">
                  <a:extLst>
                    <a:ext uri="{FF2B5EF4-FFF2-40B4-BE49-F238E27FC236}">
                      <a16:creationId xmlns:a16="http://schemas.microsoft.com/office/drawing/2014/main" xmlns="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143">
                  <a:extLst>
                    <a:ext uri="{FF2B5EF4-FFF2-40B4-BE49-F238E27FC236}">
                      <a16:creationId xmlns:a16="http://schemas.microsoft.com/office/drawing/2014/main" xmlns="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144">
                  <a:extLst>
                    <a:ext uri="{FF2B5EF4-FFF2-40B4-BE49-F238E27FC236}">
                      <a16:creationId xmlns:a16="http://schemas.microsoft.com/office/drawing/2014/main" xmlns="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0" name="Group 182">
                <a:extLst>
                  <a:ext uri="{FF2B5EF4-FFF2-40B4-BE49-F238E27FC236}">
                    <a16:creationId xmlns:a16="http://schemas.microsoft.com/office/drawing/2014/main" xmlns="" id="{0646D11C-040D-43CA-8143-1B110D2FB131}"/>
                  </a:ext>
                </a:extLst>
              </p:cNvPr>
              <p:cNvGrpSpPr/>
              <p:nvPr/>
            </p:nvGrpSpPr>
            <p:grpSpPr>
              <a:xfrm rot="10800000">
                <a:off x="4447594" y="3309554"/>
                <a:ext cx="55282" cy="119978"/>
                <a:chOff x="7132321" y="4612913"/>
                <a:chExt cx="119270" cy="287888"/>
              </a:xfrm>
            </p:grpSpPr>
            <p:sp>
              <p:nvSpPr>
                <p:cNvPr id="487" name="Oval 183">
                  <a:extLst>
                    <a:ext uri="{FF2B5EF4-FFF2-40B4-BE49-F238E27FC236}">
                      <a16:creationId xmlns:a16="http://schemas.microsoft.com/office/drawing/2014/main" xmlns="" id="{038CE74B-5D90-4260-B438-B2E53135497E}"/>
                    </a:ext>
                  </a:extLst>
                </p:cNvPr>
                <p:cNvSpPr/>
                <p:nvPr/>
              </p:nvSpPr>
              <p:spPr>
                <a:xfrm>
                  <a:off x="7132321" y="4612913"/>
                  <a:ext cx="119270" cy="1199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8" name="Straight Connector 184">
                  <a:extLst>
                    <a:ext uri="{FF2B5EF4-FFF2-40B4-BE49-F238E27FC236}">
                      <a16:creationId xmlns:a16="http://schemas.microsoft.com/office/drawing/2014/main" xmlns="" id="{18A7A913-B80E-4203-8407-27D440ADA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1301" y="4732891"/>
                  <a:ext cx="0" cy="1679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1" name="480 Conector recto"/>
              <p:cNvCxnSpPr/>
              <p:nvPr/>
            </p:nvCxnSpPr>
            <p:spPr>
              <a:xfrm flipV="1">
                <a:off x="4475899" y="1760911"/>
                <a:ext cx="0" cy="4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481 Conector recto"/>
              <p:cNvCxnSpPr/>
              <p:nvPr/>
            </p:nvCxnSpPr>
            <p:spPr>
              <a:xfrm>
                <a:off x="2666770" y="2633216"/>
                <a:ext cx="18058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482 Conector recto"/>
              <p:cNvCxnSpPr/>
              <p:nvPr/>
            </p:nvCxnSpPr>
            <p:spPr>
              <a:xfrm flipH="1" flipV="1">
                <a:off x="2662666" y="1937057"/>
                <a:ext cx="7410" cy="696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483 Conector recto"/>
              <p:cNvCxnSpPr/>
              <p:nvPr/>
            </p:nvCxnSpPr>
            <p:spPr>
              <a:xfrm flipV="1">
                <a:off x="4475899" y="2444759"/>
                <a:ext cx="0" cy="4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484 Conector recto"/>
              <p:cNvCxnSpPr/>
              <p:nvPr/>
            </p:nvCxnSpPr>
            <p:spPr>
              <a:xfrm flipV="1">
                <a:off x="4475899" y="3086375"/>
                <a:ext cx="0" cy="223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485 Conector recto"/>
              <p:cNvCxnSpPr/>
              <p:nvPr/>
            </p:nvCxnSpPr>
            <p:spPr>
              <a:xfrm>
                <a:off x="1098525" y="1565230"/>
                <a:ext cx="2270344" cy="101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406 Grupo"/>
            <p:cNvGrpSpPr/>
            <p:nvPr/>
          </p:nvGrpSpPr>
          <p:grpSpPr>
            <a:xfrm>
              <a:off x="3405454" y="3460905"/>
              <a:ext cx="3507812" cy="2562121"/>
              <a:chOff x="3405454" y="3460905"/>
              <a:chExt cx="3507812" cy="2562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TextBox 212">
                    <a:extLst>
                      <a:ext uri="{FF2B5EF4-FFF2-40B4-BE49-F238E27FC236}">
                        <a16:creationId xmlns="" xmlns:a16="http://schemas.microsoft.com/office/drawing/2014/main" id="{20CB21DC-6D12-4BAE-A866-A18B05B9D1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6596" y="3910928"/>
                    <a:ext cx="24667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1" name="TextBox 2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20CB21DC-6D12-4BAE-A866-A18B05B9D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6596" y="3910928"/>
                    <a:ext cx="246670" cy="246221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9756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7" name="456 Grupo"/>
              <p:cNvGrpSpPr/>
              <p:nvPr/>
            </p:nvGrpSpPr>
            <p:grpSpPr>
              <a:xfrm>
                <a:off x="3422301" y="3574059"/>
                <a:ext cx="3136559" cy="959051"/>
                <a:chOff x="1507389" y="1741159"/>
                <a:chExt cx="3136559" cy="959051"/>
              </a:xfrm>
            </p:grpSpPr>
            <p:grpSp>
              <p:nvGrpSpPr>
                <p:cNvPr id="472" name="471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475" name="474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476" name="475 CuadroTexto"/>
                  <p:cNvSpPr txBox="1"/>
                  <p:nvPr/>
                </p:nvSpPr>
                <p:spPr>
                  <a:xfrm>
                    <a:off x="2206182" y="1765182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 smtClean="0"/>
                      <a:t>-</a:t>
                    </a:r>
                    <a:endParaRPr lang="es-CR" sz="2400" dirty="0"/>
                  </a:p>
                </p:txBody>
              </p:sp>
              <p:sp>
                <p:nvSpPr>
                  <p:cNvPr id="477" name="476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473" name="472 Conector recto"/>
                <p:cNvCxnSpPr/>
                <p:nvPr/>
              </p:nvCxnSpPr>
              <p:spPr>
                <a:xfrm>
                  <a:off x="1507389" y="2402992"/>
                  <a:ext cx="6879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473 Conector recto"/>
                <p:cNvCxnSpPr/>
                <p:nvPr/>
              </p:nvCxnSpPr>
              <p:spPr>
                <a:xfrm>
                  <a:off x="3097880" y="2216170"/>
                  <a:ext cx="15460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457 CuadroTexto"/>
                  <p:cNvSpPr txBox="1"/>
                  <p:nvPr/>
                </p:nvSpPr>
                <p:spPr>
                  <a:xfrm>
                    <a:off x="3415458" y="3489071"/>
                    <a:ext cx="4489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58" name="45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458" y="3489071"/>
                    <a:ext cx="448904" cy="33855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458 CuadroTexto"/>
                  <p:cNvSpPr txBox="1"/>
                  <p:nvPr/>
                </p:nvSpPr>
                <p:spPr>
                  <a:xfrm>
                    <a:off x="3405454" y="3909566"/>
                    <a:ext cx="4589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59" name="45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454" y="3909566"/>
                    <a:ext cx="458908" cy="33855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459 CuadroTexto"/>
                  <p:cNvSpPr txBox="1"/>
                  <p:nvPr/>
                </p:nvSpPr>
                <p:spPr>
                  <a:xfrm>
                    <a:off x="5379958" y="5095942"/>
                    <a:ext cx="6110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2 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460" name="459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9958" y="5095942"/>
                    <a:ext cx="611065" cy="30777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1" name="460 CuadroTexto"/>
                  <p:cNvSpPr txBox="1"/>
                  <p:nvPr/>
                </p:nvSpPr>
                <p:spPr>
                  <a:xfrm>
                    <a:off x="5360195" y="4457281"/>
                    <a:ext cx="6110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s-CR" sz="1400" i="1">
                              <a:latin typeface="Cambria Math"/>
                            </a:rPr>
                            <m:t> 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461" name="46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195" y="4457281"/>
                    <a:ext cx="611065" cy="30777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190">
                    <a:extLst>
                      <a:ext uri="{FF2B5EF4-FFF2-40B4-BE49-F238E27FC236}">
                        <a16:creationId xmlns:a16="http://schemas.microsoft.com/office/drawing/2014/main" xmlns="" id="{DD506070-295A-42A2-A88A-9E9BD754D637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341" y="5807582"/>
                    <a:ext cx="43370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2.5 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62" name="TextBox 19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DD506070-295A-42A2-A88A-9E9BD754D6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341" y="5807582"/>
                    <a:ext cx="433708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944" r="-694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3" name="Group 181">
                <a:extLst>
                  <a:ext uri="{FF2B5EF4-FFF2-40B4-BE49-F238E27FC236}">
                    <a16:creationId xmlns:a16="http://schemas.microsoft.com/office/drawing/2014/main" xmlns="" id="{E718E817-932D-4DA6-87B9-4086E8FF86C5}"/>
                  </a:ext>
                </a:extLst>
              </p:cNvPr>
              <p:cNvGrpSpPr/>
              <p:nvPr/>
            </p:nvGrpSpPr>
            <p:grpSpPr>
              <a:xfrm>
                <a:off x="4549685" y="3696398"/>
                <a:ext cx="55282" cy="119978"/>
                <a:chOff x="7132321" y="4612913"/>
                <a:chExt cx="119270" cy="287888"/>
              </a:xfrm>
            </p:grpSpPr>
            <p:sp>
              <p:nvSpPr>
                <p:cNvPr id="470" name="Oval 177">
                  <a:extLst>
                    <a:ext uri="{FF2B5EF4-FFF2-40B4-BE49-F238E27FC236}">
                      <a16:creationId xmlns:a16="http://schemas.microsoft.com/office/drawing/2014/main" xmlns="" id="{5C8DF948-C54A-40EA-83C9-9F48E5DE6CDA}"/>
                    </a:ext>
                  </a:extLst>
                </p:cNvPr>
                <p:cNvSpPr/>
                <p:nvPr/>
              </p:nvSpPr>
              <p:spPr>
                <a:xfrm>
                  <a:off x="7132321" y="4612913"/>
                  <a:ext cx="119270" cy="1199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1" name="Straight Connector 179">
                  <a:extLst>
                    <a:ext uri="{FF2B5EF4-FFF2-40B4-BE49-F238E27FC236}">
                      <a16:creationId xmlns:a16="http://schemas.microsoft.com/office/drawing/2014/main" xmlns="" id="{D6F93F04-CC80-4AF7-A2EE-75026B86B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1301" y="4732891"/>
                  <a:ext cx="0" cy="1679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189">
                    <a:extLst>
                      <a:ext uri="{FF2B5EF4-FFF2-40B4-BE49-F238E27FC236}">
                        <a16:creationId xmlns:a16="http://schemas.microsoft.com/office/drawing/2014/main" xmlns="" id="{C1F134B5-F316-47BD-8887-CF981080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373" y="3460905"/>
                    <a:ext cx="40402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64" name="TextBox 18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C1F134B5-F316-47BD-8887-CF981080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2373" y="3460905"/>
                    <a:ext cx="404021" cy="184666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7463" r="-89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5" name="Group 13">
                <a:extLst>
                  <a:ext uri="{FF2B5EF4-FFF2-40B4-BE49-F238E27FC236}">
                    <a16:creationId xmlns:a16="http://schemas.microsoft.com/office/drawing/2014/main" xmlns="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415435" y="4335891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466" name="Straight Connector 200">
                  <a:extLst>
                    <a:ext uri="{FF2B5EF4-FFF2-40B4-BE49-F238E27FC236}">
                      <a16:creationId xmlns:a16="http://schemas.microsoft.com/office/drawing/2014/main" xmlns="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201">
                  <a:extLst>
                    <a:ext uri="{FF2B5EF4-FFF2-40B4-BE49-F238E27FC236}">
                      <a16:creationId xmlns:a16="http://schemas.microsoft.com/office/drawing/2014/main" xmlns="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202">
                  <a:extLst>
                    <a:ext uri="{FF2B5EF4-FFF2-40B4-BE49-F238E27FC236}">
                      <a16:creationId xmlns:a16="http://schemas.microsoft.com/office/drawing/2014/main" xmlns="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204">
                  <a:extLst>
                    <a:ext uri="{FF2B5EF4-FFF2-40B4-BE49-F238E27FC236}">
                      <a16:creationId xmlns:a16="http://schemas.microsoft.com/office/drawing/2014/main" xmlns="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8254998" y="430235"/>
                <a:ext cx="3525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𝐸𝑛𝑢𝑒𝑛𝑡𝑟𝑒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𝑒𝑙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𝑣𝑎𝑙𝑜𝑟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𝑒𝑛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𝑡𝑒𝑟𝑚𝑖𝑛𝑜𝑠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2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98" y="430235"/>
                <a:ext cx="3525324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TextBox 299">
            <a:extLst>
              <a:ext uri="{FF2B5EF4-FFF2-40B4-BE49-F238E27FC236}">
                <a16:creationId xmlns="" xmlns:a16="http://schemas.microsoft.com/office/drawing/2014/main" id="{C7DC3FB4-22AD-45C0-8516-F1B03C781FC7}"/>
              </a:ext>
            </a:extLst>
          </p:cNvPr>
          <p:cNvSpPr txBox="1"/>
          <p:nvPr/>
        </p:nvSpPr>
        <p:spPr>
          <a:xfrm>
            <a:off x="30639" y="3641627"/>
            <a:ext cx="93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Fuente </a:t>
            </a:r>
          </a:p>
          <a:p>
            <a:r>
              <a:rPr lang="en-US" sz="1200" dirty="0" err="1" smtClean="0">
                <a:solidFill>
                  <a:prstClr val="black"/>
                </a:solidFill>
              </a:rPr>
              <a:t>Polarización</a:t>
            </a:r>
            <a:endParaRPr lang="en-US" sz="1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852088" y="2059383"/>
                <a:ext cx="525528" cy="37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4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88" y="2059383"/>
                <a:ext cx="525528" cy="377091"/>
              </a:xfrm>
              <a:prstGeom prst="rect">
                <a:avLst/>
              </a:prstGeom>
              <a:blipFill rotWithShape="1">
                <a:blip r:embed="rId22"/>
                <a:stretch>
                  <a:fillRect l="-6977" t="-3226" r="-3488" b="-806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002866" y="1370525"/>
                <a:ext cx="551177" cy="37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5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866" y="1370525"/>
                <a:ext cx="551177" cy="377091"/>
              </a:xfrm>
              <a:prstGeom prst="rect">
                <a:avLst/>
              </a:prstGeom>
              <a:blipFill rotWithShape="1">
                <a:blip r:embed="rId23"/>
                <a:stretch>
                  <a:fillRect l="-6667" t="-3226" r="-2222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4549408" y="978123"/>
                <a:ext cx="7411180" cy="45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𝐷𝑒𝑚𝑢𝑒𝑠𝑡𝑟𝑒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𝑞𝑢𝑒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𝑙𝑎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𝑓𝑟𝑒𝑐𝑢𝑒𝑛𝑐𝑖𝑎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𝑙𝑎𝑠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𝑜𝑛𝑑𝑎𝑠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𝑔𝑒𝑛𝑒𝑟𝑎𝑑𝑎𝑠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s-CR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R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6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08" y="978123"/>
                <a:ext cx="7411180" cy="459293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5293716" y="1848437"/>
                <a:ext cx="40425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𝐸𝑛𝑐𝑢𝑒𝑛𝑡𝑟𝑒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𝑢𝑛𝑎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𝑒𝑥𝑝𝑟𝑒𝑠𝑖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𝑝𝑎𝑟𝑎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𝑒𝑙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𝑐𝑖𝑐𝑙𝑜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𝑡𝑟𝑎𝑏𝑎𝑗𝑜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7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16" y="1848437"/>
                <a:ext cx="4042517" cy="215444"/>
              </a:xfrm>
              <a:prstGeom prst="rect">
                <a:avLst/>
              </a:prstGeom>
              <a:blipFill rotWithShape="1">
                <a:blip r:embed="rId25"/>
                <a:stretch>
                  <a:fillRect r="-301" b="-30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44 Grupo"/>
          <p:cNvGrpSpPr/>
          <p:nvPr/>
        </p:nvGrpSpPr>
        <p:grpSpPr>
          <a:xfrm>
            <a:off x="7965139" y="2915308"/>
            <a:ext cx="3950609" cy="2775920"/>
            <a:chOff x="5470664" y="1356929"/>
            <a:chExt cx="6724465" cy="4735316"/>
          </a:xfrm>
        </p:grpSpPr>
        <p:cxnSp>
          <p:nvCxnSpPr>
            <p:cNvPr id="568" name="567 Conector recto"/>
            <p:cNvCxnSpPr/>
            <p:nvPr/>
          </p:nvCxnSpPr>
          <p:spPr>
            <a:xfrm>
              <a:off x="11259332" y="3221365"/>
              <a:ext cx="0" cy="26112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571 Conector recto de flecha"/>
            <p:cNvCxnSpPr/>
            <p:nvPr/>
          </p:nvCxnSpPr>
          <p:spPr>
            <a:xfrm>
              <a:off x="6048052" y="3537538"/>
              <a:ext cx="57463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572 Conector recto de flecha"/>
            <p:cNvCxnSpPr/>
            <p:nvPr/>
          </p:nvCxnSpPr>
          <p:spPr>
            <a:xfrm flipV="1">
              <a:off x="6048052" y="1455782"/>
              <a:ext cx="0" cy="208175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6162973" y="1356929"/>
                  <a:ext cx="3915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, V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574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73" y="1356929"/>
                  <a:ext cx="391582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1053" t="-41667" r="-123684" b="-1541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574 CuadroTexto"/>
                <p:cNvSpPr txBox="1"/>
                <p:nvPr/>
              </p:nvSpPr>
              <p:spPr>
                <a:xfrm>
                  <a:off x="11893290" y="3530734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575" name="57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3290" y="3530734"/>
                  <a:ext cx="301839" cy="26161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6897" b="-48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6" name="575 Conector recto"/>
            <p:cNvCxnSpPr/>
            <p:nvPr/>
          </p:nvCxnSpPr>
          <p:spPr>
            <a:xfrm>
              <a:off x="6048052" y="3216891"/>
              <a:ext cx="55744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576 Conector recto"/>
            <p:cNvCxnSpPr/>
            <p:nvPr/>
          </p:nvCxnSpPr>
          <p:spPr>
            <a:xfrm>
              <a:off x="6048052" y="2223616"/>
              <a:ext cx="55744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579 CuadroTexto"/>
                <p:cNvSpPr txBox="1"/>
                <p:nvPr/>
              </p:nvSpPr>
              <p:spPr>
                <a:xfrm>
                  <a:off x="5715383" y="2935626"/>
                  <a:ext cx="29046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580" name="57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383" y="2935626"/>
                  <a:ext cx="290464" cy="25391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r="-25000" b="-5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6162973" y="3656830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1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73" y="3656830"/>
                  <a:ext cx="246670" cy="246221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33333" r="-54167" b="-875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2" name="581 Conector recto"/>
            <p:cNvCxnSpPr/>
            <p:nvPr/>
          </p:nvCxnSpPr>
          <p:spPr>
            <a:xfrm>
              <a:off x="7962668" y="3276437"/>
              <a:ext cx="0" cy="26112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582 Conector recto"/>
            <p:cNvCxnSpPr/>
            <p:nvPr/>
          </p:nvCxnSpPr>
          <p:spPr>
            <a:xfrm>
              <a:off x="7085672" y="2257199"/>
              <a:ext cx="0" cy="35976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583 Conector recto"/>
            <p:cNvCxnSpPr/>
            <p:nvPr/>
          </p:nvCxnSpPr>
          <p:spPr>
            <a:xfrm>
              <a:off x="8768363" y="2241863"/>
              <a:ext cx="0" cy="36129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585 CuadroTexto"/>
                <p:cNvSpPr txBox="1"/>
                <p:nvPr/>
              </p:nvSpPr>
              <p:spPr>
                <a:xfrm>
                  <a:off x="11893290" y="5830635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586" name="58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3290" y="5830635"/>
                  <a:ext cx="301839" cy="26161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6897" b="-4230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TextBox 189">
                  <a:extLst>
                    <a:ext uri="{FF2B5EF4-FFF2-40B4-BE49-F238E27FC236}">
                      <a16:creationId xmlns:a16="http://schemas.microsoft.com/office/drawing/2014/main" xmlns="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5470664" y="4182019"/>
                  <a:ext cx="28860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87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664" y="4182019"/>
                  <a:ext cx="288604" cy="184666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4815" r="-85185" b="-777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8" name="587 Rectángulo"/>
            <p:cNvSpPr/>
            <p:nvPr/>
          </p:nvSpPr>
          <p:spPr>
            <a:xfrm>
              <a:off x="6063088" y="4254883"/>
              <a:ext cx="1022584" cy="15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89" name="588 Rectángulo"/>
            <p:cNvSpPr/>
            <p:nvPr/>
          </p:nvSpPr>
          <p:spPr>
            <a:xfrm>
              <a:off x="7962669" y="4254883"/>
              <a:ext cx="805695" cy="15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592 CuadroTexto"/>
                <p:cNvSpPr txBox="1"/>
                <p:nvPr/>
              </p:nvSpPr>
              <p:spPr>
                <a:xfrm>
                  <a:off x="5674021" y="2012006"/>
                  <a:ext cx="29046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593" name="59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021" y="2012006"/>
                  <a:ext cx="290464" cy="25391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r="-25000" b="-44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8" name="597 Conector recto"/>
            <p:cNvCxnSpPr/>
            <p:nvPr/>
          </p:nvCxnSpPr>
          <p:spPr>
            <a:xfrm>
              <a:off x="9622927" y="3243613"/>
              <a:ext cx="0" cy="26112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598 Conector recto"/>
            <p:cNvCxnSpPr/>
            <p:nvPr/>
          </p:nvCxnSpPr>
          <p:spPr>
            <a:xfrm>
              <a:off x="10409677" y="2241863"/>
              <a:ext cx="0" cy="36129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599 Rectángulo"/>
            <p:cNvSpPr/>
            <p:nvPr/>
          </p:nvSpPr>
          <p:spPr>
            <a:xfrm>
              <a:off x="9622926" y="4254883"/>
              <a:ext cx="781839" cy="15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591" name="590 Conector recto de flecha"/>
            <p:cNvCxnSpPr/>
            <p:nvPr/>
          </p:nvCxnSpPr>
          <p:spPr>
            <a:xfrm>
              <a:off x="6048052" y="5837440"/>
              <a:ext cx="574637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584 Conector recto de flecha"/>
            <p:cNvCxnSpPr/>
            <p:nvPr/>
          </p:nvCxnSpPr>
          <p:spPr>
            <a:xfrm flipV="1">
              <a:off x="6048052" y="3755682"/>
              <a:ext cx="0" cy="208175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46 Conector recto"/>
          <p:cNvCxnSpPr/>
          <p:nvPr/>
        </p:nvCxnSpPr>
        <p:spPr>
          <a:xfrm flipV="1">
            <a:off x="8304353" y="3409827"/>
            <a:ext cx="609600" cy="783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913953" y="3397964"/>
            <a:ext cx="499170" cy="60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593 Conector recto"/>
          <p:cNvCxnSpPr/>
          <p:nvPr/>
        </p:nvCxnSpPr>
        <p:spPr>
          <a:xfrm flipV="1">
            <a:off x="9429186" y="3423374"/>
            <a:ext cx="462214" cy="59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594 Conector recto"/>
          <p:cNvCxnSpPr/>
          <p:nvPr/>
        </p:nvCxnSpPr>
        <p:spPr>
          <a:xfrm>
            <a:off x="9891400" y="3409827"/>
            <a:ext cx="499170" cy="60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595 Conector recto"/>
          <p:cNvCxnSpPr/>
          <p:nvPr/>
        </p:nvCxnSpPr>
        <p:spPr>
          <a:xfrm flipV="1">
            <a:off x="10404585" y="3409827"/>
            <a:ext cx="462214" cy="59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596 Conector recto"/>
          <p:cNvCxnSpPr/>
          <p:nvPr/>
        </p:nvCxnSpPr>
        <p:spPr>
          <a:xfrm>
            <a:off x="10866799" y="3397964"/>
            <a:ext cx="499170" cy="60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1" name="600 Grupo"/>
          <p:cNvGrpSpPr/>
          <p:nvPr/>
        </p:nvGrpSpPr>
        <p:grpSpPr>
          <a:xfrm>
            <a:off x="2844252" y="3020767"/>
            <a:ext cx="890745" cy="260990"/>
            <a:chOff x="6171253" y="1117933"/>
            <a:chExt cx="1509972" cy="281039"/>
          </a:xfrm>
        </p:grpSpPr>
        <p:grpSp>
          <p:nvGrpSpPr>
            <p:cNvPr id="602" name="601 Grupo"/>
            <p:cNvGrpSpPr/>
            <p:nvPr/>
          </p:nvGrpSpPr>
          <p:grpSpPr>
            <a:xfrm>
              <a:off x="6171253" y="1117933"/>
              <a:ext cx="754986" cy="281039"/>
              <a:chOff x="6171253" y="964044"/>
              <a:chExt cx="1870504" cy="434929"/>
            </a:xfrm>
          </p:grpSpPr>
          <p:grpSp>
            <p:nvGrpSpPr>
              <p:cNvPr id="610" name="609 Grupo"/>
              <p:cNvGrpSpPr/>
              <p:nvPr/>
            </p:nvGrpSpPr>
            <p:grpSpPr>
              <a:xfrm>
                <a:off x="6171253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14" name="613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614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1" name="610 Grupo"/>
              <p:cNvGrpSpPr/>
              <p:nvPr/>
            </p:nvGrpSpPr>
            <p:grpSpPr>
              <a:xfrm>
                <a:off x="7106505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12" name="611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612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3" name="602 Grupo"/>
            <p:cNvGrpSpPr/>
            <p:nvPr/>
          </p:nvGrpSpPr>
          <p:grpSpPr>
            <a:xfrm>
              <a:off x="6926239" y="1117933"/>
              <a:ext cx="754986" cy="281039"/>
              <a:chOff x="6171253" y="964044"/>
              <a:chExt cx="1870504" cy="434929"/>
            </a:xfrm>
          </p:grpSpPr>
          <p:grpSp>
            <p:nvGrpSpPr>
              <p:cNvPr id="604" name="603 Grupo"/>
              <p:cNvGrpSpPr/>
              <p:nvPr/>
            </p:nvGrpSpPr>
            <p:grpSpPr>
              <a:xfrm>
                <a:off x="6171253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08" name="607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608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604 Grupo"/>
              <p:cNvGrpSpPr/>
              <p:nvPr/>
            </p:nvGrpSpPr>
            <p:grpSpPr>
              <a:xfrm>
                <a:off x="7106505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06" name="605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606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6" name="615 Grupo"/>
          <p:cNvGrpSpPr/>
          <p:nvPr/>
        </p:nvGrpSpPr>
        <p:grpSpPr>
          <a:xfrm>
            <a:off x="6076988" y="3168302"/>
            <a:ext cx="1315587" cy="456584"/>
            <a:chOff x="10483695" y="2443152"/>
            <a:chExt cx="1315587" cy="456584"/>
          </a:xfrm>
        </p:grpSpPr>
        <p:grpSp>
          <p:nvGrpSpPr>
            <p:cNvPr id="617" name="616 Grupo"/>
            <p:cNvGrpSpPr/>
            <p:nvPr/>
          </p:nvGrpSpPr>
          <p:grpSpPr>
            <a:xfrm>
              <a:off x="10483695" y="2451476"/>
              <a:ext cx="438529" cy="448260"/>
              <a:chOff x="10483695" y="2451476"/>
              <a:chExt cx="438529" cy="448260"/>
            </a:xfrm>
          </p:grpSpPr>
          <p:grpSp>
            <p:nvGrpSpPr>
              <p:cNvPr id="636" name="635 Grupo"/>
              <p:cNvGrpSpPr/>
              <p:nvPr/>
            </p:nvGrpSpPr>
            <p:grpSpPr>
              <a:xfrm>
                <a:off x="10483695" y="2451476"/>
                <a:ext cx="220724" cy="447564"/>
                <a:chOff x="10483695" y="2451476"/>
                <a:chExt cx="220724" cy="447564"/>
              </a:xfrm>
            </p:grpSpPr>
            <p:cxnSp>
              <p:nvCxnSpPr>
                <p:cNvPr id="641" name="640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641 Conector recto"/>
                <p:cNvCxnSpPr/>
                <p:nvPr/>
              </p:nvCxnSpPr>
              <p:spPr>
                <a:xfrm flipV="1">
                  <a:off x="10483695" y="2451477"/>
                  <a:ext cx="0" cy="44756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642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636 Grupo"/>
              <p:cNvGrpSpPr/>
              <p:nvPr/>
            </p:nvGrpSpPr>
            <p:grpSpPr>
              <a:xfrm rot="10800000">
                <a:off x="10701500" y="2667283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38" name="637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638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639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8" name="617 Grupo"/>
            <p:cNvGrpSpPr/>
            <p:nvPr/>
          </p:nvGrpSpPr>
          <p:grpSpPr>
            <a:xfrm>
              <a:off x="10922224" y="2450781"/>
              <a:ext cx="438529" cy="448260"/>
              <a:chOff x="10483695" y="2451476"/>
              <a:chExt cx="438529" cy="448260"/>
            </a:xfrm>
          </p:grpSpPr>
          <p:grpSp>
            <p:nvGrpSpPr>
              <p:cNvPr id="628" name="627 Grupo"/>
              <p:cNvGrpSpPr/>
              <p:nvPr/>
            </p:nvGrpSpPr>
            <p:grpSpPr>
              <a:xfrm>
                <a:off x="10483695" y="2451476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33" name="632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633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634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9" name="628 Grupo"/>
              <p:cNvGrpSpPr/>
              <p:nvPr/>
            </p:nvGrpSpPr>
            <p:grpSpPr>
              <a:xfrm rot="10800000">
                <a:off x="10701500" y="2667283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30" name="629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630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631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9" name="618 Grupo"/>
            <p:cNvGrpSpPr/>
            <p:nvPr/>
          </p:nvGrpSpPr>
          <p:grpSpPr>
            <a:xfrm>
              <a:off x="11360753" y="2443152"/>
              <a:ext cx="438529" cy="448260"/>
              <a:chOff x="10483695" y="2451476"/>
              <a:chExt cx="438529" cy="448260"/>
            </a:xfrm>
          </p:grpSpPr>
          <p:grpSp>
            <p:nvGrpSpPr>
              <p:cNvPr id="620" name="619 Grupo"/>
              <p:cNvGrpSpPr/>
              <p:nvPr/>
            </p:nvGrpSpPr>
            <p:grpSpPr>
              <a:xfrm>
                <a:off x="10483695" y="2451476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25" name="624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625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626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1" name="620 Grupo"/>
              <p:cNvGrpSpPr/>
              <p:nvPr/>
            </p:nvGrpSpPr>
            <p:grpSpPr>
              <a:xfrm rot="10800000">
                <a:off x="10701500" y="2459105"/>
                <a:ext cx="220724" cy="440631"/>
                <a:chOff x="10483695" y="2451476"/>
                <a:chExt cx="220724" cy="440631"/>
              </a:xfrm>
            </p:grpSpPr>
            <p:cxnSp>
              <p:nvCxnSpPr>
                <p:cNvPr id="622" name="621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622 Conector recto"/>
                <p:cNvCxnSpPr/>
                <p:nvPr/>
              </p:nvCxnSpPr>
              <p:spPr>
                <a:xfrm rot="10800000">
                  <a:off x="10483695" y="2451476"/>
                  <a:ext cx="0" cy="44063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623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4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1244954" y="5035456"/>
            <a:ext cx="308905" cy="317758"/>
            <a:chOff x="6757132" y="4302634"/>
            <a:chExt cx="1080716" cy="1141236"/>
          </a:xfrm>
        </p:grpSpPr>
        <p:cxnSp>
          <p:nvCxnSpPr>
            <p:cNvPr id="645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757132" y="4967555"/>
              <a:ext cx="5155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9" name="648 Conector recto"/>
          <p:cNvCxnSpPr/>
          <p:nvPr/>
        </p:nvCxnSpPr>
        <p:spPr>
          <a:xfrm>
            <a:off x="1257214" y="5322129"/>
            <a:ext cx="0" cy="5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5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/>
      <p:bldP spid="5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="" xmlns:a16="http://schemas.microsoft.com/office/drawing/2014/main" id="{4005E3C8-844D-4D12-825D-CB8DFF205286}"/>
              </a:ext>
            </a:extLst>
          </p:cNvPr>
          <p:cNvGrpSpPr/>
          <p:nvPr/>
        </p:nvGrpSpPr>
        <p:grpSpPr>
          <a:xfrm>
            <a:off x="3106278" y="4063425"/>
            <a:ext cx="351193" cy="235230"/>
            <a:chOff x="5327708" y="3437408"/>
            <a:chExt cx="351193" cy="23523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="" xmlns:a16="http://schemas.microsoft.com/office/drawing/2014/main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385" name="Arc 384">
                <a:extLst>
                  <a:ext uri="{FF2B5EF4-FFF2-40B4-BE49-F238E27FC236}">
                    <a16:creationId xmlns="" xmlns:a16="http://schemas.microsoft.com/office/drawing/2014/main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="" xmlns:a16="http://schemas.microsoft.com/office/drawing/2014/main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2681955" y="3120273"/>
            <a:ext cx="1" cy="19500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="" xmlns:a16="http://schemas.microsoft.com/office/drawing/2014/main" id="{107F6CDD-C091-43D6-B328-DFB0E3BBE11A}"/>
              </a:ext>
            </a:extLst>
          </p:cNvPr>
          <p:cNvCxnSpPr>
            <a:cxnSpLocks/>
            <a:stCxn id="414" idx="4"/>
          </p:cNvCxnSpPr>
          <p:nvPr/>
        </p:nvCxnSpPr>
        <p:spPr>
          <a:xfrm flipH="1">
            <a:off x="3272034" y="3600980"/>
            <a:ext cx="6662" cy="4545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="" xmlns:a16="http://schemas.microsoft.com/office/drawing/2014/main" id="{86CB3C8E-6944-4689-B961-B6FB6840E02E}"/>
              </a:ext>
            </a:extLst>
          </p:cNvPr>
          <p:cNvCxnSpPr>
            <a:endCxn id="386" idx="2"/>
          </p:cNvCxnSpPr>
          <p:nvPr/>
        </p:nvCxnSpPr>
        <p:spPr>
          <a:xfrm flipV="1">
            <a:off x="3267703" y="4121454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3102644" y="4494550"/>
            <a:ext cx="330118" cy="204470"/>
            <a:chOff x="4332" y="3113"/>
            <a:chExt cx="272" cy="189"/>
          </a:xfrm>
        </p:grpSpPr>
        <p:sp>
          <p:nvSpPr>
            <p:cNvPr id="409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0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413" name="Text Box 14">
            <a:extLst>
              <a:ext uri="{FF2B5EF4-FFF2-40B4-BE49-F238E27FC236}">
                <a16:creationId xmlns="" xmlns:a16="http://schemas.microsoft.com/office/drawing/2014/main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349" y="3964894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>
                <a:solidFill>
                  <a:prstClr val="black"/>
                </a:solidFill>
              </a:rPr>
              <a:t>C</a:t>
            </a:r>
            <a:endParaRPr lang="el-GR" altLang="es-CR" sz="1400" noProof="1">
              <a:solidFill>
                <a:prstClr val="black"/>
              </a:solidFill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="" xmlns:a16="http://schemas.microsoft.com/office/drawing/2014/main" id="{73CF25EF-87E7-49B3-8C87-FA8FA2E0573E}"/>
              </a:ext>
            </a:extLst>
          </p:cNvPr>
          <p:cNvSpPr/>
          <p:nvPr/>
        </p:nvSpPr>
        <p:spPr>
          <a:xfrm>
            <a:off x="3228790" y="3498211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1877106" y="5042722"/>
            <a:ext cx="518156" cy="317758"/>
            <a:chOff x="6025059" y="4302634"/>
            <a:chExt cx="1812789" cy="1141236"/>
          </a:xfrm>
        </p:grpSpPr>
        <p:cxnSp>
          <p:nvCxnSpPr>
            <p:cNvPr id="422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025059" y="4967555"/>
              <a:ext cx="1247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316">
            <a:extLst>
              <a:ext uri="{FF2B5EF4-FFF2-40B4-BE49-F238E27FC236}">
                <a16:creationId xmlns="" xmlns:a16="http://schemas.microsoft.com/office/drawing/2014/main" id="{A515A9C4-E911-4EA6-9B5B-5EA0BC4319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2195" y="5870329"/>
            <a:ext cx="336885" cy="225356"/>
            <a:chOff x="4332" y="3113"/>
            <a:chExt cx="272" cy="189"/>
          </a:xfrm>
        </p:grpSpPr>
        <p:sp>
          <p:nvSpPr>
            <p:cNvPr id="418" name="Line 317">
              <a:extLst>
                <a:ext uri="{FF2B5EF4-FFF2-40B4-BE49-F238E27FC236}">
                  <a16:creationId xmlns="" xmlns:a16="http://schemas.microsoft.com/office/drawing/2014/main" id="{24EB1711-8809-4B22-99B2-34979EAF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9" name="Line 318">
              <a:extLst>
                <a:ext uri="{FF2B5EF4-FFF2-40B4-BE49-F238E27FC236}">
                  <a16:creationId xmlns="" xmlns:a16="http://schemas.microsoft.com/office/drawing/2014/main" id="{1CFF38F0-EE48-42F8-9197-12B408D8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20" name="Line 319">
              <a:extLst>
                <a:ext uri="{FF2B5EF4-FFF2-40B4-BE49-F238E27FC236}">
                  <a16:creationId xmlns="" xmlns:a16="http://schemas.microsoft.com/office/drawing/2014/main" id="{11CF6233-F69A-4F01-9D46-8BF0719C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21" name="Line 320">
              <a:extLst>
                <a:ext uri="{FF2B5EF4-FFF2-40B4-BE49-F238E27FC236}">
                  <a16:creationId xmlns="" xmlns:a16="http://schemas.microsoft.com/office/drawing/2014/main" id="{D8FB12EE-FB45-4F51-840E-C971E9F9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198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58259" y="1775637"/>
            <a:ext cx="379078" cy="97028"/>
            <a:chOff x="2428859" y="6033846"/>
            <a:chExt cx="503238" cy="152658"/>
          </a:xfrm>
        </p:grpSpPr>
        <p:sp>
          <p:nvSpPr>
            <p:cNvPr id="249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0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51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56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2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3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4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5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653196" y="2371931"/>
            <a:ext cx="1038032" cy="288308"/>
            <a:chOff x="3985092" y="4302634"/>
            <a:chExt cx="3852756" cy="1141236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724759" y="1794374"/>
                <a:ext cx="2371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59" y="1794374"/>
                <a:ext cx="237180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17949" r="-5128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>
            <a:stCxn id="254" idx="1"/>
          </p:cNvCxnSpPr>
          <p:nvPr/>
        </p:nvCxnSpPr>
        <p:spPr>
          <a:xfrm flipH="1">
            <a:off x="2667916" y="2013662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448" y="1907430"/>
            <a:ext cx="379078" cy="97028"/>
            <a:chOff x="2428859" y="6033846"/>
            <a:chExt cx="503238" cy="152658"/>
          </a:xfrm>
        </p:grpSpPr>
        <p:sp>
          <p:nvSpPr>
            <p:cNvPr id="22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27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2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8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9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0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1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65019" y="1756104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10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9" y="1756104"/>
                <a:ext cx="41678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824" r="-1029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>
            <a:stCxn id="230" idx="1"/>
          </p:cNvCxnSpPr>
          <p:nvPr/>
        </p:nvCxnSpPr>
        <p:spPr>
          <a:xfrm flipH="1">
            <a:off x="787728" y="2145455"/>
            <a:ext cx="1261" cy="6969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="" xmlns:a16="http://schemas.microsoft.com/office/drawing/2014/main" id="{79E272C9-D114-4149-ACD2-309B0E132339}"/>
              </a:ext>
            </a:extLst>
          </p:cNvPr>
          <p:cNvCxnSpPr>
            <a:stCxn id="231" idx="0"/>
          </p:cNvCxnSpPr>
          <p:nvPr/>
        </p:nvCxnSpPr>
        <p:spPr>
          <a:xfrm rot="5400000" flipH="1" flipV="1">
            <a:off x="1644187" y="763094"/>
            <a:ext cx="133489" cy="1873190"/>
          </a:xfrm>
          <a:prstGeom prst="bentConnector4">
            <a:avLst>
              <a:gd name="adj1" fmla="val 344724"/>
              <a:gd name="adj2" fmla="val 1007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="" xmlns:a16="http://schemas.microsoft.com/office/drawing/2014/main" id="{A1BB5EC6-AC23-4E0F-87AF-4D338D054D85}"/>
              </a:ext>
            </a:extLst>
          </p:cNvPr>
          <p:cNvCxnSpPr>
            <a:cxnSpLocks/>
          </p:cNvCxnSpPr>
          <p:nvPr/>
        </p:nvCxnSpPr>
        <p:spPr>
          <a:xfrm flipH="1">
            <a:off x="2679268" y="2656372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126 Grupo">
            <a:extLst>
              <a:ext uri="{FF2B5EF4-FFF2-40B4-BE49-F238E27FC236}">
                <a16:creationId xmlns="" xmlns:a16="http://schemas.microsoft.com/office/drawing/2014/main" id="{EF816628-AEA0-4F41-B65E-5C25F14B9CB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88839" y="2983388"/>
            <a:ext cx="379078" cy="97028"/>
            <a:chOff x="2428859" y="6033846"/>
            <a:chExt cx="503238" cy="152658"/>
          </a:xfrm>
        </p:grpSpPr>
        <p:sp>
          <p:nvSpPr>
            <p:cNvPr id="266" name="Line 5">
              <a:extLst>
                <a:ext uri="{FF2B5EF4-FFF2-40B4-BE49-F238E27FC236}">
                  <a16:creationId xmlns="" xmlns:a16="http://schemas.microsoft.com/office/drawing/2014/main" id="{6BD26D57-8733-4998-9A15-05D2D9E49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1" name="Line 6">
              <a:extLst>
                <a:ext uri="{FF2B5EF4-FFF2-40B4-BE49-F238E27FC236}">
                  <a16:creationId xmlns="" xmlns:a16="http://schemas.microsoft.com/office/drawing/2014/main" id="{C4FBB7CB-EA03-46BE-97DF-9B390EEBA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87" name="Group 7">
              <a:extLst>
                <a:ext uri="{FF2B5EF4-FFF2-40B4-BE49-F238E27FC236}">
                  <a16:creationId xmlns="" xmlns:a16="http://schemas.microsoft.com/office/drawing/2014/main" id="{39A16D3C-38A2-4927-B965-7BAE5A5D176C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93" name="Line 8">
                <a:extLst>
                  <a:ext uri="{FF2B5EF4-FFF2-40B4-BE49-F238E27FC236}">
                    <a16:creationId xmlns="" xmlns:a16="http://schemas.microsoft.com/office/drawing/2014/main" id="{73017D28-7F58-4058-A073-FF78DA79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9">
                <a:extLst>
                  <a:ext uri="{FF2B5EF4-FFF2-40B4-BE49-F238E27FC236}">
                    <a16:creationId xmlns="" xmlns:a16="http://schemas.microsoft.com/office/drawing/2014/main" id="{50B76930-C949-406A-8DA1-A0DDAB32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8" name="Line 10">
              <a:extLst>
                <a:ext uri="{FF2B5EF4-FFF2-40B4-BE49-F238E27FC236}">
                  <a16:creationId xmlns="" xmlns:a16="http://schemas.microsoft.com/office/drawing/2014/main" id="{51AB6B44-97C2-4F8A-B434-ECE8AD49E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9" name="Line 11">
              <a:extLst>
                <a:ext uri="{FF2B5EF4-FFF2-40B4-BE49-F238E27FC236}">
                  <a16:creationId xmlns="" xmlns:a16="http://schemas.microsoft.com/office/drawing/2014/main" id="{F01C073A-7859-4D6D-88B6-04402DFE7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0" name="Line 12">
              <a:extLst>
                <a:ext uri="{FF2B5EF4-FFF2-40B4-BE49-F238E27FC236}">
                  <a16:creationId xmlns="" xmlns:a16="http://schemas.microsoft.com/office/drawing/2014/main" id="{278057B1-A4C2-45F7-ADC5-119F0ABCD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1" name="Line 13">
              <a:extLst>
                <a:ext uri="{FF2B5EF4-FFF2-40B4-BE49-F238E27FC236}">
                  <a16:creationId xmlns="" xmlns:a16="http://schemas.microsoft.com/office/drawing/2014/main" id="{8A8EA02E-9E54-42AC-84E4-48130499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65019" y="2836437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i="1">
                          <a:solidFill>
                            <a:prstClr val="black"/>
                          </a:solidFill>
                          <a:latin typeface="Cambria Math"/>
                        </a:rPr>
                        <m:t>4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9" name="TextBox 2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9" y="2836437"/>
                <a:ext cx="41678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824" r="-1029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799851" y="2240197"/>
            <a:ext cx="485134" cy="288308"/>
            <a:chOff x="6037227" y="4302634"/>
            <a:chExt cx="1800621" cy="1141236"/>
          </a:xfrm>
        </p:grpSpPr>
        <p:cxnSp>
          <p:nvCxnSpPr>
            <p:cNvPr id="183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1235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634792" y="3221265"/>
            <a:ext cx="330118" cy="204470"/>
            <a:chOff x="4332" y="3113"/>
            <a:chExt cx="272" cy="189"/>
          </a:xfrm>
        </p:grpSpPr>
        <p:sp>
          <p:nvSpPr>
            <p:cNvPr id="196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99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05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261482" y="1322419"/>
            <a:ext cx="1" cy="924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261481" y="2523218"/>
            <a:ext cx="0" cy="2522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 de flecha"/>
          <p:cNvCxnSpPr/>
          <p:nvPr/>
        </p:nvCxnSpPr>
        <p:spPr>
          <a:xfrm>
            <a:off x="2772780" y="2093949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257214" y="2372060"/>
            <a:ext cx="654713" cy="288308"/>
            <a:chOff x="3985092" y="4302634"/>
            <a:chExt cx="3852756" cy="1141236"/>
          </a:xfrm>
        </p:grpSpPr>
        <p:cxnSp>
          <p:nvCxnSpPr>
            <p:cNvPr id="181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708099" y="1790755"/>
            <a:ext cx="379078" cy="97028"/>
            <a:chOff x="2428859" y="6033846"/>
            <a:chExt cx="503238" cy="152658"/>
          </a:xfrm>
        </p:grpSpPr>
        <p:sp>
          <p:nvSpPr>
            <p:cNvPr id="259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0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61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68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2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3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4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7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1542991" y="1690469"/>
                <a:ext cx="249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0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91" y="1690469"/>
                <a:ext cx="249940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14634" r="-4878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/>
          <p:nvPr/>
        </p:nvCxnSpPr>
        <p:spPr>
          <a:xfrm flipH="1">
            <a:off x="1905628" y="2019844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recto de flecha"/>
          <p:cNvCxnSpPr/>
          <p:nvPr/>
        </p:nvCxnSpPr>
        <p:spPr>
          <a:xfrm>
            <a:off x="1957881" y="1440763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1898762" y="2632164"/>
            <a:ext cx="1" cy="24135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216959" y="5058451"/>
            <a:ext cx="1111642" cy="288308"/>
            <a:chOff x="6037227" y="4302634"/>
            <a:chExt cx="4125965" cy="1141236"/>
          </a:xfrm>
        </p:grpSpPr>
        <p:cxnSp>
          <p:nvCxnSpPr>
            <p:cNvPr id="277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4125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295473" y="5058451"/>
            <a:ext cx="152278" cy="288308"/>
            <a:chOff x="7272654" y="4302634"/>
            <a:chExt cx="565194" cy="1141236"/>
          </a:xfrm>
        </p:grpSpPr>
        <p:cxnSp>
          <p:nvCxnSpPr>
            <p:cNvPr id="294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14 Conector angular"/>
          <p:cNvCxnSpPr/>
          <p:nvPr/>
        </p:nvCxnSpPr>
        <p:spPr>
          <a:xfrm rot="5400000" flipH="1" flipV="1">
            <a:off x="2271097" y="4646442"/>
            <a:ext cx="552180" cy="297963"/>
          </a:xfrm>
          <a:prstGeom prst="bentConnector3">
            <a:avLst>
              <a:gd name="adj1" fmla="val 994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887531" y="5346759"/>
            <a:ext cx="0" cy="507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314 Conector recto"/>
          <p:cNvCxnSpPr/>
          <p:nvPr/>
        </p:nvCxnSpPr>
        <p:spPr>
          <a:xfrm>
            <a:off x="2424863" y="5346759"/>
            <a:ext cx="0" cy="507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recto"/>
          <p:cNvCxnSpPr/>
          <p:nvPr/>
        </p:nvCxnSpPr>
        <p:spPr>
          <a:xfrm>
            <a:off x="2685675" y="5316499"/>
            <a:ext cx="0" cy="553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257214" y="5854079"/>
            <a:ext cx="1425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276730" y="3896394"/>
                <a:ext cx="2954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7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30" y="3896394"/>
                <a:ext cx="295402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367 Conector recto de flecha"/>
          <p:cNvCxnSpPr/>
          <p:nvPr/>
        </p:nvCxnSpPr>
        <p:spPr>
          <a:xfrm>
            <a:off x="2600061" y="3883760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/>
          <p:nvPr/>
        </p:nvCxnSpPr>
        <p:spPr>
          <a:xfrm rot="16200000" flipH="1">
            <a:off x="1755113" y="4855873"/>
            <a:ext cx="492639" cy="2015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3302874" y="5221250"/>
            <a:ext cx="518156" cy="317758"/>
            <a:chOff x="6025059" y="4302634"/>
            <a:chExt cx="1812789" cy="1141236"/>
          </a:xfrm>
        </p:grpSpPr>
        <p:cxnSp>
          <p:nvCxnSpPr>
            <p:cNvPr id="215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025059" y="4967555"/>
              <a:ext cx="1247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316">
            <a:extLst>
              <a:ext uri="{FF2B5EF4-FFF2-40B4-BE49-F238E27FC236}">
                <a16:creationId xmlns="" xmlns:a16="http://schemas.microsoft.com/office/drawing/2014/main" id="{A515A9C4-E911-4EA6-9B5B-5EA0BC4319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50293" y="5539008"/>
            <a:ext cx="336885" cy="225356"/>
            <a:chOff x="4332" y="3113"/>
            <a:chExt cx="272" cy="189"/>
          </a:xfrm>
        </p:grpSpPr>
        <p:sp>
          <p:nvSpPr>
            <p:cNvPr id="239" name="Line 317">
              <a:extLst>
                <a:ext uri="{FF2B5EF4-FFF2-40B4-BE49-F238E27FC236}">
                  <a16:creationId xmlns="" xmlns:a16="http://schemas.microsoft.com/office/drawing/2014/main" id="{24EB1711-8809-4B22-99B2-34979EAF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0" name="Line 318">
              <a:extLst>
                <a:ext uri="{FF2B5EF4-FFF2-40B4-BE49-F238E27FC236}">
                  <a16:creationId xmlns="" xmlns:a16="http://schemas.microsoft.com/office/drawing/2014/main" id="{1CFF38F0-EE48-42F8-9197-12B408D8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319">
              <a:extLst>
                <a:ext uri="{FF2B5EF4-FFF2-40B4-BE49-F238E27FC236}">
                  <a16:creationId xmlns="" xmlns:a16="http://schemas.microsoft.com/office/drawing/2014/main" id="{11CF6233-F69A-4F01-9D46-8BF0719C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5" name="Line 320">
              <a:extLst>
                <a:ext uri="{FF2B5EF4-FFF2-40B4-BE49-F238E27FC236}">
                  <a16:creationId xmlns="" xmlns:a16="http://schemas.microsoft.com/office/drawing/2014/main" id="{D8FB12EE-FB45-4F51-840E-C971E9F9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246" name="245 Rectángulo"/>
          <p:cNvSpPr/>
          <p:nvPr/>
        </p:nvSpPr>
        <p:spPr>
          <a:xfrm>
            <a:off x="655768" y="168625"/>
            <a:ext cx="420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Generador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 smtClean="0">
                <a:solidFill>
                  <a:prstClr val="black"/>
                </a:solidFill>
              </a:rPr>
              <a:t>Onda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Cuadrada</a:t>
            </a:r>
            <a:r>
              <a:rPr lang="en-US" dirty="0" smtClean="0">
                <a:solidFill>
                  <a:prstClr val="black"/>
                </a:solidFill>
              </a:rPr>
              <a:t> y Triangular</a:t>
            </a:r>
            <a:endParaRPr lang="es-CR" dirty="0"/>
          </a:p>
        </p:txBody>
      </p:sp>
      <p:cxnSp>
        <p:nvCxnSpPr>
          <p:cNvPr id="4" name="3 Conector angular"/>
          <p:cNvCxnSpPr/>
          <p:nvPr/>
        </p:nvCxnSpPr>
        <p:spPr>
          <a:xfrm rot="5400000">
            <a:off x="5313866" y="3975869"/>
            <a:ext cx="2128806" cy="1660110"/>
          </a:xfrm>
          <a:prstGeom prst="bentConnector3">
            <a:avLst>
              <a:gd name="adj1" fmla="val 99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/>
          <p:nvPr/>
        </p:nvCxnSpPr>
        <p:spPr>
          <a:xfrm>
            <a:off x="3821030" y="5406386"/>
            <a:ext cx="1739111" cy="463943"/>
          </a:xfrm>
          <a:prstGeom prst="bentConnector3">
            <a:avLst>
              <a:gd name="adj1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902601" y="1322419"/>
            <a:ext cx="0" cy="3680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1661172" y="1183106"/>
            <a:ext cx="55282" cy="119978"/>
            <a:chOff x="7132321" y="4612913"/>
            <a:chExt cx="119270" cy="287888"/>
          </a:xfrm>
        </p:grpSpPr>
        <p:sp>
          <p:nvSpPr>
            <p:cNvPr id="365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6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1553860" y="947613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60" y="947613"/>
                <a:ext cx="404021" cy="184666"/>
              </a:xfrm>
              <a:prstGeom prst="rect">
                <a:avLst/>
              </a:prstGeom>
              <a:blipFill rotWithShape="1">
                <a:blip r:embed="rId13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404 Grupo"/>
          <p:cNvGrpSpPr/>
          <p:nvPr/>
        </p:nvGrpSpPr>
        <p:grpSpPr>
          <a:xfrm>
            <a:off x="2702093" y="3142677"/>
            <a:ext cx="5062516" cy="2562121"/>
            <a:chOff x="1850750" y="3460905"/>
            <a:chExt cx="5062516" cy="2562121"/>
          </a:xfrm>
        </p:grpSpPr>
        <p:grpSp>
          <p:nvGrpSpPr>
            <p:cNvPr id="406" name="405 Grupo"/>
            <p:cNvGrpSpPr/>
            <p:nvPr/>
          </p:nvGrpSpPr>
          <p:grpSpPr>
            <a:xfrm>
              <a:off x="1850750" y="3864066"/>
              <a:ext cx="3424655" cy="1864302"/>
              <a:chOff x="1098525" y="1565230"/>
              <a:chExt cx="3424655" cy="1864302"/>
            </a:xfrm>
          </p:grpSpPr>
          <p:grpSp>
            <p:nvGrpSpPr>
              <p:cNvPr id="478" name="Group 135">
                <a:extLst>
                  <a:ext uri="{FF2B5EF4-FFF2-40B4-BE49-F238E27FC236}">
                    <a16:creationId xmlns:a16="http://schemas.microsoft.com/office/drawing/2014/main" xmlns="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4332386" y="225510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498" name="Straight Connector 136">
                  <a:extLst>
                    <a:ext uri="{FF2B5EF4-FFF2-40B4-BE49-F238E27FC236}">
                      <a16:creationId xmlns:a16="http://schemas.microsoft.com/office/drawing/2014/main" xmlns="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137">
                  <a:extLst>
                    <a:ext uri="{FF2B5EF4-FFF2-40B4-BE49-F238E27FC236}">
                      <a16:creationId xmlns:a16="http://schemas.microsoft.com/office/drawing/2014/main" xmlns="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138">
                  <a:extLst>
                    <a:ext uri="{FF2B5EF4-FFF2-40B4-BE49-F238E27FC236}">
                      <a16:creationId xmlns:a16="http://schemas.microsoft.com/office/drawing/2014/main" xmlns="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139">
                  <a:extLst>
                    <a:ext uri="{FF2B5EF4-FFF2-40B4-BE49-F238E27FC236}">
                      <a16:creationId xmlns:a16="http://schemas.microsoft.com/office/drawing/2014/main" xmlns="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140">
                  <a:extLst>
                    <a:ext uri="{FF2B5EF4-FFF2-40B4-BE49-F238E27FC236}">
                      <a16:creationId xmlns:a16="http://schemas.microsoft.com/office/drawing/2014/main" xmlns="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141">
                  <a:extLst>
                    <a:ext uri="{FF2B5EF4-FFF2-40B4-BE49-F238E27FC236}">
                      <a16:creationId xmlns:a16="http://schemas.microsoft.com/office/drawing/2014/main" xmlns="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142">
                  <a:extLst>
                    <a:ext uri="{FF2B5EF4-FFF2-40B4-BE49-F238E27FC236}">
                      <a16:creationId xmlns:a16="http://schemas.microsoft.com/office/drawing/2014/main" xmlns="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143">
                  <a:extLst>
                    <a:ext uri="{FF2B5EF4-FFF2-40B4-BE49-F238E27FC236}">
                      <a16:creationId xmlns:a16="http://schemas.microsoft.com/office/drawing/2014/main" xmlns="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144">
                  <a:extLst>
                    <a:ext uri="{FF2B5EF4-FFF2-40B4-BE49-F238E27FC236}">
                      <a16:creationId xmlns:a16="http://schemas.microsoft.com/office/drawing/2014/main" xmlns="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9" name="Group 135">
                <a:extLst>
                  <a:ext uri="{FF2B5EF4-FFF2-40B4-BE49-F238E27FC236}">
                    <a16:creationId xmlns:a16="http://schemas.microsoft.com/office/drawing/2014/main" xmlns="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4339759" y="292759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489" name="Straight Connector 136">
                  <a:extLst>
                    <a:ext uri="{FF2B5EF4-FFF2-40B4-BE49-F238E27FC236}">
                      <a16:creationId xmlns:a16="http://schemas.microsoft.com/office/drawing/2014/main" xmlns="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137">
                  <a:extLst>
                    <a:ext uri="{FF2B5EF4-FFF2-40B4-BE49-F238E27FC236}">
                      <a16:creationId xmlns:a16="http://schemas.microsoft.com/office/drawing/2014/main" xmlns="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138">
                  <a:extLst>
                    <a:ext uri="{FF2B5EF4-FFF2-40B4-BE49-F238E27FC236}">
                      <a16:creationId xmlns:a16="http://schemas.microsoft.com/office/drawing/2014/main" xmlns="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139">
                  <a:extLst>
                    <a:ext uri="{FF2B5EF4-FFF2-40B4-BE49-F238E27FC236}">
                      <a16:creationId xmlns:a16="http://schemas.microsoft.com/office/drawing/2014/main" xmlns="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140">
                  <a:extLst>
                    <a:ext uri="{FF2B5EF4-FFF2-40B4-BE49-F238E27FC236}">
                      <a16:creationId xmlns:a16="http://schemas.microsoft.com/office/drawing/2014/main" xmlns="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141">
                  <a:extLst>
                    <a:ext uri="{FF2B5EF4-FFF2-40B4-BE49-F238E27FC236}">
                      <a16:creationId xmlns:a16="http://schemas.microsoft.com/office/drawing/2014/main" xmlns="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142">
                  <a:extLst>
                    <a:ext uri="{FF2B5EF4-FFF2-40B4-BE49-F238E27FC236}">
                      <a16:creationId xmlns:a16="http://schemas.microsoft.com/office/drawing/2014/main" xmlns="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143">
                  <a:extLst>
                    <a:ext uri="{FF2B5EF4-FFF2-40B4-BE49-F238E27FC236}">
                      <a16:creationId xmlns:a16="http://schemas.microsoft.com/office/drawing/2014/main" xmlns="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144">
                  <a:extLst>
                    <a:ext uri="{FF2B5EF4-FFF2-40B4-BE49-F238E27FC236}">
                      <a16:creationId xmlns:a16="http://schemas.microsoft.com/office/drawing/2014/main" xmlns="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0" name="Group 182">
                <a:extLst>
                  <a:ext uri="{FF2B5EF4-FFF2-40B4-BE49-F238E27FC236}">
                    <a16:creationId xmlns:a16="http://schemas.microsoft.com/office/drawing/2014/main" xmlns="" id="{0646D11C-040D-43CA-8143-1B110D2FB131}"/>
                  </a:ext>
                </a:extLst>
              </p:cNvPr>
              <p:cNvGrpSpPr/>
              <p:nvPr/>
            </p:nvGrpSpPr>
            <p:grpSpPr>
              <a:xfrm rot="10800000">
                <a:off x="4447594" y="3309554"/>
                <a:ext cx="55282" cy="119978"/>
                <a:chOff x="7132321" y="4612913"/>
                <a:chExt cx="119270" cy="287888"/>
              </a:xfrm>
            </p:grpSpPr>
            <p:sp>
              <p:nvSpPr>
                <p:cNvPr id="487" name="Oval 183">
                  <a:extLst>
                    <a:ext uri="{FF2B5EF4-FFF2-40B4-BE49-F238E27FC236}">
                      <a16:creationId xmlns:a16="http://schemas.microsoft.com/office/drawing/2014/main" xmlns="" id="{038CE74B-5D90-4260-B438-B2E53135497E}"/>
                    </a:ext>
                  </a:extLst>
                </p:cNvPr>
                <p:cNvSpPr/>
                <p:nvPr/>
              </p:nvSpPr>
              <p:spPr>
                <a:xfrm>
                  <a:off x="7132321" y="4612913"/>
                  <a:ext cx="119270" cy="1199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8" name="Straight Connector 184">
                  <a:extLst>
                    <a:ext uri="{FF2B5EF4-FFF2-40B4-BE49-F238E27FC236}">
                      <a16:creationId xmlns:a16="http://schemas.microsoft.com/office/drawing/2014/main" xmlns="" id="{18A7A913-B80E-4203-8407-27D440ADA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1301" y="4732891"/>
                  <a:ext cx="0" cy="1679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1" name="480 Conector recto"/>
              <p:cNvCxnSpPr/>
              <p:nvPr/>
            </p:nvCxnSpPr>
            <p:spPr>
              <a:xfrm flipV="1">
                <a:off x="4475899" y="1760911"/>
                <a:ext cx="0" cy="4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481 Conector recto"/>
              <p:cNvCxnSpPr/>
              <p:nvPr/>
            </p:nvCxnSpPr>
            <p:spPr>
              <a:xfrm>
                <a:off x="2666770" y="2633216"/>
                <a:ext cx="18058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482 Conector recto"/>
              <p:cNvCxnSpPr/>
              <p:nvPr/>
            </p:nvCxnSpPr>
            <p:spPr>
              <a:xfrm flipH="1" flipV="1">
                <a:off x="2662666" y="1937057"/>
                <a:ext cx="7410" cy="696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483 Conector recto"/>
              <p:cNvCxnSpPr/>
              <p:nvPr/>
            </p:nvCxnSpPr>
            <p:spPr>
              <a:xfrm flipV="1">
                <a:off x="4475899" y="2444759"/>
                <a:ext cx="0" cy="4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484 Conector recto"/>
              <p:cNvCxnSpPr/>
              <p:nvPr/>
            </p:nvCxnSpPr>
            <p:spPr>
              <a:xfrm flipV="1">
                <a:off x="4475899" y="3086375"/>
                <a:ext cx="0" cy="223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485 Conector recto"/>
              <p:cNvCxnSpPr/>
              <p:nvPr/>
            </p:nvCxnSpPr>
            <p:spPr>
              <a:xfrm>
                <a:off x="1098525" y="1565230"/>
                <a:ext cx="2270344" cy="101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406 Grupo"/>
            <p:cNvGrpSpPr/>
            <p:nvPr/>
          </p:nvGrpSpPr>
          <p:grpSpPr>
            <a:xfrm>
              <a:off x="3405454" y="3460905"/>
              <a:ext cx="3507812" cy="2562121"/>
              <a:chOff x="3405454" y="3460905"/>
              <a:chExt cx="3507812" cy="2562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TextBox 212">
                    <a:extLst>
                      <a:ext uri="{FF2B5EF4-FFF2-40B4-BE49-F238E27FC236}">
                        <a16:creationId xmlns="" xmlns:a16="http://schemas.microsoft.com/office/drawing/2014/main" id="{20CB21DC-6D12-4BAE-A866-A18B05B9D1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6596" y="3910928"/>
                    <a:ext cx="24667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1" name="TextBox 2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20CB21DC-6D12-4BAE-A866-A18B05B9D1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6596" y="3910928"/>
                    <a:ext cx="246670" cy="246221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9756" b="-975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7" name="456 Grupo"/>
              <p:cNvGrpSpPr/>
              <p:nvPr/>
            </p:nvGrpSpPr>
            <p:grpSpPr>
              <a:xfrm>
                <a:off x="3422301" y="3574059"/>
                <a:ext cx="3136559" cy="959051"/>
                <a:chOff x="1507389" y="1741159"/>
                <a:chExt cx="3136559" cy="959051"/>
              </a:xfrm>
            </p:grpSpPr>
            <p:grpSp>
              <p:nvGrpSpPr>
                <p:cNvPr id="472" name="471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475" name="474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476" name="475 CuadroTexto"/>
                  <p:cNvSpPr txBox="1"/>
                  <p:nvPr/>
                </p:nvSpPr>
                <p:spPr>
                  <a:xfrm>
                    <a:off x="2206182" y="1765182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 smtClean="0"/>
                      <a:t>-</a:t>
                    </a:r>
                    <a:endParaRPr lang="es-CR" sz="2400" dirty="0"/>
                  </a:p>
                </p:txBody>
              </p:sp>
              <p:sp>
                <p:nvSpPr>
                  <p:cNvPr id="477" name="476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473" name="472 Conector recto"/>
                <p:cNvCxnSpPr/>
                <p:nvPr/>
              </p:nvCxnSpPr>
              <p:spPr>
                <a:xfrm>
                  <a:off x="1507389" y="2402992"/>
                  <a:ext cx="6879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473 Conector recto"/>
                <p:cNvCxnSpPr/>
                <p:nvPr/>
              </p:nvCxnSpPr>
              <p:spPr>
                <a:xfrm>
                  <a:off x="3097880" y="2216170"/>
                  <a:ext cx="15460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457 CuadroTexto"/>
                  <p:cNvSpPr txBox="1"/>
                  <p:nvPr/>
                </p:nvSpPr>
                <p:spPr>
                  <a:xfrm>
                    <a:off x="3415458" y="3489071"/>
                    <a:ext cx="4489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58" name="45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458" y="3489071"/>
                    <a:ext cx="448904" cy="33855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458 CuadroTexto"/>
                  <p:cNvSpPr txBox="1"/>
                  <p:nvPr/>
                </p:nvSpPr>
                <p:spPr>
                  <a:xfrm>
                    <a:off x="3405454" y="3909566"/>
                    <a:ext cx="4589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459" name="45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454" y="3909566"/>
                    <a:ext cx="458908" cy="33855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459 CuadroTexto"/>
                  <p:cNvSpPr txBox="1"/>
                  <p:nvPr/>
                </p:nvSpPr>
                <p:spPr>
                  <a:xfrm>
                    <a:off x="5379958" y="5095942"/>
                    <a:ext cx="6110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2 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460" name="459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9958" y="5095942"/>
                    <a:ext cx="611065" cy="30777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1" name="460 CuadroTexto"/>
                  <p:cNvSpPr txBox="1"/>
                  <p:nvPr/>
                </p:nvSpPr>
                <p:spPr>
                  <a:xfrm>
                    <a:off x="5360195" y="4457281"/>
                    <a:ext cx="6110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s-CR" sz="1400" i="1">
                              <a:latin typeface="Cambria Math"/>
                            </a:rPr>
                            <m:t> 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461" name="46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195" y="4457281"/>
                    <a:ext cx="611065" cy="30777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190">
                    <a:extLst>
                      <a:ext uri="{FF2B5EF4-FFF2-40B4-BE49-F238E27FC236}">
                        <a16:creationId xmlns:a16="http://schemas.microsoft.com/office/drawing/2014/main" xmlns="" id="{DD506070-295A-42A2-A88A-9E9BD754D637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341" y="5807582"/>
                    <a:ext cx="43370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b="0" i="1" smtClean="0">
                              <a:latin typeface="Cambria Math"/>
                            </a:rPr>
                            <m:t>2.5 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62" name="TextBox 19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DD506070-295A-42A2-A88A-9E9BD754D6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341" y="5807582"/>
                    <a:ext cx="433708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6944" r="-694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3" name="Group 181">
                <a:extLst>
                  <a:ext uri="{FF2B5EF4-FFF2-40B4-BE49-F238E27FC236}">
                    <a16:creationId xmlns:a16="http://schemas.microsoft.com/office/drawing/2014/main" xmlns="" id="{E718E817-932D-4DA6-87B9-4086E8FF86C5}"/>
                  </a:ext>
                </a:extLst>
              </p:cNvPr>
              <p:cNvGrpSpPr/>
              <p:nvPr/>
            </p:nvGrpSpPr>
            <p:grpSpPr>
              <a:xfrm>
                <a:off x="4549685" y="3696398"/>
                <a:ext cx="55282" cy="119978"/>
                <a:chOff x="7132321" y="4612913"/>
                <a:chExt cx="119270" cy="287888"/>
              </a:xfrm>
            </p:grpSpPr>
            <p:sp>
              <p:nvSpPr>
                <p:cNvPr id="470" name="Oval 177">
                  <a:extLst>
                    <a:ext uri="{FF2B5EF4-FFF2-40B4-BE49-F238E27FC236}">
                      <a16:creationId xmlns:a16="http://schemas.microsoft.com/office/drawing/2014/main" xmlns="" id="{5C8DF948-C54A-40EA-83C9-9F48E5DE6CDA}"/>
                    </a:ext>
                  </a:extLst>
                </p:cNvPr>
                <p:cNvSpPr/>
                <p:nvPr/>
              </p:nvSpPr>
              <p:spPr>
                <a:xfrm>
                  <a:off x="7132321" y="4612913"/>
                  <a:ext cx="119270" cy="1199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1" name="Straight Connector 179">
                  <a:extLst>
                    <a:ext uri="{FF2B5EF4-FFF2-40B4-BE49-F238E27FC236}">
                      <a16:creationId xmlns:a16="http://schemas.microsoft.com/office/drawing/2014/main" xmlns="" id="{D6F93F04-CC80-4AF7-A2EE-75026B86B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91301" y="4732891"/>
                  <a:ext cx="0" cy="1679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189">
                    <a:extLst>
                      <a:ext uri="{FF2B5EF4-FFF2-40B4-BE49-F238E27FC236}">
                        <a16:creationId xmlns:a16="http://schemas.microsoft.com/office/drawing/2014/main" xmlns="" id="{C1F134B5-F316-47BD-8887-CF981080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2373" y="3460905"/>
                    <a:ext cx="40402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64" name="TextBox 18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C1F134B5-F316-47BD-8887-CF981080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2373" y="3460905"/>
                    <a:ext cx="404021" cy="184666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7463" r="-89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5" name="Group 13">
                <a:extLst>
                  <a:ext uri="{FF2B5EF4-FFF2-40B4-BE49-F238E27FC236}">
                    <a16:creationId xmlns:a16="http://schemas.microsoft.com/office/drawing/2014/main" xmlns="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415435" y="4335891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466" name="Straight Connector 200">
                  <a:extLst>
                    <a:ext uri="{FF2B5EF4-FFF2-40B4-BE49-F238E27FC236}">
                      <a16:creationId xmlns:a16="http://schemas.microsoft.com/office/drawing/2014/main" xmlns="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201">
                  <a:extLst>
                    <a:ext uri="{FF2B5EF4-FFF2-40B4-BE49-F238E27FC236}">
                      <a16:creationId xmlns:a16="http://schemas.microsoft.com/office/drawing/2014/main" xmlns="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202">
                  <a:extLst>
                    <a:ext uri="{FF2B5EF4-FFF2-40B4-BE49-F238E27FC236}">
                      <a16:creationId xmlns:a16="http://schemas.microsoft.com/office/drawing/2014/main" xmlns="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204">
                  <a:extLst>
                    <a:ext uri="{FF2B5EF4-FFF2-40B4-BE49-F238E27FC236}">
                      <a16:creationId xmlns:a16="http://schemas.microsoft.com/office/drawing/2014/main" xmlns="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3" name="TextBox 299">
            <a:extLst>
              <a:ext uri="{FF2B5EF4-FFF2-40B4-BE49-F238E27FC236}">
                <a16:creationId xmlns="" xmlns:a16="http://schemas.microsoft.com/office/drawing/2014/main" id="{C7DC3FB4-22AD-45C0-8516-F1B03C781FC7}"/>
              </a:ext>
            </a:extLst>
          </p:cNvPr>
          <p:cNvSpPr txBox="1"/>
          <p:nvPr/>
        </p:nvSpPr>
        <p:spPr>
          <a:xfrm>
            <a:off x="30639" y="3641627"/>
            <a:ext cx="93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Fuente </a:t>
            </a:r>
          </a:p>
          <a:p>
            <a:r>
              <a:rPr lang="en-US" sz="1200" dirty="0" err="1" smtClean="0">
                <a:solidFill>
                  <a:prstClr val="black"/>
                </a:solidFill>
              </a:rPr>
              <a:t>Polarización</a:t>
            </a:r>
            <a:endParaRPr lang="en-US" sz="1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852088" y="2059383"/>
                <a:ext cx="525528" cy="37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4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88" y="2059383"/>
                <a:ext cx="525528" cy="377091"/>
              </a:xfrm>
              <a:prstGeom prst="rect">
                <a:avLst/>
              </a:prstGeom>
              <a:blipFill rotWithShape="1">
                <a:blip r:embed="rId21"/>
                <a:stretch>
                  <a:fillRect l="-6977" t="-3226" r="-3488" b="-806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002866" y="1370525"/>
                <a:ext cx="551177" cy="37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5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866" y="1370525"/>
                <a:ext cx="551177" cy="377091"/>
              </a:xfrm>
              <a:prstGeom prst="rect">
                <a:avLst/>
              </a:prstGeom>
              <a:blipFill rotWithShape="1">
                <a:blip r:embed="rId22"/>
                <a:stretch>
                  <a:fillRect l="-6667" t="-3226" r="-2222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4347653" y="4931676"/>
                <a:ext cx="1314727" cy="393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s-C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s-CR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R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R" sz="1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6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53" y="4931676"/>
                <a:ext cx="1314727" cy="393826"/>
              </a:xfrm>
              <a:prstGeom prst="rect">
                <a:avLst/>
              </a:prstGeom>
              <a:blipFill rotWithShape="1">
                <a:blip r:embed="rId23"/>
                <a:stretch>
                  <a:fillRect t="-1538" b="-923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44 Grupo"/>
          <p:cNvGrpSpPr/>
          <p:nvPr/>
        </p:nvGrpSpPr>
        <p:grpSpPr>
          <a:xfrm>
            <a:off x="7965139" y="2915308"/>
            <a:ext cx="3950609" cy="2775920"/>
            <a:chOff x="5470664" y="1356929"/>
            <a:chExt cx="6724465" cy="4735316"/>
          </a:xfrm>
        </p:grpSpPr>
        <p:cxnSp>
          <p:nvCxnSpPr>
            <p:cNvPr id="568" name="567 Conector recto"/>
            <p:cNvCxnSpPr/>
            <p:nvPr/>
          </p:nvCxnSpPr>
          <p:spPr>
            <a:xfrm>
              <a:off x="11259332" y="3221365"/>
              <a:ext cx="0" cy="26112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571 Conector recto de flecha"/>
            <p:cNvCxnSpPr/>
            <p:nvPr/>
          </p:nvCxnSpPr>
          <p:spPr>
            <a:xfrm>
              <a:off x="6048052" y="3537538"/>
              <a:ext cx="574637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572 Conector recto de flecha"/>
            <p:cNvCxnSpPr/>
            <p:nvPr/>
          </p:nvCxnSpPr>
          <p:spPr>
            <a:xfrm flipV="1">
              <a:off x="6048052" y="1455782"/>
              <a:ext cx="0" cy="208175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6162973" y="1356929"/>
                  <a:ext cx="3915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, V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574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73" y="1356929"/>
                  <a:ext cx="391582" cy="24622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1053" t="-41667" r="-123684" b="-1541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574 CuadroTexto"/>
                <p:cNvSpPr txBox="1"/>
                <p:nvPr/>
              </p:nvSpPr>
              <p:spPr>
                <a:xfrm>
                  <a:off x="11893290" y="3530734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575" name="57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3290" y="3530734"/>
                  <a:ext cx="301839" cy="2616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6897" b="-48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6" name="575 Conector recto"/>
            <p:cNvCxnSpPr/>
            <p:nvPr/>
          </p:nvCxnSpPr>
          <p:spPr>
            <a:xfrm>
              <a:off x="6048052" y="3216891"/>
              <a:ext cx="55744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576 Conector recto"/>
            <p:cNvCxnSpPr/>
            <p:nvPr/>
          </p:nvCxnSpPr>
          <p:spPr>
            <a:xfrm>
              <a:off x="6048052" y="2223616"/>
              <a:ext cx="55744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579 CuadroTexto"/>
                <p:cNvSpPr txBox="1"/>
                <p:nvPr/>
              </p:nvSpPr>
              <p:spPr>
                <a:xfrm>
                  <a:off x="5715383" y="2935626"/>
                  <a:ext cx="29046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580" name="57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383" y="2935626"/>
                  <a:ext cx="290464" cy="253916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5000" b="-5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TextBox 212">
                  <a:extLst>
                    <a:ext uri="{FF2B5EF4-FFF2-40B4-BE49-F238E27FC236}">
                      <a16:creationId xmlns:a16="http://schemas.microsoft.com/office/drawing/2014/main" xmlns="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6162973" y="3656830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1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73" y="3656830"/>
                  <a:ext cx="246670" cy="246221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33333" r="-54167" b="-875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2" name="581 Conector recto"/>
            <p:cNvCxnSpPr/>
            <p:nvPr/>
          </p:nvCxnSpPr>
          <p:spPr>
            <a:xfrm>
              <a:off x="7962668" y="3276437"/>
              <a:ext cx="0" cy="26112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582 Conector recto"/>
            <p:cNvCxnSpPr/>
            <p:nvPr/>
          </p:nvCxnSpPr>
          <p:spPr>
            <a:xfrm>
              <a:off x="7085672" y="2257199"/>
              <a:ext cx="0" cy="35976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583 Conector recto"/>
            <p:cNvCxnSpPr/>
            <p:nvPr/>
          </p:nvCxnSpPr>
          <p:spPr>
            <a:xfrm>
              <a:off x="8768363" y="2241863"/>
              <a:ext cx="0" cy="36129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585 CuadroTexto"/>
                <p:cNvSpPr txBox="1"/>
                <p:nvPr/>
              </p:nvSpPr>
              <p:spPr>
                <a:xfrm>
                  <a:off x="11893290" y="5830635"/>
                  <a:ext cx="3018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1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586" name="58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3290" y="5830635"/>
                  <a:ext cx="301839" cy="2616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6897" b="-4230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TextBox 189">
                  <a:extLst>
                    <a:ext uri="{FF2B5EF4-FFF2-40B4-BE49-F238E27FC236}">
                      <a16:creationId xmlns:a16="http://schemas.microsoft.com/office/drawing/2014/main" xmlns="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5470664" y="4182019"/>
                  <a:ext cx="28860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sz="1200" b="0" i="1" smtClean="0">
                            <a:latin typeface="Cambria Math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87" name="TextBox 18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664" y="4182019"/>
                  <a:ext cx="288604" cy="18466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4815" r="-85185" b="-777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8" name="587 Rectángulo"/>
            <p:cNvSpPr/>
            <p:nvPr/>
          </p:nvSpPr>
          <p:spPr>
            <a:xfrm>
              <a:off x="6063088" y="4254883"/>
              <a:ext cx="1022584" cy="15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89" name="588 Rectángulo"/>
            <p:cNvSpPr/>
            <p:nvPr/>
          </p:nvSpPr>
          <p:spPr>
            <a:xfrm>
              <a:off x="7962669" y="4254883"/>
              <a:ext cx="805695" cy="15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592 CuadroTexto"/>
                <p:cNvSpPr txBox="1"/>
                <p:nvPr/>
              </p:nvSpPr>
              <p:spPr>
                <a:xfrm>
                  <a:off x="5674021" y="2012006"/>
                  <a:ext cx="29046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050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s-CR" sz="1050" dirty="0"/>
                </a:p>
              </p:txBody>
            </p:sp>
          </mc:Choice>
          <mc:Fallback xmlns="">
            <p:sp>
              <p:nvSpPr>
                <p:cNvPr id="593" name="59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021" y="2012006"/>
                  <a:ext cx="290464" cy="25391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25000" b="-44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8" name="597 Conector recto"/>
            <p:cNvCxnSpPr/>
            <p:nvPr/>
          </p:nvCxnSpPr>
          <p:spPr>
            <a:xfrm>
              <a:off x="9622927" y="3243613"/>
              <a:ext cx="0" cy="261121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598 Conector recto"/>
            <p:cNvCxnSpPr/>
            <p:nvPr/>
          </p:nvCxnSpPr>
          <p:spPr>
            <a:xfrm>
              <a:off x="10409677" y="2241863"/>
              <a:ext cx="0" cy="361296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599 Rectángulo"/>
            <p:cNvSpPr/>
            <p:nvPr/>
          </p:nvSpPr>
          <p:spPr>
            <a:xfrm>
              <a:off x="9622926" y="4254883"/>
              <a:ext cx="781839" cy="15825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591" name="590 Conector recto de flecha"/>
            <p:cNvCxnSpPr/>
            <p:nvPr/>
          </p:nvCxnSpPr>
          <p:spPr>
            <a:xfrm>
              <a:off x="6048052" y="5837440"/>
              <a:ext cx="574637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584 Conector recto de flecha"/>
            <p:cNvCxnSpPr/>
            <p:nvPr/>
          </p:nvCxnSpPr>
          <p:spPr>
            <a:xfrm flipV="1">
              <a:off x="6048052" y="3755682"/>
              <a:ext cx="0" cy="208175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46 Conector recto"/>
          <p:cNvCxnSpPr/>
          <p:nvPr/>
        </p:nvCxnSpPr>
        <p:spPr>
          <a:xfrm flipV="1">
            <a:off x="8304353" y="3409827"/>
            <a:ext cx="609600" cy="783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8913953" y="3397964"/>
            <a:ext cx="499170" cy="60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593 Conector recto"/>
          <p:cNvCxnSpPr/>
          <p:nvPr/>
        </p:nvCxnSpPr>
        <p:spPr>
          <a:xfrm flipV="1">
            <a:off x="9429186" y="3423374"/>
            <a:ext cx="462214" cy="59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594 Conector recto"/>
          <p:cNvCxnSpPr/>
          <p:nvPr/>
        </p:nvCxnSpPr>
        <p:spPr>
          <a:xfrm>
            <a:off x="9891400" y="3409827"/>
            <a:ext cx="499170" cy="60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595 Conector recto"/>
          <p:cNvCxnSpPr/>
          <p:nvPr/>
        </p:nvCxnSpPr>
        <p:spPr>
          <a:xfrm flipV="1">
            <a:off x="10404585" y="3409827"/>
            <a:ext cx="462214" cy="59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596 Conector recto"/>
          <p:cNvCxnSpPr/>
          <p:nvPr/>
        </p:nvCxnSpPr>
        <p:spPr>
          <a:xfrm>
            <a:off x="10866799" y="3397964"/>
            <a:ext cx="499170" cy="60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1" name="600 Grupo"/>
          <p:cNvGrpSpPr/>
          <p:nvPr/>
        </p:nvGrpSpPr>
        <p:grpSpPr>
          <a:xfrm>
            <a:off x="2844252" y="3020767"/>
            <a:ext cx="890745" cy="260990"/>
            <a:chOff x="6171253" y="1117933"/>
            <a:chExt cx="1509972" cy="281039"/>
          </a:xfrm>
        </p:grpSpPr>
        <p:grpSp>
          <p:nvGrpSpPr>
            <p:cNvPr id="602" name="601 Grupo"/>
            <p:cNvGrpSpPr/>
            <p:nvPr/>
          </p:nvGrpSpPr>
          <p:grpSpPr>
            <a:xfrm>
              <a:off x="6171253" y="1117933"/>
              <a:ext cx="754986" cy="281039"/>
              <a:chOff x="6171253" y="964044"/>
              <a:chExt cx="1870504" cy="434929"/>
            </a:xfrm>
          </p:grpSpPr>
          <p:grpSp>
            <p:nvGrpSpPr>
              <p:cNvPr id="610" name="609 Grupo"/>
              <p:cNvGrpSpPr/>
              <p:nvPr/>
            </p:nvGrpSpPr>
            <p:grpSpPr>
              <a:xfrm>
                <a:off x="6171253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14" name="613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614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1" name="610 Grupo"/>
              <p:cNvGrpSpPr/>
              <p:nvPr/>
            </p:nvGrpSpPr>
            <p:grpSpPr>
              <a:xfrm>
                <a:off x="7106505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12" name="611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612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3" name="602 Grupo"/>
            <p:cNvGrpSpPr/>
            <p:nvPr/>
          </p:nvGrpSpPr>
          <p:grpSpPr>
            <a:xfrm>
              <a:off x="6926239" y="1117933"/>
              <a:ext cx="754986" cy="281039"/>
              <a:chOff x="6171253" y="964044"/>
              <a:chExt cx="1870504" cy="434929"/>
            </a:xfrm>
          </p:grpSpPr>
          <p:grpSp>
            <p:nvGrpSpPr>
              <p:cNvPr id="604" name="603 Grupo"/>
              <p:cNvGrpSpPr/>
              <p:nvPr/>
            </p:nvGrpSpPr>
            <p:grpSpPr>
              <a:xfrm>
                <a:off x="6171253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08" name="607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608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604 Grupo"/>
              <p:cNvGrpSpPr/>
              <p:nvPr/>
            </p:nvGrpSpPr>
            <p:grpSpPr>
              <a:xfrm>
                <a:off x="7106505" y="964044"/>
                <a:ext cx="935252" cy="434929"/>
                <a:chOff x="6171253" y="964044"/>
                <a:chExt cx="935252" cy="434929"/>
              </a:xfrm>
            </p:grpSpPr>
            <p:cxnSp>
              <p:nvCxnSpPr>
                <p:cNvPr id="606" name="605 Conector recto"/>
                <p:cNvCxnSpPr/>
                <p:nvPr/>
              </p:nvCxnSpPr>
              <p:spPr>
                <a:xfrm flipV="1">
                  <a:off x="6171253" y="964044"/>
                  <a:ext cx="469808" cy="426637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606 Conector recto"/>
                <p:cNvCxnSpPr/>
                <p:nvPr/>
              </p:nvCxnSpPr>
              <p:spPr>
                <a:xfrm>
                  <a:off x="6641061" y="964044"/>
                  <a:ext cx="465444" cy="43492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6" name="615 Grupo"/>
          <p:cNvGrpSpPr/>
          <p:nvPr/>
        </p:nvGrpSpPr>
        <p:grpSpPr>
          <a:xfrm>
            <a:off x="6076988" y="3168302"/>
            <a:ext cx="1315587" cy="456584"/>
            <a:chOff x="10483695" y="2443152"/>
            <a:chExt cx="1315587" cy="456584"/>
          </a:xfrm>
        </p:grpSpPr>
        <p:grpSp>
          <p:nvGrpSpPr>
            <p:cNvPr id="617" name="616 Grupo"/>
            <p:cNvGrpSpPr/>
            <p:nvPr/>
          </p:nvGrpSpPr>
          <p:grpSpPr>
            <a:xfrm>
              <a:off x="10483695" y="2451476"/>
              <a:ext cx="438529" cy="448260"/>
              <a:chOff x="10483695" y="2451476"/>
              <a:chExt cx="438529" cy="448260"/>
            </a:xfrm>
          </p:grpSpPr>
          <p:grpSp>
            <p:nvGrpSpPr>
              <p:cNvPr id="636" name="635 Grupo"/>
              <p:cNvGrpSpPr/>
              <p:nvPr/>
            </p:nvGrpSpPr>
            <p:grpSpPr>
              <a:xfrm>
                <a:off x="10483695" y="2451476"/>
                <a:ext cx="220724" cy="447564"/>
                <a:chOff x="10483695" y="2451476"/>
                <a:chExt cx="220724" cy="447564"/>
              </a:xfrm>
            </p:grpSpPr>
            <p:cxnSp>
              <p:nvCxnSpPr>
                <p:cNvPr id="641" name="640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641 Conector recto"/>
                <p:cNvCxnSpPr/>
                <p:nvPr/>
              </p:nvCxnSpPr>
              <p:spPr>
                <a:xfrm flipV="1">
                  <a:off x="10483695" y="2451477"/>
                  <a:ext cx="0" cy="44756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642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636 Grupo"/>
              <p:cNvGrpSpPr/>
              <p:nvPr/>
            </p:nvGrpSpPr>
            <p:grpSpPr>
              <a:xfrm rot="10800000">
                <a:off x="10701500" y="2667283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38" name="637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638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639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8" name="617 Grupo"/>
            <p:cNvGrpSpPr/>
            <p:nvPr/>
          </p:nvGrpSpPr>
          <p:grpSpPr>
            <a:xfrm>
              <a:off x="10922224" y="2450781"/>
              <a:ext cx="438529" cy="448260"/>
              <a:chOff x="10483695" y="2451476"/>
              <a:chExt cx="438529" cy="448260"/>
            </a:xfrm>
          </p:grpSpPr>
          <p:grpSp>
            <p:nvGrpSpPr>
              <p:cNvPr id="628" name="627 Grupo"/>
              <p:cNvGrpSpPr/>
              <p:nvPr/>
            </p:nvGrpSpPr>
            <p:grpSpPr>
              <a:xfrm>
                <a:off x="10483695" y="2451476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33" name="632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633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634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9" name="628 Grupo"/>
              <p:cNvGrpSpPr/>
              <p:nvPr/>
            </p:nvGrpSpPr>
            <p:grpSpPr>
              <a:xfrm rot="10800000">
                <a:off x="10701500" y="2667283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30" name="629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630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631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9" name="618 Grupo"/>
            <p:cNvGrpSpPr/>
            <p:nvPr/>
          </p:nvGrpSpPr>
          <p:grpSpPr>
            <a:xfrm>
              <a:off x="11360753" y="2443152"/>
              <a:ext cx="438529" cy="448260"/>
              <a:chOff x="10483695" y="2451476"/>
              <a:chExt cx="438529" cy="448260"/>
            </a:xfrm>
          </p:grpSpPr>
          <p:grpSp>
            <p:nvGrpSpPr>
              <p:cNvPr id="620" name="619 Grupo"/>
              <p:cNvGrpSpPr/>
              <p:nvPr/>
            </p:nvGrpSpPr>
            <p:grpSpPr>
              <a:xfrm>
                <a:off x="10483695" y="2451476"/>
                <a:ext cx="220724" cy="232453"/>
                <a:chOff x="10483695" y="2451476"/>
                <a:chExt cx="220724" cy="232453"/>
              </a:xfrm>
            </p:grpSpPr>
            <p:cxnSp>
              <p:nvCxnSpPr>
                <p:cNvPr id="625" name="624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625 Conector recto"/>
                <p:cNvCxnSpPr/>
                <p:nvPr/>
              </p:nvCxnSpPr>
              <p:spPr>
                <a:xfrm flipV="1">
                  <a:off x="10483695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626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1" name="620 Grupo"/>
              <p:cNvGrpSpPr/>
              <p:nvPr/>
            </p:nvGrpSpPr>
            <p:grpSpPr>
              <a:xfrm rot="10800000">
                <a:off x="10701500" y="2459105"/>
                <a:ext cx="220724" cy="440631"/>
                <a:chOff x="10483695" y="2451476"/>
                <a:chExt cx="220724" cy="440631"/>
              </a:xfrm>
            </p:grpSpPr>
            <p:cxnSp>
              <p:nvCxnSpPr>
                <p:cNvPr id="622" name="621 Conector recto"/>
                <p:cNvCxnSpPr/>
                <p:nvPr/>
              </p:nvCxnSpPr>
              <p:spPr>
                <a:xfrm flipV="1">
                  <a:off x="10704419" y="2451476"/>
                  <a:ext cx="0" cy="23245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622 Conector recto"/>
                <p:cNvCxnSpPr/>
                <p:nvPr/>
              </p:nvCxnSpPr>
              <p:spPr>
                <a:xfrm rot="10800000">
                  <a:off x="10483695" y="2451476"/>
                  <a:ext cx="0" cy="44063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623 Conector recto"/>
                <p:cNvCxnSpPr/>
                <p:nvPr/>
              </p:nvCxnSpPr>
              <p:spPr>
                <a:xfrm>
                  <a:off x="10483695" y="2451476"/>
                  <a:ext cx="220724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4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1244954" y="5035456"/>
            <a:ext cx="308905" cy="317758"/>
            <a:chOff x="6757132" y="4302634"/>
            <a:chExt cx="1080716" cy="1141236"/>
          </a:xfrm>
        </p:grpSpPr>
        <p:cxnSp>
          <p:nvCxnSpPr>
            <p:cNvPr id="645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757132" y="4967555"/>
              <a:ext cx="5155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9" name="648 Conector recto"/>
          <p:cNvCxnSpPr/>
          <p:nvPr/>
        </p:nvCxnSpPr>
        <p:spPr>
          <a:xfrm>
            <a:off x="1257214" y="5322129"/>
            <a:ext cx="0" cy="5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281 Rectángulo"/>
              <p:cNvSpPr/>
              <p:nvPr/>
            </p:nvSpPr>
            <p:spPr>
              <a:xfrm>
                <a:off x="5293716" y="700728"/>
                <a:ext cx="6096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s-CR" sz="1600" dirty="0" smtClean="0"/>
                  <a:t>Encuentre </a:t>
                </a:r>
                <a:r>
                  <a:rPr lang="es-CR" sz="1600" dirty="0"/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s-C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s-CR" sz="1600" dirty="0"/>
                  <a:t>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>
                        <a:latin typeface="Cambria Math"/>
                      </a:rPr>
                      <m:t>C</m:t>
                    </m:r>
                  </m:oMath>
                </a14:m>
                <a:r>
                  <a:rPr lang="es-CR" sz="1600" dirty="0"/>
                  <a:t> para obtener </a:t>
                </a:r>
                <a:r>
                  <a:rPr lang="es-CR" sz="1600" dirty="0" smtClean="0"/>
                  <a:t>una frecuencia de 200 </a:t>
                </a:r>
                <a:r>
                  <a:rPr lang="es-CR" sz="1600" dirty="0"/>
                  <a:t>Hz y un ciclo de trabajo del 60</a:t>
                </a:r>
                <a:r>
                  <a:rPr lang="es-CR" sz="1600" dirty="0" smtClean="0"/>
                  <a:t>%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s-CR" sz="1600" dirty="0" smtClean="0"/>
                  <a:t>Demuestre que si el ciclo de trabajo es del 50% entonces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CR" sz="1600" dirty="0" smtClean="0"/>
                  <a:t> y encuentre la expresión para la frecuencia en este caso.</a:t>
                </a:r>
                <a:endParaRPr lang="es-CR" sz="1600" dirty="0"/>
              </a:p>
            </p:txBody>
          </p:sp>
        </mc:Choice>
        <mc:Fallback xmlns="">
          <p:sp>
            <p:nvSpPr>
              <p:cNvPr id="282" name="28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16" y="700728"/>
                <a:ext cx="6096000" cy="1077218"/>
              </a:xfrm>
              <a:prstGeom prst="rect">
                <a:avLst/>
              </a:prstGeom>
              <a:blipFill rotWithShape="1">
                <a:blip r:embed="rId30"/>
                <a:stretch>
                  <a:fillRect l="-500" t="-1695" b="-62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6057939" y="2646529"/>
                <a:ext cx="1314727" cy="375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s-CR" sz="1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3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39" y="2646529"/>
                <a:ext cx="1314727" cy="375937"/>
              </a:xfrm>
              <a:prstGeom prst="rect">
                <a:avLst/>
              </a:prstGeom>
              <a:blipFill rotWithShape="1">
                <a:blip r:embed="rId31"/>
                <a:stretch>
                  <a:fillRect t="-1613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283 Conector angular"/>
          <p:cNvCxnSpPr/>
          <p:nvPr/>
        </p:nvCxnSpPr>
        <p:spPr>
          <a:xfrm rot="16200000" flipH="1">
            <a:off x="1144916" y="4811321"/>
            <a:ext cx="503932" cy="2793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6">
            <a:extLst>
              <a:ext uri="{FF2B5EF4-FFF2-40B4-BE49-F238E27FC236}">
                <a16:creationId xmlns="" xmlns:a16="http://schemas.microsoft.com/office/drawing/2014/main" id="{F49C1B4D-39A2-4219-B3AC-5C1E872A97D5}"/>
              </a:ext>
            </a:extLst>
          </p:cNvPr>
          <p:cNvGrpSpPr/>
          <p:nvPr/>
        </p:nvGrpSpPr>
        <p:grpSpPr>
          <a:xfrm>
            <a:off x="4300045" y="1679985"/>
            <a:ext cx="675357" cy="379078"/>
            <a:chOff x="418982" y="5437348"/>
            <a:chExt cx="675357" cy="379078"/>
          </a:xfrm>
        </p:grpSpPr>
        <p:grpSp>
          <p:nvGrpSpPr>
            <p:cNvPr id="298" name="126 Grupo">
              <a:extLst>
                <a:ext uri="{FF2B5EF4-FFF2-40B4-BE49-F238E27FC236}">
                  <a16:creationId xmlns="" xmlns:a16="http://schemas.microsoft.com/office/drawing/2014/main" id="{DF977502-3D6B-4960-ABD7-C09D3102014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290" y="5578377"/>
              <a:ext cx="379078" cy="97020"/>
              <a:chOff x="2428859" y="6033858"/>
              <a:chExt cx="503238" cy="152646"/>
            </a:xfrm>
          </p:grpSpPr>
          <p:sp>
            <p:nvSpPr>
              <p:cNvPr id="309" name="Line 5">
                <a:extLst>
                  <a:ext uri="{FF2B5EF4-FFF2-40B4-BE49-F238E27FC236}">
                    <a16:creationId xmlns="" xmlns:a16="http://schemas.microsoft.com/office/drawing/2014/main" id="{E61BB0F1-8DB7-4DFC-86E0-B67EAAC55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Line 6">
                <a:extLst>
                  <a:ext uri="{FF2B5EF4-FFF2-40B4-BE49-F238E27FC236}">
                    <a16:creationId xmlns="" xmlns:a16="http://schemas.microsoft.com/office/drawing/2014/main" id="{57F7B45C-A78B-4F25-BAA8-66185E797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21" name="Group 7">
                <a:extLst>
                  <a:ext uri="{FF2B5EF4-FFF2-40B4-BE49-F238E27FC236}">
                    <a16:creationId xmlns="" xmlns:a16="http://schemas.microsoft.com/office/drawing/2014/main" id="{B568F8DE-0EA9-46F9-B9E8-B222CFA416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28" name="Line 8">
                  <a:extLst>
                    <a:ext uri="{FF2B5EF4-FFF2-40B4-BE49-F238E27FC236}">
                      <a16:creationId xmlns="" xmlns:a16="http://schemas.microsoft.com/office/drawing/2014/main" id="{41C038C9-AC52-4FE6-9370-53FDBDE4C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Line 9">
                  <a:extLst>
                    <a:ext uri="{FF2B5EF4-FFF2-40B4-BE49-F238E27FC236}">
                      <a16:creationId xmlns="" xmlns:a16="http://schemas.microsoft.com/office/drawing/2014/main" id="{12C54892-AC4C-4000-A41A-73217DCC4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4" name="Line 10">
                <a:extLst>
                  <a:ext uri="{FF2B5EF4-FFF2-40B4-BE49-F238E27FC236}">
                    <a16:creationId xmlns="" xmlns:a16="http://schemas.microsoft.com/office/drawing/2014/main" id="{0FB1CBA4-91AB-4693-B1E6-3E090CC62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>
                <a:off x="2704964" y="6069702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Line 11">
                <a:extLst>
                  <a:ext uri="{FF2B5EF4-FFF2-40B4-BE49-F238E27FC236}">
                    <a16:creationId xmlns="" xmlns:a16="http://schemas.microsoft.com/office/drawing/2014/main" id="{33E34E36-E521-4573-AA20-322AC3169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6" y="6061720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Line 12">
                <a:extLst>
                  <a:ext uri="{FF2B5EF4-FFF2-40B4-BE49-F238E27FC236}">
                    <a16:creationId xmlns="" xmlns:a16="http://schemas.microsoft.com/office/drawing/2014/main" id="{DFC12F2B-D8C9-4397-A1E1-3C09F4B85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Line 13">
                <a:extLst>
                  <a:ext uri="{FF2B5EF4-FFF2-40B4-BE49-F238E27FC236}">
                    <a16:creationId xmlns="" xmlns:a16="http://schemas.microsoft.com/office/drawing/2014/main" id="{8399DF47-3B5E-40C0-A947-615D532E7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9" name="Text Box 14">
              <a:extLst>
                <a:ext uri="{FF2B5EF4-FFF2-40B4-BE49-F238E27FC236}">
                  <a16:creationId xmlns="" xmlns:a16="http://schemas.microsoft.com/office/drawing/2014/main" id="{46671D0A-1585-4D89-8DD5-9671B7CD3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82" y="5479949"/>
              <a:ext cx="601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400" noProof="1">
                  <a:solidFill>
                    <a:prstClr val="black"/>
                  </a:solidFill>
                </a:rPr>
                <a:t>5 K</a:t>
              </a:r>
              <a:r>
                <a:rPr lang="el-GR" altLang="es-CR" sz="1400" noProof="1">
                  <a:solidFill>
                    <a:prstClr val="black"/>
                  </a:solidFill>
                </a:rPr>
                <a:t>Ω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="" xmlns:a16="http://schemas.microsoft.com/office/drawing/2014/main" id="{CECD4D80-B461-49F5-9753-46444AA00165}"/>
              </a:ext>
            </a:extLst>
          </p:cNvPr>
          <p:cNvGrpSpPr/>
          <p:nvPr/>
        </p:nvGrpSpPr>
        <p:grpSpPr>
          <a:xfrm>
            <a:off x="4308168" y="3452798"/>
            <a:ext cx="675357" cy="379078"/>
            <a:chOff x="418982" y="5437348"/>
            <a:chExt cx="675357" cy="379078"/>
          </a:xfrm>
        </p:grpSpPr>
        <p:grpSp>
          <p:nvGrpSpPr>
            <p:cNvPr id="331" name="126 Grupo">
              <a:extLst>
                <a:ext uri="{FF2B5EF4-FFF2-40B4-BE49-F238E27FC236}">
                  <a16:creationId xmlns="" xmlns:a16="http://schemas.microsoft.com/office/drawing/2014/main" id="{81FAD039-D07D-45C5-A67A-01A0C87D989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290" y="5578377"/>
              <a:ext cx="379078" cy="97020"/>
              <a:chOff x="2428859" y="6033858"/>
              <a:chExt cx="503238" cy="152646"/>
            </a:xfrm>
          </p:grpSpPr>
          <p:sp>
            <p:nvSpPr>
              <p:cNvPr id="333" name="Line 5">
                <a:extLst>
                  <a:ext uri="{FF2B5EF4-FFF2-40B4-BE49-F238E27FC236}">
                    <a16:creationId xmlns="" xmlns:a16="http://schemas.microsoft.com/office/drawing/2014/main" id="{1E510ACD-6B0D-4920-98D4-B485FBED2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Line 6">
                <a:extLst>
                  <a:ext uri="{FF2B5EF4-FFF2-40B4-BE49-F238E27FC236}">
                    <a16:creationId xmlns="" xmlns:a16="http://schemas.microsoft.com/office/drawing/2014/main" id="{C5156EA7-BEBA-4DFE-82EF-02D8964D4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35" name="Group 7">
                <a:extLst>
                  <a:ext uri="{FF2B5EF4-FFF2-40B4-BE49-F238E27FC236}">
                    <a16:creationId xmlns="" xmlns:a16="http://schemas.microsoft.com/office/drawing/2014/main" id="{52A4DF16-3E8D-4D1D-A2E7-77E18CBAB9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40" name="Line 8">
                  <a:extLst>
                    <a:ext uri="{FF2B5EF4-FFF2-40B4-BE49-F238E27FC236}">
                      <a16:creationId xmlns="" xmlns:a16="http://schemas.microsoft.com/office/drawing/2014/main" id="{2F01647A-7BF4-4AF6-9C76-2E9EC0FE6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1" name="Line 9">
                  <a:extLst>
                    <a:ext uri="{FF2B5EF4-FFF2-40B4-BE49-F238E27FC236}">
                      <a16:creationId xmlns="" xmlns:a16="http://schemas.microsoft.com/office/drawing/2014/main" id="{F03EE50D-A80E-47A5-9123-AE2CF7F62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36" name="Line 10">
                <a:extLst>
                  <a:ext uri="{FF2B5EF4-FFF2-40B4-BE49-F238E27FC236}">
                    <a16:creationId xmlns="" xmlns:a16="http://schemas.microsoft.com/office/drawing/2014/main" id="{ABBF7419-44C0-42D8-BDBB-6530734DF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>
                <a:off x="2704964" y="6069702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Line 11">
                <a:extLst>
                  <a:ext uri="{FF2B5EF4-FFF2-40B4-BE49-F238E27FC236}">
                    <a16:creationId xmlns="" xmlns:a16="http://schemas.microsoft.com/office/drawing/2014/main" id="{D314237E-FBF7-4643-8CB1-6F7A8F784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6" y="6061720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Line 12">
                <a:extLst>
                  <a:ext uri="{FF2B5EF4-FFF2-40B4-BE49-F238E27FC236}">
                    <a16:creationId xmlns="" xmlns:a16="http://schemas.microsoft.com/office/drawing/2014/main" id="{25917269-D957-41EE-9521-9C47E906E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Line 13">
                <a:extLst>
                  <a:ext uri="{FF2B5EF4-FFF2-40B4-BE49-F238E27FC236}">
                    <a16:creationId xmlns="" xmlns:a16="http://schemas.microsoft.com/office/drawing/2014/main" id="{E68BF7E9-FDD3-47EE-BB8B-AFE2D9323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2" name="Text Box 14">
              <a:extLst>
                <a:ext uri="{FF2B5EF4-FFF2-40B4-BE49-F238E27FC236}">
                  <a16:creationId xmlns="" xmlns:a16="http://schemas.microsoft.com/office/drawing/2014/main" id="{80D39C76-FCA6-4A3F-9106-11FE741E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82" y="5479949"/>
              <a:ext cx="601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400" noProof="1">
                  <a:solidFill>
                    <a:prstClr val="black"/>
                  </a:solidFill>
                </a:rPr>
                <a:t>5 K</a:t>
              </a:r>
              <a:r>
                <a:rPr lang="el-GR" altLang="es-CR" sz="1400" noProof="1">
                  <a:solidFill>
                    <a:prstClr val="black"/>
                  </a:solidFill>
                </a:rPr>
                <a:t>Ω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="" xmlns:a16="http://schemas.microsoft.com/office/drawing/2014/main" id="{EBEE6669-3CA7-4E1B-A615-31CDD948629B}"/>
              </a:ext>
            </a:extLst>
          </p:cNvPr>
          <p:cNvGrpSpPr/>
          <p:nvPr/>
        </p:nvGrpSpPr>
        <p:grpSpPr>
          <a:xfrm>
            <a:off x="4320428" y="5058424"/>
            <a:ext cx="675357" cy="379078"/>
            <a:chOff x="418982" y="5437348"/>
            <a:chExt cx="675357" cy="379078"/>
          </a:xfrm>
        </p:grpSpPr>
        <p:grpSp>
          <p:nvGrpSpPr>
            <p:cNvPr id="343" name="126 Grupo">
              <a:extLst>
                <a:ext uri="{FF2B5EF4-FFF2-40B4-BE49-F238E27FC236}">
                  <a16:creationId xmlns="" xmlns:a16="http://schemas.microsoft.com/office/drawing/2014/main" id="{97D8A83B-1A5C-489E-A3ED-C4F80E80D2B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56290" y="5578377"/>
              <a:ext cx="379078" cy="97020"/>
              <a:chOff x="2428859" y="6033858"/>
              <a:chExt cx="503238" cy="152646"/>
            </a:xfrm>
          </p:grpSpPr>
          <p:sp>
            <p:nvSpPr>
              <p:cNvPr id="345" name="Line 5">
                <a:extLst>
                  <a:ext uri="{FF2B5EF4-FFF2-40B4-BE49-F238E27FC236}">
                    <a16:creationId xmlns="" xmlns:a16="http://schemas.microsoft.com/office/drawing/2014/main" id="{41EAE236-0BB2-48A4-99E8-972589DC1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Line 6">
                <a:extLst>
                  <a:ext uri="{FF2B5EF4-FFF2-40B4-BE49-F238E27FC236}">
                    <a16:creationId xmlns="" xmlns:a16="http://schemas.microsoft.com/office/drawing/2014/main" id="{51693B80-E190-48B2-8474-FE7BF46E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47" name="Group 7">
                <a:extLst>
                  <a:ext uri="{FF2B5EF4-FFF2-40B4-BE49-F238E27FC236}">
                    <a16:creationId xmlns="" xmlns:a16="http://schemas.microsoft.com/office/drawing/2014/main" id="{619AE6ED-3A90-480A-B0DB-A8E8761FB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52" name="Line 8">
                  <a:extLst>
                    <a:ext uri="{FF2B5EF4-FFF2-40B4-BE49-F238E27FC236}">
                      <a16:creationId xmlns="" xmlns:a16="http://schemas.microsoft.com/office/drawing/2014/main" id="{FA0D801A-4ACB-4274-9D2F-F6050E703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3" name="Line 9">
                  <a:extLst>
                    <a:ext uri="{FF2B5EF4-FFF2-40B4-BE49-F238E27FC236}">
                      <a16:creationId xmlns="" xmlns:a16="http://schemas.microsoft.com/office/drawing/2014/main" id="{D485E334-6016-4960-8B3F-F2034D8F0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48" name="Line 10">
                <a:extLst>
                  <a:ext uri="{FF2B5EF4-FFF2-40B4-BE49-F238E27FC236}">
                    <a16:creationId xmlns="" xmlns:a16="http://schemas.microsoft.com/office/drawing/2014/main" id="{00702DEB-18D1-4BEF-BAF1-909CDFCC5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>
                <a:off x="2704964" y="6069702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Line 11">
                <a:extLst>
                  <a:ext uri="{FF2B5EF4-FFF2-40B4-BE49-F238E27FC236}">
                    <a16:creationId xmlns="" xmlns:a16="http://schemas.microsoft.com/office/drawing/2014/main" id="{F40F26C3-31A0-490B-BA5E-74A060357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6" y="6061720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Line 12">
                <a:extLst>
                  <a:ext uri="{FF2B5EF4-FFF2-40B4-BE49-F238E27FC236}">
                    <a16:creationId xmlns="" xmlns:a16="http://schemas.microsoft.com/office/drawing/2014/main" id="{6BB9FD76-B1E1-4AA2-81C8-BBC8D8BC3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Line 13">
                <a:extLst>
                  <a:ext uri="{FF2B5EF4-FFF2-40B4-BE49-F238E27FC236}">
                    <a16:creationId xmlns="" xmlns:a16="http://schemas.microsoft.com/office/drawing/2014/main" id="{9B581DE0-B5F2-408B-AB93-305B17769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Text Box 14">
              <a:extLst>
                <a:ext uri="{FF2B5EF4-FFF2-40B4-BE49-F238E27FC236}">
                  <a16:creationId xmlns="" xmlns:a16="http://schemas.microsoft.com/office/drawing/2014/main" id="{AB176E4C-9AE1-4245-926B-FBAFADE85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82" y="5479949"/>
              <a:ext cx="6011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CR" altLang="es-CR" sz="1400" noProof="1">
                  <a:solidFill>
                    <a:prstClr val="black"/>
                  </a:solidFill>
                </a:rPr>
                <a:t>5 K</a:t>
              </a:r>
              <a:r>
                <a:rPr lang="el-GR" altLang="es-CR" sz="1400" noProof="1">
                  <a:solidFill>
                    <a:prstClr val="black"/>
                  </a:solidFill>
                </a:rPr>
                <a:t>Ω</a:t>
              </a:r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="" xmlns:a16="http://schemas.microsoft.com/office/drawing/2014/main" id="{DBC353BD-EDE3-47FE-8C14-264B6CC25208}"/>
              </a:ext>
            </a:extLst>
          </p:cNvPr>
          <p:cNvCxnSpPr>
            <a:stCxn id="327" idx="0"/>
            <a:endCxn id="338" idx="1"/>
          </p:cNvCxnSpPr>
          <p:nvPr/>
        </p:nvCxnSpPr>
        <p:spPr>
          <a:xfrm flipH="1">
            <a:off x="4911016" y="2059035"/>
            <a:ext cx="6529" cy="1393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="" xmlns:a16="http://schemas.microsoft.com/office/drawing/2014/main" id="{05A8EB90-4882-4195-ACD3-C2CCBEE04007}"/>
              </a:ext>
            </a:extLst>
          </p:cNvPr>
          <p:cNvCxnSpPr>
            <a:cxnSpLocks/>
            <a:stCxn id="339" idx="0"/>
            <a:endCxn id="350" idx="0"/>
          </p:cNvCxnSpPr>
          <p:nvPr/>
        </p:nvCxnSpPr>
        <p:spPr>
          <a:xfrm>
            <a:off x="4925668" y="3831848"/>
            <a:ext cx="131" cy="1283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="" xmlns:a16="http://schemas.microsoft.com/office/drawing/2014/main" id="{349CB61C-5EDC-4D42-90D8-F5930ECFB902}"/>
              </a:ext>
            </a:extLst>
          </p:cNvPr>
          <p:cNvCxnSpPr>
            <a:cxnSpLocks/>
            <a:stCxn id="326" idx="1"/>
          </p:cNvCxnSpPr>
          <p:nvPr/>
        </p:nvCxnSpPr>
        <p:spPr>
          <a:xfrm rot="5400000" flipH="1">
            <a:off x="4432864" y="1209984"/>
            <a:ext cx="357594" cy="582465"/>
          </a:xfrm>
          <a:prstGeom prst="bentConnector4">
            <a:avLst>
              <a:gd name="adj1" fmla="val 98797"/>
              <a:gd name="adj2" fmla="val 498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16">
            <a:extLst>
              <a:ext uri="{FF2B5EF4-FFF2-40B4-BE49-F238E27FC236}">
                <a16:creationId xmlns="" xmlns:a16="http://schemas.microsoft.com/office/drawing/2014/main" id="{21A595A8-372C-40B0-90C0-CD3D0510E3AB}"/>
              </a:ext>
            </a:extLst>
          </p:cNvPr>
          <p:cNvGrpSpPr>
            <a:grpSpLocks/>
          </p:cNvGrpSpPr>
          <p:nvPr/>
        </p:nvGrpSpPr>
        <p:grpSpPr bwMode="auto">
          <a:xfrm>
            <a:off x="4766927" y="5415943"/>
            <a:ext cx="330118" cy="204470"/>
            <a:chOff x="4332" y="3113"/>
            <a:chExt cx="272" cy="189"/>
          </a:xfrm>
        </p:grpSpPr>
        <p:sp>
          <p:nvSpPr>
            <p:cNvPr id="361" name="Line 317">
              <a:extLst>
                <a:ext uri="{FF2B5EF4-FFF2-40B4-BE49-F238E27FC236}">
                  <a16:creationId xmlns="" xmlns:a16="http://schemas.microsoft.com/office/drawing/2014/main" id="{1DA39D01-233D-45D2-9701-E85CEC8F4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2" name="Line 318">
              <a:extLst>
                <a:ext uri="{FF2B5EF4-FFF2-40B4-BE49-F238E27FC236}">
                  <a16:creationId xmlns="" xmlns:a16="http://schemas.microsoft.com/office/drawing/2014/main" id="{12FA1201-289E-464E-9E6E-0F492B39E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3" name="Line 319">
              <a:extLst>
                <a:ext uri="{FF2B5EF4-FFF2-40B4-BE49-F238E27FC236}">
                  <a16:creationId xmlns="" xmlns:a16="http://schemas.microsoft.com/office/drawing/2014/main" id="{7684C57B-5598-4833-AB37-DBC3A1126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4" name="Line 320">
              <a:extLst>
                <a:ext uri="{FF2B5EF4-FFF2-40B4-BE49-F238E27FC236}">
                  <a16:creationId xmlns="" xmlns:a16="http://schemas.microsoft.com/office/drawing/2014/main" id="{6C098896-D6BF-46D2-B9EB-00716A797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70" name="Straight Connector 369">
            <a:extLst>
              <a:ext uri="{FF2B5EF4-FFF2-40B4-BE49-F238E27FC236}">
                <a16:creationId xmlns="" xmlns:a16="http://schemas.microsoft.com/office/drawing/2014/main" id="{422C45FE-389B-4530-AB19-42D9871085C8}"/>
              </a:ext>
            </a:extLst>
          </p:cNvPr>
          <p:cNvCxnSpPr>
            <a:endCxn id="428" idx="1"/>
          </p:cNvCxnSpPr>
          <p:nvPr/>
        </p:nvCxnSpPr>
        <p:spPr>
          <a:xfrm flipV="1">
            <a:off x="4913489" y="4699020"/>
            <a:ext cx="1293304" cy="1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61C5ABB2-6464-4CE8-B537-B375B71A3188}"/>
              </a:ext>
            </a:extLst>
          </p:cNvPr>
          <p:cNvSpPr/>
          <p:nvPr/>
        </p:nvSpPr>
        <p:spPr>
          <a:xfrm>
            <a:off x="4868497" y="2351953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="" xmlns:a16="http://schemas.microsoft.com/office/drawing/2014/main" id="{B1365196-D33D-4259-AE3D-9A7154ED90A2}"/>
              </a:ext>
            </a:extLst>
          </p:cNvPr>
          <p:cNvSpPr/>
          <p:nvPr/>
        </p:nvSpPr>
        <p:spPr>
          <a:xfrm>
            <a:off x="4880426" y="4651096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="" xmlns:a16="http://schemas.microsoft.com/office/drawing/2014/main" id="{34782948-9121-45A0-8D43-F347E1B4FFA8}"/>
              </a:ext>
            </a:extLst>
          </p:cNvPr>
          <p:cNvCxnSpPr>
            <a:cxnSpLocks/>
            <a:stCxn id="318" idx="0"/>
          </p:cNvCxnSpPr>
          <p:nvPr/>
        </p:nvCxnSpPr>
        <p:spPr>
          <a:xfrm>
            <a:off x="7106505" y="2648453"/>
            <a:ext cx="1362992" cy="4198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E400AF91-952B-4395-BBCB-A6D014C13DA5}"/>
              </a:ext>
            </a:extLst>
          </p:cNvPr>
          <p:cNvCxnSpPr>
            <a:stCxn id="427" idx="0"/>
          </p:cNvCxnSpPr>
          <p:nvPr/>
        </p:nvCxnSpPr>
        <p:spPr>
          <a:xfrm flipV="1">
            <a:off x="7106505" y="3943491"/>
            <a:ext cx="1419414" cy="5732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EAD52DB-6E18-43B9-8F3B-0139761AFFAC}"/>
              </a:ext>
            </a:extLst>
          </p:cNvPr>
          <p:cNvCxnSpPr>
            <a:cxnSpLocks/>
            <a:stCxn id="319" idx="1"/>
          </p:cNvCxnSpPr>
          <p:nvPr/>
        </p:nvCxnSpPr>
        <p:spPr>
          <a:xfrm flipH="1" flipV="1">
            <a:off x="3948346" y="2812948"/>
            <a:ext cx="2233088" cy="1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190BAEE-DD02-490F-BCA6-441CB2D7DDC2}"/>
              </a:ext>
            </a:extLst>
          </p:cNvPr>
          <p:cNvCxnSpPr>
            <a:cxnSpLocks/>
          </p:cNvCxnSpPr>
          <p:nvPr/>
        </p:nvCxnSpPr>
        <p:spPr>
          <a:xfrm>
            <a:off x="3948346" y="2812948"/>
            <a:ext cx="0" cy="736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oup 374">
            <a:extLst>
              <a:ext uri="{FF2B5EF4-FFF2-40B4-BE49-F238E27FC236}">
                <a16:creationId xmlns="" xmlns:a16="http://schemas.microsoft.com/office/drawing/2014/main" id="{4005E3C8-844D-4D12-825D-CB8DFF205286}"/>
              </a:ext>
            </a:extLst>
          </p:cNvPr>
          <p:cNvGrpSpPr/>
          <p:nvPr/>
        </p:nvGrpSpPr>
        <p:grpSpPr>
          <a:xfrm>
            <a:off x="3106278" y="4063425"/>
            <a:ext cx="351193" cy="235230"/>
            <a:chOff x="5327708" y="3437408"/>
            <a:chExt cx="351193" cy="23523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="" xmlns:a16="http://schemas.microsoft.com/office/drawing/2014/main" id="{785B26ED-95FE-4F16-8F45-4BC0F7686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EEE3A391-1176-4364-A97F-E2C2F2FD867C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385" name="Arc 384">
                <a:extLst>
                  <a:ext uri="{FF2B5EF4-FFF2-40B4-BE49-F238E27FC236}">
                    <a16:creationId xmlns="" xmlns:a16="http://schemas.microsoft.com/office/drawing/2014/main" id="{4EC5D5F4-2DCD-4E1F-822C-E1808BEE3EB2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="" xmlns:a16="http://schemas.microsoft.com/office/drawing/2014/main" id="{14B479D1-A514-47BD-896E-FE01FDE6B968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2681955" y="3120273"/>
            <a:ext cx="1" cy="19500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="" xmlns:a16="http://schemas.microsoft.com/office/drawing/2014/main" id="{107F6CDD-C091-43D6-B328-DFB0E3BBE11A}"/>
              </a:ext>
            </a:extLst>
          </p:cNvPr>
          <p:cNvCxnSpPr>
            <a:cxnSpLocks/>
            <a:stCxn id="414" idx="4"/>
          </p:cNvCxnSpPr>
          <p:nvPr/>
        </p:nvCxnSpPr>
        <p:spPr>
          <a:xfrm flipH="1">
            <a:off x="3272034" y="3600980"/>
            <a:ext cx="6662" cy="4545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="" xmlns:a16="http://schemas.microsoft.com/office/drawing/2014/main" id="{86CB3C8E-6944-4689-B961-B6FB6840E02E}"/>
              </a:ext>
            </a:extLst>
          </p:cNvPr>
          <p:cNvCxnSpPr>
            <a:endCxn id="386" idx="2"/>
          </p:cNvCxnSpPr>
          <p:nvPr/>
        </p:nvCxnSpPr>
        <p:spPr>
          <a:xfrm flipV="1">
            <a:off x="3267703" y="4121454"/>
            <a:ext cx="5124" cy="41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3102644" y="4494550"/>
            <a:ext cx="330118" cy="204470"/>
            <a:chOff x="4332" y="3113"/>
            <a:chExt cx="272" cy="189"/>
          </a:xfrm>
        </p:grpSpPr>
        <p:sp>
          <p:nvSpPr>
            <p:cNvPr id="409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0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E8E37986-18FB-425E-95BE-212BE4FB1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0675" y="629284"/>
            <a:ext cx="311829" cy="1698884"/>
          </a:xfrm>
          <a:prstGeom prst="bentConnector4">
            <a:avLst>
              <a:gd name="adj1" fmla="val 100318"/>
              <a:gd name="adj2" fmla="val 500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 Box 14">
            <a:extLst>
              <a:ext uri="{FF2B5EF4-FFF2-40B4-BE49-F238E27FC236}">
                <a16:creationId xmlns="" xmlns:a16="http://schemas.microsoft.com/office/drawing/2014/main" id="{5B3BE75B-D377-47F0-8838-1D9D8D9A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349" y="3964894"/>
            <a:ext cx="469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R" sz="1400" noProof="1">
                <a:solidFill>
                  <a:prstClr val="black"/>
                </a:solidFill>
              </a:rPr>
              <a:t>C</a:t>
            </a:r>
            <a:endParaRPr lang="el-GR" altLang="es-CR" sz="1400" noProof="1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E8277191-5279-44ED-A40F-8009922A3FFE}"/>
              </a:ext>
            </a:extLst>
          </p:cNvPr>
          <p:cNvCxnSpPr/>
          <p:nvPr/>
        </p:nvCxnSpPr>
        <p:spPr>
          <a:xfrm flipH="1">
            <a:off x="2696926" y="3548957"/>
            <a:ext cx="1251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="" xmlns:a16="http://schemas.microsoft.com/office/drawing/2014/main" id="{73CF25EF-87E7-49B3-8C87-FA8FA2E0573E}"/>
              </a:ext>
            </a:extLst>
          </p:cNvPr>
          <p:cNvSpPr/>
          <p:nvPr/>
        </p:nvSpPr>
        <p:spPr>
          <a:xfrm>
            <a:off x="3228790" y="3498211"/>
            <a:ext cx="99811" cy="1027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1877106" y="5042722"/>
            <a:ext cx="518156" cy="317758"/>
            <a:chOff x="6025059" y="4302634"/>
            <a:chExt cx="1812789" cy="1141236"/>
          </a:xfrm>
        </p:grpSpPr>
        <p:cxnSp>
          <p:nvCxnSpPr>
            <p:cNvPr id="422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025059" y="4967555"/>
              <a:ext cx="1247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316">
            <a:extLst>
              <a:ext uri="{FF2B5EF4-FFF2-40B4-BE49-F238E27FC236}">
                <a16:creationId xmlns="" xmlns:a16="http://schemas.microsoft.com/office/drawing/2014/main" id="{A515A9C4-E911-4EA6-9B5B-5EA0BC4319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2195" y="5870329"/>
            <a:ext cx="336885" cy="225356"/>
            <a:chOff x="4332" y="3113"/>
            <a:chExt cx="272" cy="189"/>
          </a:xfrm>
        </p:grpSpPr>
        <p:sp>
          <p:nvSpPr>
            <p:cNvPr id="418" name="Line 317">
              <a:extLst>
                <a:ext uri="{FF2B5EF4-FFF2-40B4-BE49-F238E27FC236}">
                  <a16:creationId xmlns="" xmlns:a16="http://schemas.microsoft.com/office/drawing/2014/main" id="{24EB1711-8809-4B22-99B2-34979EAF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19" name="Line 318">
              <a:extLst>
                <a:ext uri="{FF2B5EF4-FFF2-40B4-BE49-F238E27FC236}">
                  <a16:creationId xmlns="" xmlns:a16="http://schemas.microsoft.com/office/drawing/2014/main" id="{1CFF38F0-EE48-42F8-9197-12B408D8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20" name="Line 319">
              <a:extLst>
                <a:ext uri="{FF2B5EF4-FFF2-40B4-BE49-F238E27FC236}">
                  <a16:creationId xmlns="" xmlns:a16="http://schemas.microsoft.com/office/drawing/2014/main" id="{11CF6233-F69A-4F01-9D46-8BF0719C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421" name="Line 320">
              <a:extLst>
                <a:ext uri="{FF2B5EF4-FFF2-40B4-BE49-F238E27FC236}">
                  <a16:creationId xmlns="" xmlns:a16="http://schemas.microsoft.com/office/drawing/2014/main" id="{D8FB12EE-FB45-4F51-840E-C971E9F9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198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58259" y="1775637"/>
            <a:ext cx="379078" cy="97028"/>
            <a:chOff x="2428859" y="6033846"/>
            <a:chExt cx="503238" cy="152658"/>
          </a:xfrm>
        </p:grpSpPr>
        <p:sp>
          <p:nvSpPr>
            <p:cNvPr id="249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0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51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56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2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3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4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5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653196" y="2371931"/>
            <a:ext cx="1038032" cy="288308"/>
            <a:chOff x="3985092" y="4302634"/>
            <a:chExt cx="3852756" cy="1141236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293151" y="1675351"/>
                <a:ext cx="2371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51" y="1675351"/>
                <a:ext cx="237180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>
            <a:stCxn id="254" idx="1"/>
          </p:cNvCxnSpPr>
          <p:nvPr/>
        </p:nvCxnSpPr>
        <p:spPr>
          <a:xfrm flipH="1">
            <a:off x="2667916" y="2013662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126 Grupo">
            <a:extLst>
              <a:ext uri="{FF2B5EF4-FFF2-40B4-BE49-F238E27FC236}">
                <a16:creationId xmlns="" xmlns:a16="http://schemas.microsoft.com/office/drawing/2014/main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448" y="1907430"/>
            <a:ext cx="379078" cy="97028"/>
            <a:chOff x="2428859" y="6033846"/>
            <a:chExt cx="503238" cy="152658"/>
          </a:xfrm>
        </p:grpSpPr>
        <p:sp>
          <p:nvSpPr>
            <p:cNvPr id="220" name="Line 5">
              <a:extLst>
                <a:ext uri="{FF2B5EF4-FFF2-40B4-BE49-F238E27FC236}">
                  <a16:creationId xmlns="" xmlns:a16="http://schemas.microsoft.com/office/drawing/2014/main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2" name="Line 6">
              <a:extLst>
                <a:ext uri="{FF2B5EF4-FFF2-40B4-BE49-F238E27FC236}">
                  <a16:creationId xmlns="" xmlns:a16="http://schemas.microsoft.com/office/drawing/2014/main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27" name="Group 7">
              <a:extLst>
                <a:ext uri="{FF2B5EF4-FFF2-40B4-BE49-F238E27FC236}">
                  <a16:creationId xmlns="" xmlns:a16="http://schemas.microsoft.com/office/drawing/2014/main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2" name="Line 8">
                <a:extLst>
                  <a:ext uri="{FF2B5EF4-FFF2-40B4-BE49-F238E27FC236}">
                    <a16:creationId xmlns="" xmlns:a16="http://schemas.microsoft.com/office/drawing/2014/main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9">
                <a:extLst>
                  <a:ext uri="{FF2B5EF4-FFF2-40B4-BE49-F238E27FC236}">
                    <a16:creationId xmlns="" xmlns:a16="http://schemas.microsoft.com/office/drawing/2014/main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8" name="Line 10">
              <a:extLst>
                <a:ext uri="{FF2B5EF4-FFF2-40B4-BE49-F238E27FC236}">
                  <a16:creationId xmlns="" xmlns:a16="http://schemas.microsoft.com/office/drawing/2014/main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9" name="Line 11">
              <a:extLst>
                <a:ext uri="{FF2B5EF4-FFF2-40B4-BE49-F238E27FC236}">
                  <a16:creationId xmlns="" xmlns:a16="http://schemas.microsoft.com/office/drawing/2014/main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0" name="Line 12">
              <a:extLst>
                <a:ext uri="{FF2B5EF4-FFF2-40B4-BE49-F238E27FC236}">
                  <a16:creationId xmlns="" xmlns:a16="http://schemas.microsoft.com/office/drawing/2014/main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1" name="Line 13">
              <a:extLst>
                <a:ext uri="{FF2B5EF4-FFF2-40B4-BE49-F238E27FC236}">
                  <a16:creationId xmlns="" xmlns:a16="http://schemas.microsoft.com/office/drawing/2014/main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65019" y="1756104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11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9" y="1756104"/>
                <a:ext cx="41678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824" r="-1029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>
            <a:stCxn id="230" idx="1"/>
          </p:cNvCxnSpPr>
          <p:nvPr/>
        </p:nvCxnSpPr>
        <p:spPr>
          <a:xfrm flipH="1">
            <a:off x="787728" y="2145455"/>
            <a:ext cx="1261" cy="6969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="" xmlns:a16="http://schemas.microsoft.com/office/drawing/2014/main" id="{79E272C9-D114-4149-ACD2-309B0E132339}"/>
              </a:ext>
            </a:extLst>
          </p:cNvPr>
          <p:cNvCxnSpPr>
            <a:stCxn id="231" idx="0"/>
          </p:cNvCxnSpPr>
          <p:nvPr/>
        </p:nvCxnSpPr>
        <p:spPr>
          <a:xfrm rot="5400000" flipH="1" flipV="1">
            <a:off x="2130149" y="-33393"/>
            <a:ext cx="444014" cy="3155638"/>
          </a:xfrm>
          <a:prstGeom prst="bentConnector4">
            <a:avLst>
              <a:gd name="adj1" fmla="val 100964"/>
              <a:gd name="adj2" fmla="val 1991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="" xmlns:a16="http://schemas.microsoft.com/office/drawing/2014/main" id="{A1BB5EC6-AC23-4E0F-87AF-4D338D054D85}"/>
              </a:ext>
            </a:extLst>
          </p:cNvPr>
          <p:cNvCxnSpPr>
            <a:cxnSpLocks/>
          </p:cNvCxnSpPr>
          <p:nvPr/>
        </p:nvCxnSpPr>
        <p:spPr>
          <a:xfrm flipH="1">
            <a:off x="2679268" y="2656372"/>
            <a:ext cx="6407" cy="680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126 Grupo">
            <a:extLst>
              <a:ext uri="{FF2B5EF4-FFF2-40B4-BE49-F238E27FC236}">
                <a16:creationId xmlns="" xmlns:a16="http://schemas.microsoft.com/office/drawing/2014/main" id="{EF816628-AEA0-4F41-B65E-5C25F14B9CB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88839" y="2983388"/>
            <a:ext cx="379078" cy="97028"/>
            <a:chOff x="2428859" y="6033846"/>
            <a:chExt cx="503238" cy="152658"/>
          </a:xfrm>
        </p:grpSpPr>
        <p:sp>
          <p:nvSpPr>
            <p:cNvPr id="266" name="Line 5">
              <a:extLst>
                <a:ext uri="{FF2B5EF4-FFF2-40B4-BE49-F238E27FC236}">
                  <a16:creationId xmlns="" xmlns:a16="http://schemas.microsoft.com/office/drawing/2014/main" id="{6BD26D57-8733-4998-9A15-05D2D9E496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1" name="Line 6">
              <a:extLst>
                <a:ext uri="{FF2B5EF4-FFF2-40B4-BE49-F238E27FC236}">
                  <a16:creationId xmlns="" xmlns:a16="http://schemas.microsoft.com/office/drawing/2014/main" id="{C4FBB7CB-EA03-46BE-97DF-9B390EEBA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87" name="Group 7">
              <a:extLst>
                <a:ext uri="{FF2B5EF4-FFF2-40B4-BE49-F238E27FC236}">
                  <a16:creationId xmlns="" xmlns:a16="http://schemas.microsoft.com/office/drawing/2014/main" id="{39A16D3C-38A2-4927-B965-7BAE5A5D176C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93" name="Line 8">
                <a:extLst>
                  <a:ext uri="{FF2B5EF4-FFF2-40B4-BE49-F238E27FC236}">
                    <a16:creationId xmlns="" xmlns:a16="http://schemas.microsoft.com/office/drawing/2014/main" id="{73017D28-7F58-4058-A073-FF78DA79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9">
                <a:extLst>
                  <a:ext uri="{FF2B5EF4-FFF2-40B4-BE49-F238E27FC236}">
                    <a16:creationId xmlns="" xmlns:a16="http://schemas.microsoft.com/office/drawing/2014/main" id="{50B76930-C949-406A-8DA1-A0DDAB32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8" name="Line 10">
              <a:extLst>
                <a:ext uri="{FF2B5EF4-FFF2-40B4-BE49-F238E27FC236}">
                  <a16:creationId xmlns="" xmlns:a16="http://schemas.microsoft.com/office/drawing/2014/main" id="{51AB6B44-97C2-4F8A-B434-ECE8AD49E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9" name="Line 11">
              <a:extLst>
                <a:ext uri="{FF2B5EF4-FFF2-40B4-BE49-F238E27FC236}">
                  <a16:creationId xmlns="" xmlns:a16="http://schemas.microsoft.com/office/drawing/2014/main" id="{F01C073A-7859-4D6D-88B6-04402DFE79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0" name="Line 12">
              <a:extLst>
                <a:ext uri="{FF2B5EF4-FFF2-40B4-BE49-F238E27FC236}">
                  <a16:creationId xmlns="" xmlns:a16="http://schemas.microsoft.com/office/drawing/2014/main" id="{278057B1-A4C2-45F7-ADC5-119F0ABCD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91" name="Line 13">
              <a:extLst>
                <a:ext uri="{FF2B5EF4-FFF2-40B4-BE49-F238E27FC236}">
                  <a16:creationId xmlns="" xmlns:a16="http://schemas.microsoft.com/office/drawing/2014/main" id="{8A8EA02E-9E54-42AC-84E4-48130499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01" name="Connector: Elbow 300">
            <a:extLst>
              <a:ext uri="{FF2B5EF4-FFF2-40B4-BE49-F238E27FC236}">
                <a16:creationId xmlns="" xmlns:a16="http://schemas.microsoft.com/office/drawing/2014/main" id="{F48A105F-AFDA-485E-95A2-EED5165AFA9D}"/>
              </a:ext>
            </a:extLst>
          </p:cNvPr>
          <p:cNvCxnSpPr/>
          <p:nvPr/>
        </p:nvCxnSpPr>
        <p:spPr>
          <a:xfrm rot="10800000">
            <a:off x="3948348" y="3558841"/>
            <a:ext cx="2246512" cy="749898"/>
          </a:xfrm>
          <a:prstGeom prst="bentConnector3">
            <a:avLst>
              <a:gd name="adj1" fmla="val 1002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="" xmlns:a16="http://schemas.microsoft.com/office/drawing/2014/main" id="{EC089D8B-F47B-445C-823A-04C28056A04B}"/>
              </a:ext>
            </a:extLst>
          </p:cNvPr>
          <p:cNvSpPr/>
          <p:nvPr/>
        </p:nvSpPr>
        <p:spPr>
          <a:xfrm>
            <a:off x="8562307" y="2712173"/>
            <a:ext cx="1012233" cy="153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4" name="Text Box 14">
            <a:extLst>
              <a:ext uri="{FF2B5EF4-FFF2-40B4-BE49-F238E27FC236}">
                <a16:creationId xmlns="" xmlns:a16="http://schemas.microsoft.com/office/drawing/2014/main" id="{54050046-AD37-419C-B89C-D196D733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099" y="2914462"/>
            <a:ext cx="332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R" altLang="es-CR" sz="1600" noProof="1">
                <a:solidFill>
                  <a:prstClr val="black"/>
                </a:solidFill>
              </a:rPr>
              <a:t>R</a:t>
            </a:r>
            <a:endParaRPr lang="el-GR" altLang="es-CR" sz="1600" noProof="1">
              <a:solidFill>
                <a:prstClr val="black"/>
              </a:solidFill>
            </a:endParaRPr>
          </a:p>
        </p:txBody>
      </p:sp>
      <p:sp>
        <p:nvSpPr>
          <p:cNvPr id="305" name="Text Box 14">
            <a:extLst>
              <a:ext uri="{FF2B5EF4-FFF2-40B4-BE49-F238E27FC236}">
                <a16:creationId xmlns="" xmlns:a16="http://schemas.microsoft.com/office/drawing/2014/main" id="{9CFA4545-C50E-4326-A7BC-938AB202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4118" y="3798355"/>
            <a:ext cx="3325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R" altLang="es-CR" sz="1600" noProof="1">
                <a:solidFill>
                  <a:prstClr val="black"/>
                </a:solidFill>
              </a:rPr>
              <a:t>S</a:t>
            </a:r>
            <a:endParaRPr lang="el-GR" altLang="es-CR" sz="1600" noProof="1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94">
                <a:extLst>
                  <a:ext uri="{FF2B5EF4-FFF2-40B4-BE49-F238E27FC236}">
                    <a16:creationId xmlns="" xmlns:a16="http://schemas.microsoft.com/office/drawing/2014/main" id="{14A1196A-320F-4772-84B7-A3489EE23FA8}"/>
                  </a:ext>
                </a:extLst>
              </p:cNvPr>
              <p:cNvSpPr txBox="1"/>
              <p:nvPr/>
            </p:nvSpPr>
            <p:spPr>
              <a:xfrm>
                <a:off x="9224427" y="2914552"/>
                <a:ext cx="376642" cy="33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06" name="TextBox 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4A1196A-320F-4772-84B7-A3489EE2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427" y="2914552"/>
                <a:ext cx="376642" cy="339132"/>
              </a:xfrm>
              <a:prstGeom prst="rect">
                <a:avLst/>
              </a:prstGeom>
              <a:blipFill rotWithShape="1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Connector 307">
            <a:extLst>
              <a:ext uri="{FF2B5EF4-FFF2-40B4-BE49-F238E27FC236}">
                <a16:creationId xmlns="" xmlns:a16="http://schemas.microsoft.com/office/drawing/2014/main" id="{DAA095CD-2D07-4FCB-9603-52094B2196BA}"/>
              </a:ext>
            </a:extLst>
          </p:cNvPr>
          <p:cNvCxnSpPr/>
          <p:nvPr/>
        </p:nvCxnSpPr>
        <p:spPr>
          <a:xfrm>
            <a:off x="8186633" y="3066067"/>
            <a:ext cx="375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="" xmlns:a16="http://schemas.microsoft.com/office/drawing/2014/main" id="{4A2E5130-814A-4D67-B4F6-3C30EA2AD9E0}"/>
              </a:ext>
            </a:extLst>
          </p:cNvPr>
          <p:cNvCxnSpPr/>
          <p:nvPr/>
        </p:nvCxnSpPr>
        <p:spPr>
          <a:xfrm>
            <a:off x="8186633" y="3947584"/>
            <a:ext cx="375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="" xmlns:a16="http://schemas.microsoft.com/office/drawing/2014/main" id="{3431D875-3897-4FD4-887E-6B44697EFAC7}"/>
              </a:ext>
            </a:extLst>
          </p:cNvPr>
          <p:cNvCxnSpPr/>
          <p:nvPr/>
        </p:nvCxnSpPr>
        <p:spPr>
          <a:xfrm>
            <a:off x="9574540" y="3984982"/>
            <a:ext cx="4021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>
                <a:extLst>
                  <a:ext uri="{FF2B5EF4-FFF2-40B4-BE49-F238E27FC236}">
                    <a16:creationId xmlns="" xmlns:a16="http://schemas.microsoft.com/office/drawing/2014/main" id="{6AA7D008-AB8E-4CE7-9B70-965551AD4379}"/>
                  </a:ext>
                </a:extLst>
              </p:cNvPr>
              <p:cNvSpPr txBox="1"/>
              <p:nvPr/>
            </p:nvSpPr>
            <p:spPr>
              <a:xfrm>
                <a:off x="4438643" y="2210861"/>
                <a:ext cx="392611" cy="31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5" name="TextBox 3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AA7D008-AB8E-4CE7-9B70-965551AD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43" y="2210861"/>
                <a:ext cx="392611" cy="318036"/>
              </a:xfrm>
              <a:prstGeom prst="rect">
                <a:avLst/>
              </a:prstGeom>
              <a:blipFill rotWithShape="1"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="" xmlns:a16="http://schemas.microsoft.com/office/drawing/2014/main" id="{018E85FD-BB59-451B-AD7A-22D898119923}"/>
                  </a:ext>
                </a:extLst>
              </p:cNvPr>
              <p:cNvSpPr txBox="1"/>
              <p:nvPr/>
            </p:nvSpPr>
            <p:spPr>
              <a:xfrm>
                <a:off x="4463176" y="4476700"/>
                <a:ext cx="392611" cy="31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8E85FD-BB59-451B-AD7A-22D898119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76" y="4476700"/>
                <a:ext cx="392611" cy="318036"/>
              </a:xfrm>
              <a:prstGeom prst="rect">
                <a:avLst/>
              </a:prstGeom>
              <a:blipFill rotWithShape="1"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4" name="313 Grupo"/>
          <p:cNvGrpSpPr/>
          <p:nvPr/>
        </p:nvGrpSpPr>
        <p:grpSpPr>
          <a:xfrm>
            <a:off x="6175616" y="2168927"/>
            <a:ext cx="930889" cy="959051"/>
            <a:chOff x="2166991" y="1741159"/>
            <a:chExt cx="930889" cy="959051"/>
          </a:xfrm>
        </p:grpSpPr>
        <p:sp>
          <p:nvSpPr>
            <p:cNvPr id="318" name="317 Triángulo isósceles"/>
            <p:cNvSpPr/>
            <p:nvPr/>
          </p:nvSpPr>
          <p:spPr>
            <a:xfrm rot="5400000">
              <a:off x="2167092" y="1769422"/>
              <a:ext cx="959051" cy="90252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solidFill>
                  <a:prstClr val="white"/>
                </a:solidFill>
              </a:endParaRPr>
            </a:p>
          </p:txBody>
        </p:sp>
        <p:sp>
          <p:nvSpPr>
            <p:cNvPr id="319" name="318 CuadroTexto"/>
            <p:cNvSpPr txBox="1"/>
            <p:nvPr/>
          </p:nvSpPr>
          <p:spPr>
            <a:xfrm>
              <a:off x="2172809" y="222744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>
                  <a:solidFill>
                    <a:prstClr val="black"/>
                  </a:solidFill>
                </a:rPr>
                <a:t>+</a:t>
              </a:r>
            </a:p>
          </p:txBody>
        </p:sp>
        <p:sp>
          <p:nvSpPr>
            <p:cNvPr id="378" name="377 CuadroTexto"/>
            <p:cNvSpPr txBox="1"/>
            <p:nvPr/>
          </p:nvSpPr>
          <p:spPr>
            <a:xfrm>
              <a:off x="2166991" y="176381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400" dirty="0">
                  <a:solidFill>
                    <a:prstClr val="black"/>
                  </a:solidFill>
                </a:rPr>
                <a:t>-</a:t>
              </a:r>
            </a:p>
          </p:txBody>
        </p:sp>
      </p:grpSp>
      <p:grpSp>
        <p:nvGrpSpPr>
          <p:cNvPr id="380" name="379 Grupo"/>
          <p:cNvGrpSpPr/>
          <p:nvPr/>
        </p:nvGrpSpPr>
        <p:grpSpPr>
          <a:xfrm>
            <a:off x="6203980" y="4037187"/>
            <a:ext cx="902525" cy="959051"/>
            <a:chOff x="2195355" y="1741159"/>
            <a:chExt cx="902525" cy="959051"/>
          </a:xfrm>
        </p:grpSpPr>
        <p:sp>
          <p:nvSpPr>
            <p:cNvPr id="427" name="426 Triángulo isósceles"/>
            <p:cNvSpPr/>
            <p:nvPr/>
          </p:nvSpPr>
          <p:spPr>
            <a:xfrm rot="5400000">
              <a:off x="2167092" y="1769422"/>
              <a:ext cx="959051" cy="90252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solidFill>
                  <a:prstClr val="white"/>
                </a:solidFill>
              </a:endParaRPr>
            </a:p>
          </p:txBody>
        </p:sp>
        <p:sp>
          <p:nvSpPr>
            <p:cNvPr id="428" name="427 CuadroTexto"/>
            <p:cNvSpPr txBox="1"/>
            <p:nvPr/>
          </p:nvSpPr>
          <p:spPr>
            <a:xfrm>
              <a:off x="2198168" y="223371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>
                  <a:solidFill>
                    <a:prstClr val="black"/>
                  </a:solidFill>
                </a:rPr>
                <a:t>+</a:t>
              </a:r>
            </a:p>
          </p:txBody>
        </p:sp>
        <p:sp>
          <p:nvSpPr>
            <p:cNvPr id="429" name="428 CuadroTexto"/>
            <p:cNvSpPr txBox="1"/>
            <p:nvPr/>
          </p:nvSpPr>
          <p:spPr>
            <a:xfrm>
              <a:off x="2206182" y="176164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400" dirty="0">
                  <a:solidFill>
                    <a:prstClr val="black"/>
                  </a:solidFill>
                </a:rPr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054235" y="2967790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0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35" y="2967790"/>
                <a:ext cx="246670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975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369">
            <a:extLst>
              <a:ext uri="{FF2B5EF4-FFF2-40B4-BE49-F238E27FC236}">
                <a16:creationId xmlns="" xmlns:a16="http://schemas.microsoft.com/office/drawing/2014/main" id="{422C45FE-389B-4530-AB19-42D9871085C8}"/>
              </a:ext>
            </a:extLst>
          </p:cNvPr>
          <p:cNvCxnSpPr/>
          <p:nvPr/>
        </p:nvCxnSpPr>
        <p:spPr>
          <a:xfrm flipV="1">
            <a:off x="4901556" y="2406926"/>
            <a:ext cx="1293304" cy="1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208">
                <a:extLst>
                  <a:ext uri="{FF2B5EF4-FFF2-40B4-BE49-F238E27FC236}">
                    <a16:creationId xmlns="" xmlns:a16="http://schemas.microsoft.com/office/drawing/2014/main" id="{00CED770-E93E-465C-9DE4-1B2CC5420979}"/>
                  </a:ext>
                </a:extLst>
              </p:cNvPr>
              <p:cNvSpPr txBox="1"/>
              <p:nvPr/>
            </p:nvSpPr>
            <p:spPr>
              <a:xfrm>
                <a:off x="165019" y="2836437"/>
                <a:ext cx="4167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39</m:t>
                      </m:r>
                      <m:r>
                        <a:rPr lang="es-CR" sz="12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9" name="TextBox 2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CED770-E93E-465C-9DE4-1B2CC542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9" y="2836437"/>
                <a:ext cx="416781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8824" r="-10294" b="-15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799851" y="2240197"/>
            <a:ext cx="485134" cy="288308"/>
            <a:chOff x="6037227" y="4302634"/>
            <a:chExt cx="1800621" cy="1141236"/>
          </a:xfrm>
        </p:grpSpPr>
        <p:cxnSp>
          <p:nvCxnSpPr>
            <p:cNvPr id="183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1235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634792" y="3221265"/>
            <a:ext cx="330118" cy="204470"/>
            <a:chOff x="4332" y="3113"/>
            <a:chExt cx="272" cy="189"/>
          </a:xfrm>
        </p:grpSpPr>
        <p:sp>
          <p:nvSpPr>
            <p:cNvPr id="196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99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1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02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05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261482" y="1322419"/>
            <a:ext cx="1" cy="924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225 Grupo"/>
          <p:cNvGrpSpPr/>
          <p:nvPr/>
        </p:nvGrpSpPr>
        <p:grpSpPr>
          <a:xfrm>
            <a:off x="1108365" y="3456593"/>
            <a:ext cx="296447" cy="453600"/>
            <a:chOff x="1226713" y="4218337"/>
            <a:chExt cx="288557" cy="523763"/>
          </a:xfrm>
        </p:grpSpPr>
        <p:sp>
          <p:nvSpPr>
            <p:cNvPr id="30" name="29 Elipse"/>
            <p:cNvSpPr/>
            <p:nvPr/>
          </p:nvSpPr>
          <p:spPr>
            <a:xfrm>
              <a:off x="1226713" y="4218337"/>
              <a:ext cx="288557" cy="523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24" name="223 Conector recto de flecha"/>
            <p:cNvCxnSpPr/>
            <p:nvPr/>
          </p:nvCxnSpPr>
          <p:spPr>
            <a:xfrm>
              <a:off x="1371600" y="4343400"/>
              <a:ext cx="0" cy="270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16">
            <a:extLst>
              <a:ext uri="{FF2B5EF4-FFF2-40B4-BE49-F238E27FC236}">
                <a16:creationId xmlns="" xmlns:a16="http://schemas.microsoft.com/office/drawing/2014/main" id="{59911A73-65FC-41DB-A825-D14CCD472566}"/>
              </a:ext>
            </a:extLst>
          </p:cNvPr>
          <p:cNvCxnSpPr/>
          <p:nvPr/>
        </p:nvCxnSpPr>
        <p:spPr>
          <a:xfrm>
            <a:off x="1261481" y="2523218"/>
            <a:ext cx="1" cy="924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316">
            <a:extLst>
              <a:ext uri="{FF2B5EF4-FFF2-40B4-BE49-F238E27FC236}">
                <a16:creationId xmlns="" xmlns:a16="http://schemas.microsoft.com/office/drawing/2014/main" id="{111B4556-E9A0-4CF8-B112-D2CDD6D8C2B4}"/>
              </a:ext>
            </a:extLst>
          </p:cNvPr>
          <p:cNvGrpSpPr>
            <a:grpSpLocks/>
          </p:cNvGrpSpPr>
          <p:nvPr/>
        </p:nvGrpSpPr>
        <p:grpSpPr bwMode="auto">
          <a:xfrm>
            <a:off x="1091529" y="3908433"/>
            <a:ext cx="330118" cy="204470"/>
            <a:chOff x="4332" y="3113"/>
            <a:chExt cx="272" cy="189"/>
          </a:xfrm>
        </p:grpSpPr>
        <p:sp>
          <p:nvSpPr>
            <p:cNvPr id="212" name="Line 317">
              <a:extLst>
                <a:ext uri="{FF2B5EF4-FFF2-40B4-BE49-F238E27FC236}">
                  <a16:creationId xmlns="" xmlns:a16="http://schemas.microsoft.com/office/drawing/2014/main" id="{7EA02D35-AFED-453A-A99F-3A4573F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14" name="Line 318">
              <a:extLst>
                <a:ext uri="{FF2B5EF4-FFF2-40B4-BE49-F238E27FC236}">
                  <a16:creationId xmlns="" xmlns:a16="http://schemas.microsoft.com/office/drawing/2014/main" id="{D255E15A-04A2-4C54-9C6C-18DB57498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23" name="Line 319">
              <a:extLst>
                <a:ext uri="{FF2B5EF4-FFF2-40B4-BE49-F238E27FC236}">
                  <a16:creationId xmlns="" xmlns:a16="http://schemas.microsoft.com/office/drawing/2014/main" id="{A50754B5-DDCE-40E5-965A-AF4319DF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36" name="Line 320">
              <a:extLst>
                <a:ext uri="{FF2B5EF4-FFF2-40B4-BE49-F238E27FC236}">
                  <a16:creationId xmlns="" xmlns:a16="http://schemas.microsoft.com/office/drawing/2014/main" id="{0F1F8FEB-D785-44B6-B0CF-55F745DFB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237" name="TextBox 299">
            <a:extLst>
              <a:ext uri="{FF2B5EF4-FFF2-40B4-BE49-F238E27FC236}">
                <a16:creationId xmlns="" xmlns:a16="http://schemas.microsoft.com/office/drawing/2014/main" id="{C7DC3FB4-22AD-45C0-8516-F1B03C781FC7}"/>
              </a:ext>
            </a:extLst>
          </p:cNvPr>
          <p:cNvSpPr txBox="1"/>
          <p:nvPr/>
        </p:nvSpPr>
        <p:spPr>
          <a:xfrm>
            <a:off x="396864" y="3524444"/>
            <a:ext cx="65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Fuente </a:t>
            </a:r>
          </a:p>
          <a:p>
            <a:r>
              <a:rPr lang="en-US" sz="1200" dirty="0" err="1" smtClean="0">
                <a:solidFill>
                  <a:prstClr val="black"/>
                </a:solidFill>
              </a:rPr>
              <a:t>Widlar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41" name="240 Conector recto de flecha"/>
          <p:cNvCxnSpPr/>
          <p:nvPr/>
        </p:nvCxnSpPr>
        <p:spPr>
          <a:xfrm>
            <a:off x="2742557" y="1924875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1257214" y="2372060"/>
            <a:ext cx="654713" cy="288308"/>
            <a:chOff x="3985092" y="4302634"/>
            <a:chExt cx="3852756" cy="1141236"/>
          </a:xfrm>
        </p:grpSpPr>
        <p:cxnSp>
          <p:nvCxnSpPr>
            <p:cNvPr id="181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3985092" y="4967557"/>
              <a:ext cx="32875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onnector: Elbow 32">
            <a:extLst>
              <a:ext uri="{FF2B5EF4-FFF2-40B4-BE49-F238E27FC236}">
                <a16:creationId xmlns="" xmlns:a16="http://schemas.microsoft.com/office/drawing/2014/main" id="{E8E37986-18FB-425E-95BE-212BE4FB1B8C}"/>
              </a:ext>
            </a:extLst>
          </p:cNvPr>
          <p:cNvCxnSpPr>
            <a:cxnSpLocks/>
            <a:stCxn id="267" idx="0"/>
          </p:cNvCxnSpPr>
          <p:nvPr/>
        </p:nvCxnSpPr>
        <p:spPr>
          <a:xfrm rot="5400000" flipH="1" flipV="1">
            <a:off x="2581086" y="648713"/>
            <a:ext cx="326946" cy="1675143"/>
          </a:xfrm>
          <a:prstGeom prst="bentConnector4">
            <a:avLst>
              <a:gd name="adj1" fmla="val 100793"/>
              <a:gd name="adj2" fmla="val 500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126 Grupo">
            <a:extLst>
              <a:ext uri="{FF2B5EF4-FFF2-40B4-BE49-F238E27FC236}">
                <a16:creationId xmlns="" xmlns:a16="http://schemas.microsoft.com/office/drawing/2014/main" id="{0BBB79E6-6C96-4B42-87C2-9ADF2EA7C14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708099" y="1790755"/>
            <a:ext cx="379078" cy="97028"/>
            <a:chOff x="2428859" y="6033846"/>
            <a:chExt cx="503238" cy="152658"/>
          </a:xfrm>
        </p:grpSpPr>
        <p:sp>
          <p:nvSpPr>
            <p:cNvPr id="259" name="Line 5">
              <a:extLst>
                <a:ext uri="{FF2B5EF4-FFF2-40B4-BE49-F238E27FC236}">
                  <a16:creationId xmlns="" xmlns:a16="http://schemas.microsoft.com/office/drawing/2014/main" id="{B17B59A9-0B9E-4B79-8433-61D6EE9146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0" name="Line 6">
              <a:extLst>
                <a:ext uri="{FF2B5EF4-FFF2-40B4-BE49-F238E27FC236}">
                  <a16:creationId xmlns="" xmlns:a16="http://schemas.microsoft.com/office/drawing/2014/main" id="{ECD189E0-77D9-477D-8BC3-1D5A3CA67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61" name="Group 7">
              <a:extLst>
                <a:ext uri="{FF2B5EF4-FFF2-40B4-BE49-F238E27FC236}">
                  <a16:creationId xmlns="" xmlns:a16="http://schemas.microsoft.com/office/drawing/2014/main" id="{EA42A7C6-2E43-4239-ACED-C9D5371186A0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68" name="Line 8">
                <a:extLst>
                  <a:ext uri="{FF2B5EF4-FFF2-40B4-BE49-F238E27FC236}">
                    <a16:creationId xmlns="" xmlns:a16="http://schemas.microsoft.com/office/drawing/2014/main" id="{848C00BF-EED0-47FA-8578-2714ED44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9">
                <a:extLst>
                  <a:ext uri="{FF2B5EF4-FFF2-40B4-BE49-F238E27FC236}">
                    <a16:creationId xmlns="" xmlns:a16="http://schemas.microsoft.com/office/drawing/2014/main" id="{5E4BB0F0-F229-4768-ABBB-6E7CDA91C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2" name="Line 10">
              <a:extLst>
                <a:ext uri="{FF2B5EF4-FFF2-40B4-BE49-F238E27FC236}">
                  <a16:creationId xmlns="" xmlns:a16="http://schemas.microsoft.com/office/drawing/2014/main" id="{89724C95-6413-4374-8000-5461246FAB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3" name="Line 11">
              <a:extLst>
                <a:ext uri="{FF2B5EF4-FFF2-40B4-BE49-F238E27FC236}">
                  <a16:creationId xmlns="" xmlns:a16="http://schemas.microsoft.com/office/drawing/2014/main" id="{E177758A-0B94-48F1-84D0-C4A58A2FA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4" name="Line 12">
              <a:extLst>
                <a:ext uri="{FF2B5EF4-FFF2-40B4-BE49-F238E27FC236}">
                  <a16:creationId xmlns="" xmlns:a16="http://schemas.microsoft.com/office/drawing/2014/main" id="{2B3342F3-C89D-4DE8-A157-2691BF034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67" name="Line 13">
              <a:extLst>
                <a:ext uri="{FF2B5EF4-FFF2-40B4-BE49-F238E27FC236}">
                  <a16:creationId xmlns="" xmlns:a16="http://schemas.microsoft.com/office/drawing/2014/main" id="{AA84F7D3-0DAC-444D-83D0-3E1F57D29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1542991" y="1690469"/>
                <a:ext cx="249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0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91" y="1690469"/>
                <a:ext cx="24994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634" r="-4878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Connector 206">
            <a:extLst>
              <a:ext uri="{FF2B5EF4-FFF2-40B4-BE49-F238E27FC236}">
                <a16:creationId xmlns="" xmlns:a16="http://schemas.microsoft.com/office/drawing/2014/main" id="{40029B82-76F4-44B1-869B-F81FF929D348}"/>
              </a:ext>
            </a:extLst>
          </p:cNvPr>
          <p:cNvCxnSpPr/>
          <p:nvPr/>
        </p:nvCxnSpPr>
        <p:spPr>
          <a:xfrm flipH="1">
            <a:off x="1905628" y="2019844"/>
            <a:ext cx="3884" cy="3583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271 Conector recto de flecha"/>
          <p:cNvCxnSpPr/>
          <p:nvPr/>
        </p:nvCxnSpPr>
        <p:spPr>
          <a:xfrm>
            <a:off x="1981200" y="1905000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074457" y="1958193"/>
                <a:ext cx="1960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3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57" y="1958193"/>
                <a:ext cx="196016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18750" r="-6250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Connector 375">
            <a:extLst>
              <a:ext uri="{FF2B5EF4-FFF2-40B4-BE49-F238E27FC236}">
                <a16:creationId xmlns="" xmlns:a16="http://schemas.microsoft.com/office/drawing/2014/main" id="{66BD09A5-0C9F-4337-91B1-1723FBE8FEDC}"/>
              </a:ext>
            </a:extLst>
          </p:cNvPr>
          <p:cNvCxnSpPr>
            <a:cxnSpLocks/>
          </p:cNvCxnSpPr>
          <p:nvPr/>
        </p:nvCxnSpPr>
        <p:spPr>
          <a:xfrm flipH="1">
            <a:off x="1898762" y="2632164"/>
            <a:ext cx="1" cy="24135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216959" y="5058451"/>
            <a:ext cx="1111642" cy="288308"/>
            <a:chOff x="6037227" y="4302634"/>
            <a:chExt cx="4125965" cy="1141236"/>
          </a:xfrm>
        </p:grpSpPr>
        <p:cxnSp>
          <p:nvCxnSpPr>
            <p:cNvPr id="277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47">
              <a:extLst>
                <a:ext uri="{FF2B5EF4-FFF2-40B4-BE49-F238E27FC236}">
                  <a16:creationId xmlns="" xmlns:a16="http://schemas.microsoft.com/office/drawing/2014/main" id="{8AC6F823-5E78-4F8D-A202-7871FF47EB1E}"/>
                </a:ext>
              </a:extLst>
            </p:cNvPr>
            <p:cNvCxnSpPr/>
            <p:nvPr/>
          </p:nvCxnSpPr>
          <p:spPr>
            <a:xfrm flipH="1">
              <a:off x="6037227" y="4967557"/>
              <a:ext cx="4125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199">
            <a:extLst>
              <a:ext uri="{FF2B5EF4-FFF2-40B4-BE49-F238E27FC236}">
                <a16:creationId xmlns="" xmlns:a16="http://schemas.microsoft.com/office/drawing/2014/main" id="{EB8C85AA-FD9E-47F6-946D-D80EB77256AC}"/>
              </a:ext>
            </a:extLst>
          </p:cNvPr>
          <p:cNvGrpSpPr/>
          <p:nvPr/>
        </p:nvGrpSpPr>
        <p:grpSpPr>
          <a:xfrm>
            <a:off x="2295473" y="5058451"/>
            <a:ext cx="152278" cy="288308"/>
            <a:chOff x="7272654" y="4302634"/>
            <a:chExt cx="565194" cy="1141236"/>
          </a:xfrm>
        </p:grpSpPr>
        <p:cxnSp>
          <p:nvCxnSpPr>
            <p:cNvPr id="294" name="Straight Connector 233">
              <a:extLst>
                <a:ext uri="{FF2B5EF4-FFF2-40B4-BE49-F238E27FC236}">
                  <a16:creationId xmlns="" xmlns:a16="http://schemas.microsoft.com/office/drawing/2014/main" id="{33D2889F-F3D5-4E17-8B24-69A83C043084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34">
              <a:extLst>
                <a:ext uri="{FF2B5EF4-FFF2-40B4-BE49-F238E27FC236}">
                  <a16:creationId xmlns="" xmlns:a16="http://schemas.microsoft.com/office/drawing/2014/main" id="{F0F7AE28-2B04-4E89-BB0D-1DBC28F99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237">
              <a:extLst>
                <a:ext uri="{FF2B5EF4-FFF2-40B4-BE49-F238E27FC236}">
                  <a16:creationId xmlns="" xmlns:a16="http://schemas.microsoft.com/office/drawing/2014/main" id="{E8BC466D-245E-4AA8-BD43-D3BE9061801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14 Conector angular"/>
          <p:cNvCxnSpPr/>
          <p:nvPr/>
        </p:nvCxnSpPr>
        <p:spPr>
          <a:xfrm rot="5400000" flipH="1" flipV="1">
            <a:off x="2271097" y="4646442"/>
            <a:ext cx="552180" cy="297963"/>
          </a:xfrm>
          <a:prstGeom prst="bentConnector3">
            <a:avLst>
              <a:gd name="adj1" fmla="val 994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887531" y="5346759"/>
            <a:ext cx="0" cy="507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314 Conector recto"/>
          <p:cNvCxnSpPr/>
          <p:nvPr/>
        </p:nvCxnSpPr>
        <p:spPr>
          <a:xfrm>
            <a:off x="2424863" y="5346759"/>
            <a:ext cx="0" cy="507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315 Conector recto"/>
          <p:cNvCxnSpPr/>
          <p:nvPr/>
        </p:nvCxnSpPr>
        <p:spPr>
          <a:xfrm>
            <a:off x="2685675" y="5316499"/>
            <a:ext cx="0" cy="553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896627" y="5854079"/>
            <a:ext cx="785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305930" y="1010211"/>
                <a:ext cx="15099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𝑚𝐴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10 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s-CR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2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0" y="1010211"/>
                <a:ext cx="1509964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2016" r="-3629" b="-2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896036" y="1924828"/>
                <a:ext cx="1832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3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36" y="1924828"/>
                <a:ext cx="183255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20000" r="-10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401561" y="4968873"/>
                <a:ext cx="1063176" cy="439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0.22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7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1" y="4968873"/>
                <a:ext cx="1063176" cy="439929"/>
              </a:xfrm>
              <a:prstGeom prst="rect">
                <a:avLst/>
              </a:prstGeom>
              <a:blipFill rotWithShape="1">
                <a:blip r:embed="rId13"/>
                <a:stretch>
                  <a:fillRect l="-1724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2250504" y="3881894"/>
                <a:ext cx="2954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7" name="TextBox 2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04" y="3881894"/>
                <a:ext cx="295402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12245" r="-2041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8" name="367 Conector recto de flecha"/>
          <p:cNvCxnSpPr/>
          <p:nvPr/>
        </p:nvCxnSpPr>
        <p:spPr>
          <a:xfrm>
            <a:off x="2600061" y="3883760"/>
            <a:ext cx="0" cy="3068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/>
          <p:nvPr/>
        </p:nvCxnSpPr>
        <p:spPr>
          <a:xfrm rot="16200000" flipH="1">
            <a:off x="1755113" y="4855873"/>
            <a:ext cx="492639" cy="2015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415">
            <a:extLst>
              <a:ext uri="{FF2B5EF4-FFF2-40B4-BE49-F238E27FC236}">
                <a16:creationId xmlns="" xmlns:a16="http://schemas.microsoft.com/office/drawing/2014/main" id="{88E741F9-F47B-4EB4-A793-3B049231FB4D}"/>
              </a:ext>
            </a:extLst>
          </p:cNvPr>
          <p:cNvGrpSpPr/>
          <p:nvPr/>
        </p:nvGrpSpPr>
        <p:grpSpPr>
          <a:xfrm flipH="1">
            <a:off x="3302874" y="5221250"/>
            <a:ext cx="518156" cy="317758"/>
            <a:chOff x="6025059" y="4302634"/>
            <a:chExt cx="1812789" cy="1141236"/>
          </a:xfrm>
        </p:grpSpPr>
        <p:cxnSp>
          <p:nvCxnSpPr>
            <p:cNvPr id="215" name="Straight Connector 421">
              <a:extLst>
                <a:ext uri="{FF2B5EF4-FFF2-40B4-BE49-F238E27FC236}">
                  <a16:creationId xmlns="" xmlns:a16="http://schemas.microsoft.com/office/drawing/2014/main" id="{6F50D464-9DE3-40D3-89D4-91A9E82099BE}"/>
                </a:ext>
              </a:extLst>
            </p:cNvPr>
            <p:cNvCxnSpPr/>
            <p:nvPr/>
          </p:nvCxnSpPr>
          <p:spPr>
            <a:xfrm>
              <a:off x="7272654" y="4491241"/>
              <a:ext cx="0" cy="952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422">
              <a:extLst>
                <a:ext uri="{FF2B5EF4-FFF2-40B4-BE49-F238E27FC236}">
                  <a16:creationId xmlns="" xmlns:a16="http://schemas.microsoft.com/office/drawing/2014/main" id="{2448D85A-DC92-4BE1-A9B8-EAD0DCCD1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655" y="4302634"/>
              <a:ext cx="482642" cy="4421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423">
              <a:extLst>
                <a:ext uri="{FF2B5EF4-FFF2-40B4-BE49-F238E27FC236}">
                  <a16:creationId xmlns="" xmlns:a16="http://schemas.microsoft.com/office/drawing/2014/main" id="{7A7C1D01-D3DB-4679-B9D7-293B61D3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2654" y="5220586"/>
              <a:ext cx="565194" cy="223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424">
              <a:extLst>
                <a:ext uri="{FF2B5EF4-FFF2-40B4-BE49-F238E27FC236}">
                  <a16:creationId xmlns="" xmlns:a16="http://schemas.microsoft.com/office/drawing/2014/main" id="{0590C93A-1792-4960-BCBD-FFA0387AF126}"/>
                </a:ext>
              </a:extLst>
            </p:cNvPr>
            <p:cNvCxnSpPr/>
            <p:nvPr/>
          </p:nvCxnSpPr>
          <p:spPr>
            <a:xfrm flipH="1">
              <a:off x="6025059" y="4967555"/>
              <a:ext cx="1247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316">
            <a:extLst>
              <a:ext uri="{FF2B5EF4-FFF2-40B4-BE49-F238E27FC236}">
                <a16:creationId xmlns="" xmlns:a16="http://schemas.microsoft.com/office/drawing/2014/main" id="{A515A9C4-E911-4EA6-9B5B-5EA0BC4319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50293" y="5539008"/>
            <a:ext cx="336885" cy="225356"/>
            <a:chOff x="4332" y="3113"/>
            <a:chExt cx="272" cy="189"/>
          </a:xfrm>
        </p:grpSpPr>
        <p:sp>
          <p:nvSpPr>
            <p:cNvPr id="239" name="Line 317">
              <a:extLst>
                <a:ext uri="{FF2B5EF4-FFF2-40B4-BE49-F238E27FC236}">
                  <a16:creationId xmlns="" xmlns:a16="http://schemas.microsoft.com/office/drawing/2014/main" id="{24EB1711-8809-4B22-99B2-34979EAF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0" name="Line 318">
              <a:extLst>
                <a:ext uri="{FF2B5EF4-FFF2-40B4-BE49-F238E27FC236}">
                  <a16:creationId xmlns="" xmlns:a16="http://schemas.microsoft.com/office/drawing/2014/main" id="{1CFF38F0-EE48-42F8-9197-12B408D8C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319">
              <a:extLst>
                <a:ext uri="{FF2B5EF4-FFF2-40B4-BE49-F238E27FC236}">
                  <a16:creationId xmlns="" xmlns:a16="http://schemas.microsoft.com/office/drawing/2014/main" id="{11CF6233-F69A-4F01-9D46-8BF0719C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5" name="Line 320">
              <a:extLst>
                <a:ext uri="{FF2B5EF4-FFF2-40B4-BE49-F238E27FC236}">
                  <a16:creationId xmlns="" xmlns:a16="http://schemas.microsoft.com/office/drawing/2014/main" id="{D8FB12EE-FB45-4F51-840E-C971E9F92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sp>
        <p:nvSpPr>
          <p:cNvPr id="246" name="245 Rectángulo"/>
          <p:cNvSpPr/>
          <p:nvPr/>
        </p:nvSpPr>
        <p:spPr>
          <a:xfrm>
            <a:off x="655768" y="168625"/>
            <a:ext cx="328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Generador</a:t>
            </a:r>
            <a:r>
              <a:rPr lang="en-US" dirty="0">
                <a:solidFill>
                  <a:prstClr val="black"/>
                </a:solidFill>
              </a:rPr>
              <a:t> de </a:t>
            </a:r>
            <a:r>
              <a:rPr lang="en-US" dirty="0" err="1" smtClean="0">
                <a:solidFill>
                  <a:prstClr val="black"/>
                </a:solidFill>
              </a:rPr>
              <a:t>Funciones</a:t>
            </a:r>
            <a:r>
              <a:rPr lang="en-US" dirty="0" smtClean="0">
                <a:solidFill>
                  <a:prstClr val="black"/>
                </a:solidFill>
              </a:rPr>
              <a:t> ICL8038</a:t>
            </a:r>
            <a:endParaRPr lang="es-CR" dirty="0"/>
          </a:p>
        </p:txBody>
      </p:sp>
      <p:cxnSp>
        <p:nvCxnSpPr>
          <p:cNvPr id="4" name="3 Conector angular"/>
          <p:cNvCxnSpPr/>
          <p:nvPr/>
        </p:nvCxnSpPr>
        <p:spPr>
          <a:xfrm rot="10800000" flipV="1">
            <a:off x="5548208" y="3989615"/>
            <a:ext cx="4240654" cy="1880713"/>
          </a:xfrm>
          <a:prstGeom prst="bentConnector3">
            <a:avLst>
              <a:gd name="adj1" fmla="val -60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/>
          <p:nvPr/>
        </p:nvCxnSpPr>
        <p:spPr>
          <a:xfrm>
            <a:off x="3821030" y="5406386"/>
            <a:ext cx="1739111" cy="463943"/>
          </a:xfrm>
          <a:prstGeom prst="bentConnector3">
            <a:avLst>
              <a:gd name="adj1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8374470" y="892861"/>
                <a:ext cx="3643359" cy="1248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:r>
                  <a:rPr lang="es-CR" sz="1600" b="0" dirty="0" smtClean="0">
                    <a:solidFill>
                      <a:prstClr val="black"/>
                    </a:solidFill>
                  </a:rPr>
                  <a:t>Demuestre que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 b="0" i="0" smtClean="0">
                        <a:solidFill>
                          <a:prstClr val="black"/>
                        </a:solidFill>
                        <a:latin typeface="Cambria Math"/>
                      </a:rPr>
                      <m:t>f</m:t>
                    </m:r>
                    <m:r>
                      <a:rPr lang="es-CR" sz="16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C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s-C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s-CR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s-C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0.66</m:t>
                            </m:r>
                          </m:den>
                        </m:f>
                        <m:d>
                          <m:dPr>
                            <m:ctrlPr>
                              <a:rPr lang="es-C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s-CR" sz="16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CR" sz="16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s-CR" sz="16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s-CR" sz="16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 smtClean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en-US" sz="16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sz="1600" dirty="0" err="1" smtClean="0">
                    <a:solidFill>
                      <a:prstClr val="black"/>
                    </a:solidFill>
                  </a:rPr>
                  <a:t>Encuentre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una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expresión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para el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ciclo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de </a:t>
                </a:r>
                <a:r>
                  <a:rPr lang="en-US" sz="1600" dirty="0" err="1" smtClean="0">
                    <a:solidFill>
                      <a:prstClr val="black"/>
                    </a:solidFill>
                  </a:rPr>
                  <a:t>trabajo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55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70" y="892861"/>
                <a:ext cx="3643359" cy="1248034"/>
              </a:xfrm>
              <a:prstGeom prst="rect">
                <a:avLst/>
              </a:prstGeom>
              <a:blipFill rotWithShape="1">
                <a:blip r:embed="rId15"/>
                <a:stretch>
                  <a:fillRect l="-3518" t="-488" b="-926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5272086" y="653143"/>
            <a:ext cx="1692582" cy="1010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4" name="TextBox 177">
            <a:extLst>
              <a:ext uri="{FF2B5EF4-FFF2-40B4-BE49-F238E27FC236}">
                <a16:creationId xmlns="" xmlns:a16="http://schemas.microsoft.com/office/drawing/2014/main" id="{CCFA740C-48CB-4BB0-842C-33D0A72B0979}"/>
              </a:ext>
            </a:extLst>
          </p:cNvPr>
          <p:cNvSpPr txBox="1"/>
          <p:nvPr/>
        </p:nvSpPr>
        <p:spPr>
          <a:xfrm>
            <a:off x="5353265" y="860350"/>
            <a:ext cx="161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Convertidor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Triangular/</a:t>
            </a:r>
            <a:r>
              <a:rPr lang="en-US" sz="1400" dirty="0" err="1">
                <a:solidFill>
                  <a:prstClr val="black"/>
                </a:solidFill>
              </a:rPr>
              <a:t>S</a:t>
            </a:r>
            <a:r>
              <a:rPr lang="en-US" sz="1400" dirty="0" err="1" smtClean="0">
                <a:solidFill>
                  <a:prstClr val="black"/>
                </a:solidFill>
              </a:rPr>
              <a:t>enoidal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93" y="1070512"/>
            <a:ext cx="788442" cy="49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47" y="3233198"/>
            <a:ext cx="552578" cy="31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992" y="2939655"/>
            <a:ext cx="677753" cy="32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angular"/>
          <p:cNvCxnSpPr>
            <a:stCxn id="414" idx="0"/>
            <a:endCxn id="3" idx="1"/>
          </p:cNvCxnSpPr>
          <p:nvPr/>
        </p:nvCxnSpPr>
        <p:spPr>
          <a:xfrm rot="5400000" flipH="1" flipV="1">
            <a:off x="3105400" y="1331525"/>
            <a:ext cx="2339983" cy="199339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3" idx="3"/>
          </p:cNvCxnSpPr>
          <p:nvPr/>
        </p:nvCxnSpPr>
        <p:spPr>
          <a:xfrm flipV="1">
            <a:off x="6964668" y="1152319"/>
            <a:ext cx="375674" cy="5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635602" y="1199939"/>
            <a:ext cx="55282" cy="119978"/>
            <a:chOff x="7132321" y="4612913"/>
            <a:chExt cx="119270" cy="287888"/>
          </a:xfrm>
        </p:grpSpPr>
        <p:sp>
          <p:nvSpPr>
            <p:cNvPr id="36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9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302767" y="964446"/>
                <a:ext cx="71128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2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67" y="964446"/>
                <a:ext cx="711285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5172" r="-5172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03">
                <a:extLst>
                  <a:ext uri="{FF2B5EF4-FFF2-40B4-BE49-F238E27FC236}">
                    <a16:creationId xmlns="" xmlns:a16="http://schemas.microsoft.com/office/drawing/2014/main" id="{BD1F56FF-F605-49B7-8CE4-D70F132F4314}"/>
                  </a:ext>
                </a:extLst>
              </p:cNvPr>
              <p:cNvSpPr txBox="1"/>
              <p:nvPr/>
            </p:nvSpPr>
            <p:spPr>
              <a:xfrm>
                <a:off x="410281" y="4371952"/>
                <a:ext cx="1011366" cy="439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0.22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𝐶𝐶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3" name="TextBox 2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1F56FF-F605-49B7-8CE4-D70F132F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1" y="4371952"/>
                <a:ext cx="1011366" cy="439929"/>
              </a:xfrm>
              <a:prstGeom prst="rect">
                <a:avLst/>
              </a:prstGeom>
              <a:blipFill rotWithShape="1">
                <a:blip r:embed="rId20"/>
                <a:stretch>
                  <a:fillRect l="-3012" r="-602" b="-97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281 CuadroTexto"/>
          <p:cNvSpPr txBox="1"/>
          <p:nvPr/>
        </p:nvSpPr>
        <p:spPr>
          <a:xfrm>
            <a:off x="8632387" y="277909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#10</a:t>
            </a:r>
            <a:endParaRPr lang="es-C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94">
                <a:extLst>
                  <a:ext uri="{FF2B5EF4-FFF2-40B4-BE49-F238E27FC236}">
                    <a16:creationId xmlns="" xmlns:a16="http://schemas.microsoft.com/office/drawing/2014/main" id="{14A1196A-320F-4772-84B7-A3489EE23FA8}"/>
                  </a:ext>
                </a:extLst>
              </p:cNvPr>
              <p:cNvSpPr txBox="1"/>
              <p:nvPr/>
            </p:nvSpPr>
            <p:spPr>
              <a:xfrm>
                <a:off x="9197898" y="3829082"/>
                <a:ext cx="376642" cy="33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CR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83" name="TextBox 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4A1196A-320F-4772-84B7-A3489EE2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898" y="3829082"/>
                <a:ext cx="376642" cy="339132"/>
              </a:xfrm>
              <a:prstGeom prst="rect">
                <a:avLst/>
              </a:prstGeom>
              <a:blipFill rotWithShape="1"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Straight Connector 311">
            <a:extLst>
              <a:ext uri="{FF2B5EF4-FFF2-40B4-BE49-F238E27FC236}">
                <a16:creationId xmlns="" xmlns:a16="http://schemas.microsoft.com/office/drawing/2014/main" id="{3431D875-3897-4FD4-887E-6B44697EFAC7}"/>
              </a:ext>
            </a:extLst>
          </p:cNvPr>
          <p:cNvCxnSpPr/>
          <p:nvPr/>
        </p:nvCxnSpPr>
        <p:spPr>
          <a:xfrm>
            <a:off x="9574540" y="3083657"/>
            <a:ext cx="4021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5631" y="230970"/>
            <a:ext cx="361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Tiempo de respuesta de un comparador</a:t>
            </a:r>
            <a:endParaRPr lang="es-CR" sz="1600" dirty="0"/>
          </a:p>
        </p:txBody>
      </p:sp>
      <p:grpSp>
        <p:nvGrpSpPr>
          <p:cNvPr id="5" name="4 Grupo"/>
          <p:cNvGrpSpPr/>
          <p:nvPr/>
        </p:nvGrpSpPr>
        <p:grpSpPr>
          <a:xfrm>
            <a:off x="1998924" y="1881894"/>
            <a:ext cx="2109575" cy="959051"/>
            <a:chOff x="1724998" y="1741159"/>
            <a:chExt cx="2109575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73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2500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920543" y="2012028"/>
            <a:ext cx="55282" cy="119978"/>
            <a:chOff x="7132321" y="4612913"/>
            <a:chExt cx="119270" cy="287888"/>
          </a:xfrm>
        </p:grpSpPr>
        <p:sp>
          <p:nvSpPr>
            <p:cNvPr id="1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6173" r="-740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2920239" y="2594990"/>
            <a:ext cx="55282" cy="119978"/>
            <a:chOff x="7132321" y="4612913"/>
            <a:chExt cx="119270" cy="287888"/>
          </a:xfrm>
        </p:grpSpPr>
        <p:sp>
          <p:nvSpPr>
            <p:cNvPr id="2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843835" y="2531391"/>
            <a:ext cx="292187" cy="249891"/>
            <a:chOff x="6176852" y="2698817"/>
            <a:chExt cx="292187" cy="249891"/>
          </a:xfrm>
        </p:grpSpPr>
        <p:cxnSp>
          <p:nvCxnSpPr>
            <p:cNvPr id="2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581641" y="1775451"/>
            <a:ext cx="290336" cy="76507"/>
            <a:chOff x="7529811" y="3713163"/>
            <a:chExt cx="640072" cy="158750"/>
          </a:xfrm>
        </p:grpSpPr>
        <p:cxnSp>
          <p:nvCxnSpPr>
            <p:cNvPr id="42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96747" y="1557094"/>
            <a:ext cx="55282" cy="119978"/>
            <a:chOff x="7132321" y="4612913"/>
            <a:chExt cx="119270" cy="287888"/>
          </a:xfrm>
        </p:grpSpPr>
        <p:sp>
          <p:nvSpPr>
            <p:cNvPr id="5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9836" r="-983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69 Conector recto"/>
          <p:cNvCxnSpPr/>
          <p:nvPr/>
        </p:nvCxnSpPr>
        <p:spPr>
          <a:xfrm flipV="1">
            <a:off x="3714935" y="1964175"/>
            <a:ext cx="11875" cy="39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561873" y="2550965"/>
            <a:ext cx="109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 smtClean="0"/>
              <a:t>Colector </a:t>
            </a:r>
            <a:br>
              <a:rPr lang="es-CR" sz="1100" dirty="0" smtClean="0"/>
            </a:br>
            <a:r>
              <a:rPr lang="es-CR" sz="1100" dirty="0" smtClean="0"/>
              <a:t>Abierto</a:t>
            </a:r>
            <a:endParaRPr lang="es-CR" sz="1100" b="0" dirty="0" smtClean="0"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i="1" smtClean="0">
                          <a:latin typeface="Cambria Math"/>
                        </a:rPr>
                        <m:t>5</m:t>
                      </m:r>
                      <m:r>
                        <a:rPr lang="es-CR" sz="1200" b="0" i="1" smtClean="0">
                          <a:latin typeface="Cambria Math"/>
                        </a:rPr>
                        <m:t>00 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8451" r="-9859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35 Conector recto de flecha"/>
          <p:cNvCxnSpPr/>
          <p:nvPr/>
        </p:nvCxnSpPr>
        <p:spPr>
          <a:xfrm flipV="1">
            <a:off x="621148" y="1248540"/>
            <a:ext cx="0" cy="9688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21148" y="2217401"/>
            <a:ext cx="10455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8547" y="1476202"/>
                <a:ext cx="5531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100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" y="1476202"/>
                <a:ext cx="55310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5495" r="-769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79 CuadroTexto"/>
              <p:cNvSpPr txBox="1"/>
              <p:nvPr/>
            </p:nvSpPr>
            <p:spPr>
              <a:xfrm>
                <a:off x="743680" y="2413525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0" name="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0" y="2413525"/>
                <a:ext cx="400238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84 CuadroTexto"/>
          <p:cNvSpPr txBox="1"/>
          <p:nvPr/>
        </p:nvSpPr>
        <p:spPr>
          <a:xfrm>
            <a:off x="1843835" y="909986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Caso Real</a:t>
            </a:r>
            <a:endParaRPr lang="es-CR" sz="1600" dirty="0"/>
          </a:p>
        </p:txBody>
      </p:sp>
      <p:cxnSp>
        <p:nvCxnSpPr>
          <p:cNvPr id="146" name="145 Conector angular"/>
          <p:cNvCxnSpPr/>
          <p:nvPr/>
        </p:nvCxnSpPr>
        <p:spPr>
          <a:xfrm>
            <a:off x="611144" y="1575751"/>
            <a:ext cx="919304" cy="810927"/>
          </a:xfrm>
          <a:prstGeom prst="bentConnector3">
            <a:avLst>
              <a:gd name="adj1" fmla="val 370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/>
          <p:nvPr/>
        </p:nvCxnSpPr>
        <p:spPr>
          <a:xfrm>
            <a:off x="1333523" y="2026003"/>
            <a:ext cx="0" cy="200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/>
          <p:nvPr/>
        </p:nvCxnSpPr>
        <p:spPr>
          <a:xfrm flipV="1">
            <a:off x="1321648" y="2374057"/>
            <a:ext cx="0" cy="1759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98683" y="2158681"/>
                <a:ext cx="463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𝑂𝐷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3" y="2158681"/>
                <a:ext cx="46352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225631" y="2907227"/>
                <a:ext cx="1242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𝑂𝐷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:</m:t>
                      </m:r>
                      <m:r>
                        <a:rPr lang="es-CR" sz="1200" b="0" i="1" smtClean="0">
                          <a:latin typeface="Cambria Math"/>
                        </a:rPr>
                        <m:t>𝑂𝑣𝑒𝑟𝑑𝑟𝑖𝑣𝑒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907227"/>
                <a:ext cx="1242776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167 CuadroTexto"/>
              <p:cNvSpPr txBox="1"/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8" name="1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169 CuadroTexto"/>
              <p:cNvSpPr txBox="1"/>
              <p:nvPr/>
            </p:nvSpPr>
            <p:spPr>
              <a:xfrm>
                <a:off x="6673932" y="521342"/>
                <a:ext cx="46313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El mínimo </a:t>
                </a:r>
                <a:r>
                  <a:rPr lang="es-CR" sz="1600" dirty="0" err="1" smtClean="0"/>
                  <a:t>Overdrive</a:t>
                </a:r>
                <a:r>
                  <a:rPr lang="es-CR" sz="1600" dirty="0" smtClean="0"/>
                  <a:t> recomendado es 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𝐼𝑂𝑆</m:t>
                        </m:r>
                      </m:sub>
                    </m:sSub>
                  </m:oMath>
                </a14:m>
                <a:endParaRPr lang="es-CR" sz="1600" dirty="0" smtClean="0"/>
              </a:p>
              <a:p>
                <a:r>
                  <a:rPr lang="es-CR" sz="1600" dirty="0" smtClean="0"/>
                  <a:t>Para el caso del LM311 ¿cuál sería el valor típico del mínimo </a:t>
                </a:r>
                <a:r>
                  <a:rPr lang="es-CR" sz="1600" dirty="0" err="1" smtClean="0"/>
                  <a:t>Overdrive</a:t>
                </a:r>
                <a:r>
                  <a:rPr lang="es-CR" sz="1600" dirty="0" smtClean="0"/>
                  <a:t>?</a:t>
                </a:r>
                <a:endParaRPr lang="es-CR" sz="1600" dirty="0"/>
              </a:p>
            </p:txBody>
          </p:sp>
        </mc:Choice>
        <mc:Fallback xmlns="">
          <p:sp>
            <p:nvSpPr>
              <p:cNvPr id="170" name="1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32" y="521342"/>
                <a:ext cx="4631377" cy="830997"/>
              </a:xfrm>
              <a:prstGeom prst="rect">
                <a:avLst/>
              </a:prstGeom>
              <a:blipFill rotWithShape="1">
                <a:blip r:embed="rId15"/>
                <a:stretch>
                  <a:fillRect l="-789" t="-2206" b="-882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03" y="1916459"/>
            <a:ext cx="4606035" cy="471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170 CuadroTexto"/>
              <p:cNvSpPr txBox="1"/>
              <p:nvPr/>
            </p:nvSpPr>
            <p:spPr>
              <a:xfrm>
                <a:off x="224906" y="4460008"/>
                <a:ext cx="667393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El Tiempo de Respuesta o Retardo de Propagación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:</m:t>
                    </m:r>
                    <m:r>
                      <a:rPr lang="es-CR" sz="1400" b="0" i="1" smtClean="0">
                        <a:latin typeface="Cambria Math"/>
                      </a:rPr>
                      <m:t>𝑃𝑟𝑜𝑝𝑎𝑔𝑎𝑡𝑖𝑜𝑛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𝐷𝑒𝑙𝑎𝑦</m:t>
                    </m:r>
                  </m:oMath>
                </a14:m>
                <a:r>
                  <a:rPr lang="es-CR" sz="1400" dirty="0" smtClean="0"/>
                  <a:t>) es el tiempo que transcurre desde que la entrada produce el cambio de estado hasta el momento en que la salida llega al 50% de su valor final.</a:t>
                </a:r>
                <a:endParaRPr lang="es-CR" sz="1400" dirty="0"/>
              </a:p>
            </p:txBody>
          </p:sp>
        </mc:Choice>
        <mc:Fallback xmlns="">
          <p:sp>
            <p:nvSpPr>
              <p:cNvPr id="171" name="17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6" y="4460008"/>
                <a:ext cx="6673934" cy="738664"/>
              </a:xfrm>
              <a:prstGeom prst="rect">
                <a:avLst/>
              </a:prstGeom>
              <a:blipFill rotWithShape="1">
                <a:blip r:embed="rId17"/>
                <a:stretch>
                  <a:fillRect l="-274" t="-826" b="-74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4" name="17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033592"/>
                  </p:ext>
                </p:extLst>
              </p:nvPr>
            </p:nvGraphicFramePr>
            <p:xfrm>
              <a:off x="742866" y="5409461"/>
              <a:ext cx="2177677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3615"/>
                    <a:gridCol w="1204062"/>
                  </a:tblGrid>
                  <a:tr h="297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𝑶𝑫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5 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20 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4" name="17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033592"/>
                  </p:ext>
                </p:extLst>
              </p:nvPr>
            </p:nvGraphicFramePr>
            <p:xfrm>
              <a:off x="742866" y="5409461"/>
              <a:ext cx="2177677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3615"/>
                    <a:gridCol w="120406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625" r="-123750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81726" r="-508" b="-30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625" t="-100000" r="-12375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625" t="-200000" r="-12375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625" t="-300000" r="-12375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174 CuadroTexto"/>
              <p:cNvSpPr txBox="1"/>
              <p:nvPr/>
            </p:nvSpPr>
            <p:spPr>
              <a:xfrm>
                <a:off x="3396068" y="5481286"/>
                <a:ext cx="35027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La dispersión del retardo (</a:t>
                </a:r>
                <a14:m>
                  <m:oMath xmlns:m="http://schemas.openxmlformats.org/officeDocument/2006/math">
                    <m:r>
                      <a:rPr lang="es-CR" sz="1400" b="0" i="1" smtClean="0">
                        <a:latin typeface="Cambria Math"/>
                      </a:rPr>
                      <m:t>𝐷𝑒𝑙𝑎𝑦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𝐷𝑖𝑠𝑝𝑒𝑟𝑠𝑖𝑜𝑛</m:t>
                    </m:r>
                  </m:oMath>
                </a14:m>
                <a:r>
                  <a:rPr lang="es-CR" sz="1400" dirty="0" smtClean="0"/>
                  <a:t>) es la diferencia entre dos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s-CR" sz="1400" dirty="0" smtClean="0"/>
                  <a:t>. ¿Cuál sería este valor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𝑂</m:t>
                        </m:r>
                        <m:r>
                          <a:rPr lang="es-CR" sz="1400" i="1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s-CR" sz="1400" dirty="0" smtClean="0"/>
                  <a:t> entre 2 </a:t>
                </a:r>
                <a:r>
                  <a:rPr lang="es-CR" sz="1400" dirty="0" err="1" smtClean="0"/>
                  <a:t>mV</a:t>
                </a:r>
                <a:r>
                  <a:rPr lang="es-CR" sz="1400" dirty="0" smtClean="0"/>
                  <a:t> y 20 </a:t>
                </a:r>
                <a:r>
                  <a:rPr lang="es-CR" sz="1400" dirty="0" err="1" smtClean="0"/>
                  <a:t>mV</a:t>
                </a:r>
                <a:endParaRPr lang="es-CR" sz="1400" dirty="0"/>
              </a:p>
            </p:txBody>
          </p:sp>
        </mc:Choice>
        <mc:Fallback xmlns="">
          <p:sp>
            <p:nvSpPr>
              <p:cNvPr id="175" name="1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68" y="5481286"/>
                <a:ext cx="3502772" cy="738664"/>
              </a:xfrm>
              <a:prstGeom prst="rect">
                <a:avLst/>
              </a:prstGeom>
              <a:blipFill rotWithShape="1">
                <a:blip r:embed="rId19"/>
                <a:stretch>
                  <a:fillRect l="-348" t="-826" r="-1739" b="-74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3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25631" y="230970"/>
                <a:ext cx="3003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 smtClean="0"/>
                  <a:t>Tiempo de subida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:</m:t>
                    </m:r>
                    <m:r>
                      <a:rPr lang="es-CR" sz="1600" b="0" i="1" smtClean="0">
                        <a:latin typeface="Cambria Math"/>
                      </a:rPr>
                      <m:t>𝑅𝑖𝑠𝑒</m:t>
                    </m:r>
                    <m:r>
                      <a:rPr lang="es-CR" sz="1600" b="0" i="1" smtClean="0">
                        <a:latin typeface="Cambria Math"/>
                      </a:rPr>
                      <m:t> </m:t>
                    </m:r>
                    <m:r>
                      <a:rPr lang="es-CR" sz="1600" b="0" i="1" smtClean="0">
                        <a:latin typeface="Cambria Math"/>
                      </a:rPr>
                      <m:t>𝑇𝑖𝑚𝑒</m:t>
                    </m:r>
                  </m:oMath>
                </a14:m>
                <a:r>
                  <a:rPr lang="es-CR" sz="1600" dirty="0" smtClean="0"/>
                  <a:t>)</a:t>
                </a:r>
                <a:endParaRPr lang="es-CR" sz="16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3003258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1014" t="-5455" r="-203" b="-2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1998924" y="1881894"/>
            <a:ext cx="2109575" cy="959051"/>
            <a:chOff x="1724998" y="1741159"/>
            <a:chExt cx="2109575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73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12500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920543" y="2012028"/>
            <a:ext cx="55282" cy="119978"/>
            <a:chOff x="7132321" y="4612913"/>
            <a:chExt cx="119270" cy="287888"/>
          </a:xfrm>
        </p:grpSpPr>
        <p:sp>
          <p:nvSpPr>
            <p:cNvPr id="1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173" r="-740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2920239" y="2594990"/>
            <a:ext cx="55282" cy="119978"/>
            <a:chOff x="7132321" y="4612913"/>
            <a:chExt cx="119270" cy="287888"/>
          </a:xfrm>
        </p:grpSpPr>
        <p:sp>
          <p:nvSpPr>
            <p:cNvPr id="2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843835" y="2531391"/>
            <a:ext cx="292187" cy="249891"/>
            <a:chOff x="6176852" y="2698817"/>
            <a:chExt cx="292187" cy="249891"/>
          </a:xfrm>
        </p:grpSpPr>
        <p:cxnSp>
          <p:nvCxnSpPr>
            <p:cNvPr id="2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581641" y="1775451"/>
            <a:ext cx="290336" cy="76507"/>
            <a:chOff x="7529811" y="3713163"/>
            <a:chExt cx="640072" cy="158750"/>
          </a:xfrm>
        </p:grpSpPr>
        <p:cxnSp>
          <p:nvCxnSpPr>
            <p:cNvPr id="42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96747" y="1557094"/>
            <a:ext cx="55282" cy="119978"/>
            <a:chOff x="7132321" y="4612913"/>
            <a:chExt cx="119270" cy="287888"/>
          </a:xfrm>
        </p:grpSpPr>
        <p:sp>
          <p:nvSpPr>
            <p:cNvPr id="5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9836" r="-983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69 Conector recto"/>
          <p:cNvCxnSpPr/>
          <p:nvPr/>
        </p:nvCxnSpPr>
        <p:spPr>
          <a:xfrm flipV="1">
            <a:off x="3714935" y="1964175"/>
            <a:ext cx="11875" cy="39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561873" y="2550965"/>
            <a:ext cx="109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 smtClean="0"/>
              <a:t>Colector </a:t>
            </a:r>
            <a:br>
              <a:rPr lang="es-CR" sz="1100" dirty="0" smtClean="0"/>
            </a:br>
            <a:r>
              <a:rPr lang="es-CR" sz="1100" dirty="0" smtClean="0"/>
              <a:t>Abierto</a:t>
            </a:r>
            <a:endParaRPr lang="es-CR" sz="1100" b="0" dirty="0" smtClean="0"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i="1" smtClean="0">
                          <a:latin typeface="Cambria Math"/>
                        </a:rPr>
                        <m:t>5</m:t>
                      </m:r>
                      <m:r>
                        <a:rPr lang="es-CR" sz="1200" b="0" i="1" smtClean="0">
                          <a:latin typeface="Cambria Math"/>
                        </a:rPr>
                        <m:t>00 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8451" r="-9859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35 Conector recto de flecha"/>
          <p:cNvCxnSpPr/>
          <p:nvPr/>
        </p:nvCxnSpPr>
        <p:spPr>
          <a:xfrm flipV="1">
            <a:off x="621148" y="1248540"/>
            <a:ext cx="0" cy="9688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21148" y="2217401"/>
            <a:ext cx="10455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8547" y="1476202"/>
                <a:ext cx="5531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100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" y="1476202"/>
                <a:ext cx="55310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5495" r="-769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79 CuadroTexto"/>
              <p:cNvSpPr txBox="1"/>
              <p:nvPr/>
            </p:nvSpPr>
            <p:spPr>
              <a:xfrm>
                <a:off x="743680" y="2413525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0" name="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0" y="2413525"/>
                <a:ext cx="400238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84 CuadroTexto"/>
          <p:cNvSpPr txBox="1"/>
          <p:nvPr/>
        </p:nvSpPr>
        <p:spPr>
          <a:xfrm>
            <a:off x="1843835" y="909986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Caso Real</a:t>
            </a:r>
            <a:endParaRPr lang="es-CR" sz="1600" dirty="0"/>
          </a:p>
        </p:txBody>
      </p:sp>
      <p:cxnSp>
        <p:nvCxnSpPr>
          <p:cNvPr id="146" name="145 Conector angular"/>
          <p:cNvCxnSpPr/>
          <p:nvPr/>
        </p:nvCxnSpPr>
        <p:spPr>
          <a:xfrm>
            <a:off x="611144" y="1575751"/>
            <a:ext cx="919304" cy="810927"/>
          </a:xfrm>
          <a:prstGeom prst="bentConnector3">
            <a:avLst>
              <a:gd name="adj1" fmla="val 370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/>
          <p:nvPr/>
        </p:nvCxnSpPr>
        <p:spPr>
          <a:xfrm>
            <a:off x="1333523" y="2026003"/>
            <a:ext cx="0" cy="200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/>
          <p:nvPr/>
        </p:nvCxnSpPr>
        <p:spPr>
          <a:xfrm flipV="1">
            <a:off x="1321648" y="2374057"/>
            <a:ext cx="0" cy="1759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98683" y="2158681"/>
                <a:ext cx="463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𝑂𝐷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3" y="2158681"/>
                <a:ext cx="46352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225631" y="2907227"/>
                <a:ext cx="1242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𝑂𝐷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:</m:t>
                      </m:r>
                      <m:r>
                        <a:rPr lang="es-CR" sz="1200" b="0" i="1" smtClean="0">
                          <a:latin typeface="Cambria Math"/>
                        </a:rPr>
                        <m:t>𝑂𝑣𝑒𝑟𝑑𝑟𝑖𝑣𝑒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907227"/>
                <a:ext cx="124277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167 CuadroTexto"/>
              <p:cNvSpPr txBox="1"/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8" name="1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03" y="1916459"/>
            <a:ext cx="4606035" cy="471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170 CuadroTexto"/>
              <p:cNvSpPr txBox="1"/>
              <p:nvPr/>
            </p:nvSpPr>
            <p:spPr>
              <a:xfrm>
                <a:off x="224906" y="4460008"/>
                <a:ext cx="66739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El tiempo de Subida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:</m:t>
                    </m:r>
                    <m:r>
                      <a:rPr lang="es-CR" sz="1400" b="0" i="1" smtClean="0">
                        <a:latin typeface="Cambria Math"/>
                      </a:rPr>
                      <m:t>𝑅𝑖𝑠𝑒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𝑇𝑖𝑚𝑒</m:t>
                    </m:r>
                  </m:oMath>
                </a14:m>
                <a:r>
                  <a:rPr lang="es-CR" sz="1400" dirty="0" smtClean="0"/>
                  <a:t>) es el tiempo que transcurre desde que la salida pasa del 10% de su valor final al 90% de su valor final.</a:t>
                </a:r>
                <a:endParaRPr lang="es-CR" sz="1400" dirty="0"/>
              </a:p>
            </p:txBody>
          </p:sp>
        </mc:Choice>
        <mc:Fallback xmlns="">
          <p:sp>
            <p:nvSpPr>
              <p:cNvPr id="171" name="17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6" y="4460008"/>
                <a:ext cx="6673934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274" t="-1176" b="-1176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recto"/>
          <p:cNvCxnSpPr/>
          <p:nvPr/>
        </p:nvCxnSpPr>
        <p:spPr>
          <a:xfrm>
            <a:off x="8170223" y="3196898"/>
            <a:ext cx="1778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8170223" y="4443019"/>
            <a:ext cx="1778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68 CuadroTexto"/>
              <p:cNvSpPr txBox="1"/>
              <p:nvPr/>
            </p:nvSpPr>
            <p:spPr>
              <a:xfrm>
                <a:off x="736275" y="5479592"/>
                <a:ext cx="4043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Demuestre que 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CR" sz="1400" dirty="0" smtClean="0"/>
                  <a:t> del LM741 es aproximadamente el doble del LM311 para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𝑂𝐷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=5</m:t>
                    </m:r>
                    <m:r>
                      <a:rPr lang="es-CR" sz="1400" b="0" i="1" smtClean="0">
                        <a:latin typeface="Cambria Math"/>
                      </a:rPr>
                      <m:t>𝑚𝑉</m:t>
                    </m:r>
                  </m:oMath>
                </a14:m>
                <a:r>
                  <a:rPr lang="es-CR" sz="1400" dirty="0" smtClean="0"/>
                  <a:t> </a:t>
                </a:r>
                <a:endParaRPr lang="es-CR" sz="1400" dirty="0"/>
              </a:p>
            </p:txBody>
          </p:sp>
        </mc:Choice>
        <mc:Fallback xmlns="">
          <p:sp>
            <p:nvSpPr>
              <p:cNvPr id="69" name="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5" y="5479592"/>
                <a:ext cx="4043942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452" t="-1163" r="-754" b="-1046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32 Rectángulo"/>
          <p:cNvSpPr/>
          <p:nvPr/>
        </p:nvSpPr>
        <p:spPr>
          <a:xfrm>
            <a:off x="10170774" y="5110260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 smtClean="0"/>
              <a:t>LM311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7583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25631" y="230970"/>
                <a:ext cx="3078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 smtClean="0"/>
                  <a:t>Razón de Cambio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:</m:t>
                    </m:r>
                    <m:r>
                      <a:rPr lang="es-CR" sz="1600" b="0" i="1" smtClean="0">
                        <a:latin typeface="Cambria Math"/>
                      </a:rPr>
                      <m:t>𝑆𝑙𝑒𝑤</m:t>
                    </m:r>
                    <m:r>
                      <a:rPr lang="es-CR" sz="1600" b="0" i="1" smtClean="0">
                        <a:latin typeface="Cambria Math"/>
                      </a:rPr>
                      <m:t> </m:t>
                    </m:r>
                    <m:r>
                      <a:rPr lang="es-CR" sz="1600" b="0" i="1" smtClean="0">
                        <a:latin typeface="Cambria Math"/>
                      </a:rPr>
                      <m:t>𝑅𝑎𝑡𝑒</m:t>
                    </m:r>
                  </m:oMath>
                </a14:m>
                <a:r>
                  <a:rPr lang="es-CR" sz="1600" dirty="0" smtClean="0"/>
                  <a:t>)</a:t>
                </a:r>
                <a:endParaRPr lang="es-CR" sz="16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3078663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90" t="-5455" b="-2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1998924" y="1881894"/>
            <a:ext cx="2109575" cy="959051"/>
            <a:chOff x="1724998" y="1741159"/>
            <a:chExt cx="2109575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73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2215792"/>
                <a:ext cx="246670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12500"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72" y="1796906"/>
                <a:ext cx="44890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68" y="2217401"/>
                <a:ext cx="45890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920543" y="2012028"/>
            <a:ext cx="55282" cy="119978"/>
            <a:chOff x="7132321" y="4612913"/>
            <a:chExt cx="119270" cy="287888"/>
          </a:xfrm>
        </p:grpSpPr>
        <p:sp>
          <p:nvSpPr>
            <p:cNvPr id="1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1" y="1776535"/>
                <a:ext cx="488980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6173" r="-7407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2920239" y="2594990"/>
            <a:ext cx="55282" cy="119978"/>
            <a:chOff x="7132321" y="4612913"/>
            <a:chExt cx="119270" cy="287888"/>
          </a:xfrm>
        </p:grpSpPr>
        <p:sp>
          <p:nvSpPr>
            <p:cNvPr id="2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64" y="2812152"/>
                <a:ext cx="488980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1843835" y="2531391"/>
            <a:ext cx="292187" cy="249891"/>
            <a:chOff x="6176852" y="2698817"/>
            <a:chExt cx="292187" cy="249891"/>
          </a:xfrm>
        </p:grpSpPr>
        <p:cxnSp>
          <p:nvCxnSpPr>
            <p:cNvPr id="28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581641" y="1775451"/>
            <a:ext cx="290336" cy="76507"/>
            <a:chOff x="7529811" y="3713163"/>
            <a:chExt cx="640072" cy="158750"/>
          </a:xfrm>
        </p:grpSpPr>
        <p:cxnSp>
          <p:nvCxnSpPr>
            <p:cNvPr id="42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96747" y="1557094"/>
            <a:ext cx="55282" cy="119978"/>
            <a:chOff x="7132321" y="4612913"/>
            <a:chExt cx="119270" cy="287888"/>
          </a:xfrm>
        </p:grpSpPr>
        <p:sp>
          <p:nvSpPr>
            <p:cNvPr id="5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90" y="1372428"/>
                <a:ext cx="370358" cy="184666"/>
              </a:xfrm>
              <a:prstGeom prst="rect">
                <a:avLst/>
              </a:prstGeom>
              <a:blipFill rotWithShape="1">
                <a:blip r:embed="rId8"/>
                <a:stretch>
                  <a:fillRect l="-9836" r="-983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69 Conector recto"/>
          <p:cNvCxnSpPr/>
          <p:nvPr/>
        </p:nvCxnSpPr>
        <p:spPr>
          <a:xfrm flipV="1">
            <a:off x="3714935" y="1964175"/>
            <a:ext cx="11875" cy="39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561873" y="2550965"/>
            <a:ext cx="109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 smtClean="0"/>
              <a:t>Colector </a:t>
            </a:r>
            <a:br>
              <a:rPr lang="es-CR" sz="1100" dirty="0" smtClean="0"/>
            </a:br>
            <a:r>
              <a:rPr lang="es-CR" sz="1100" dirty="0" smtClean="0"/>
              <a:t>Abierto</a:t>
            </a:r>
            <a:endParaRPr lang="es-CR" sz="1100" b="0" dirty="0" smtClean="0"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i="1" smtClean="0">
                          <a:latin typeface="Cambria Math"/>
                        </a:rPr>
                        <m:t>5</m:t>
                      </m:r>
                      <m:r>
                        <a:rPr lang="es-CR" sz="1200" b="0" i="1" smtClean="0">
                          <a:latin typeface="Cambria Math"/>
                        </a:rPr>
                        <m:t>00 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68" y="1752262"/>
                <a:ext cx="428001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8451" r="-9859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35 Conector recto de flecha"/>
          <p:cNvCxnSpPr/>
          <p:nvPr/>
        </p:nvCxnSpPr>
        <p:spPr>
          <a:xfrm flipV="1">
            <a:off x="621148" y="1248540"/>
            <a:ext cx="0" cy="9688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21148" y="2217401"/>
            <a:ext cx="10455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8547" y="1476202"/>
                <a:ext cx="5531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100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" y="1476202"/>
                <a:ext cx="55310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5495" r="-769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79 CuadroTexto"/>
              <p:cNvSpPr txBox="1"/>
              <p:nvPr/>
            </p:nvSpPr>
            <p:spPr>
              <a:xfrm>
                <a:off x="743680" y="2413525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0" name="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0" y="2413525"/>
                <a:ext cx="400238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84 CuadroTexto"/>
          <p:cNvSpPr txBox="1"/>
          <p:nvPr/>
        </p:nvSpPr>
        <p:spPr>
          <a:xfrm>
            <a:off x="1843835" y="909986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Caso Real</a:t>
            </a:r>
            <a:endParaRPr lang="es-CR" sz="1600" dirty="0"/>
          </a:p>
        </p:txBody>
      </p:sp>
      <p:cxnSp>
        <p:nvCxnSpPr>
          <p:cNvPr id="146" name="145 Conector angular"/>
          <p:cNvCxnSpPr/>
          <p:nvPr/>
        </p:nvCxnSpPr>
        <p:spPr>
          <a:xfrm>
            <a:off x="611144" y="1575751"/>
            <a:ext cx="919304" cy="810927"/>
          </a:xfrm>
          <a:prstGeom prst="bentConnector3">
            <a:avLst>
              <a:gd name="adj1" fmla="val 370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/>
          <p:nvPr/>
        </p:nvCxnSpPr>
        <p:spPr>
          <a:xfrm>
            <a:off x="1333523" y="2026003"/>
            <a:ext cx="0" cy="200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/>
          <p:nvPr/>
        </p:nvCxnSpPr>
        <p:spPr>
          <a:xfrm flipV="1">
            <a:off x="1321648" y="2374057"/>
            <a:ext cx="0" cy="1759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98683" y="2158681"/>
                <a:ext cx="463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𝑂𝐷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3" y="2158681"/>
                <a:ext cx="46352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225631" y="2907227"/>
                <a:ext cx="1242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𝑂𝐷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:</m:t>
                      </m:r>
                      <m:r>
                        <a:rPr lang="es-CR" sz="1200" b="0" i="1" smtClean="0">
                          <a:latin typeface="Cambria Math"/>
                        </a:rPr>
                        <m:t>𝑂𝑣𝑒𝑟𝑑𝑟𝑖𝑣𝑒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907227"/>
                <a:ext cx="124277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167 CuadroTexto"/>
              <p:cNvSpPr txBox="1"/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8" name="1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3371750"/>
                <a:ext cx="179337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0" y="3813892"/>
                <a:ext cx="179337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03" y="1916459"/>
            <a:ext cx="4606035" cy="471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170 CuadroTexto"/>
              <p:cNvSpPr txBox="1"/>
              <p:nvPr/>
            </p:nvSpPr>
            <p:spPr>
              <a:xfrm>
                <a:off x="4482900" y="307914"/>
                <a:ext cx="66739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La Razón de cambio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:</m:t>
                    </m:r>
                    <m:r>
                      <a:rPr lang="es-CR" sz="1400" b="0" i="1" smtClean="0">
                        <a:latin typeface="Cambria Math"/>
                      </a:rPr>
                      <m:t>𝑆𝑙𝑒𝑤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𝑅𝑎𝑡𝑒</m:t>
                    </m:r>
                  </m:oMath>
                </a14:m>
                <a:r>
                  <a:rPr lang="es-CR" sz="1400" dirty="0" smtClean="0"/>
                  <a:t>) es la razón entre la diferencia de voltaje cuando la salida pasa del 10% de su valor final al 90% de su valor final y el </a:t>
                </a:r>
                <a:r>
                  <a:rPr lang="es-CR" sz="1400" dirty="0" err="1" smtClean="0"/>
                  <a:t>Rise</a:t>
                </a:r>
                <a:r>
                  <a:rPr lang="es-CR" sz="1400" dirty="0" smtClean="0"/>
                  <a:t> Time.</a:t>
                </a:r>
                <a:endParaRPr lang="es-CR" sz="1400" dirty="0"/>
              </a:p>
            </p:txBody>
          </p:sp>
        </mc:Choice>
        <mc:Fallback xmlns="">
          <p:sp>
            <p:nvSpPr>
              <p:cNvPr id="171" name="17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900" y="307914"/>
                <a:ext cx="6673934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183" t="-1176" b="-1176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recto"/>
          <p:cNvCxnSpPr/>
          <p:nvPr/>
        </p:nvCxnSpPr>
        <p:spPr>
          <a:xfrm>
            <a:off x="8170223" y="3196898"/>
            <a:ext cx="1778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8170223" y="4443019"/>
            <a:ext cx="1778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0170774" y="5110260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 smtClean="0"/>
              <a:t>LM311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776585" y="1171634"/>
                <a:ext cx="1203791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s-C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C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b="0" i="1" smtClean="0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85" y="1171634"/>
                <a:ext cx="1203791" cy="6580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6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522038"/>
                  </p:ext>
                </p:extLst>
              </p:nvPr>
            </p:nvGraphicFramePr>
            <p:xfrm>
              <a:off x="902236" y="4443019"/>
              <a:ext cx="3801455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5610"/>
                    <a:gridCol w="1555845"/>
                  </a:tblGrid>
                  <a:tr h="297277"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𝐿𝑀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311 (</m:t>
                                </m:r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s-CR" sz="1400" b="1" i="1" smtClean="0">
                                        <a:latin typeface="Cambria Math"/>
                                      </a:rPr>
                                      <m:t>𝑶𝑫</m:t>
                                    </m:r>
                                  </m:sub>
                                </m:sSub>
                                <m:r>
                                  <a:rPr lang="es-CR" sz="14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𝑚𝑉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𝐿𝑀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741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𝐿𝐹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353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sz="1400" dirty="0" smtClean="0"/>
                            <a:t>LH0024</a:t>
                          </a:r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6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522038"/>
                  </p:ext>
                </p:extLst>
              </p:nvPr>
            </p:nvGraphicFramePr>
            <p:xfrm>
              <a:off x="902236" y="4443019"/>
              <a:ext cx="3801455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5610"/>
                    <a:gridCol w="1555845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9"/>
                          <a:stretch>
                            <a:fillRect l="-144706" t="-200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9"/>
                          <a:stretch>
                            <a:fillRect t="-102000" r="-6910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9"/>
                          <a:stretch>
                            <a:fillRect t="-202000" r="-6910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blipFill rotWithShape="1">
                          <a:blip r:embed="rId19"/>
                          <a:stretch>
                            <a:fillRect t="-302000" r="-6910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sz="1400" dirty="0" smtClean="0"/>
                            <a:t>LH0024</a:t>
                          </a:r>
                          <a:endParaRPr lang="es-C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85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396149" y="253006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9" y="2530060"/>
                <a:ext cx="179337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396148" y="2972202"/>
                <a:ext cx="18927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8" y="2972202"/>
                <a:ext cx="189276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375880" y="3422047"/>
                <a:ext cx="2027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80" y="3422047"/>
                <a:ext cx="2027413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266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Realimentación Positiva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2857" r="-2857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4354576" y="281125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490716" y="297003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4342143" y="319321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5036810" y="2244213"/>
                <a:ext cx="170591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10" y="2244213"/>
                <a:ext cx="1705915" cy="59362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159 CuadroTexto"/>
              <p:cNvSpPr txBox="1"/>
              <p:nvPr/>
            </p:nvSpPr>
            <p:spPr>
              <a:xfrm>
                <a:off x="500503" y="4436738"/>
                <a:ext cx="842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0" name="1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3" y="4436738"/>
                <a:ext cx="84202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160 CuadroTexto"/>
              <p:cNvSpPr txBox="1"/>
              <p:nvPr/>
            </p:nvSpPr>
            <p:spPr>
              <a:xfrm>
                <a:off x="488068" y="4878878"/>
                <a:ext cx="107497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1" name="1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8" y="4878878"/>
                <a:ext cx="1074974" cy="55335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86747" y="1355480"/>
                <a:ext cx="235731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7" y="1355480"/>
                <a:ext cx="2357312" cy="55322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162 Conector angular"/>
          <p:cNvCxnSpPr/>
          <p:nvPr/>
        </p:nvCxnSpPr>
        <p:spPr>
          <a:xfrm flipV="1">
            <a:off x="1399398" y="1108363"/>
            <a:ext cx="568082" cy="5436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CuadroTexto"/>
          <p:cNvSpPr txBox="1"/>
          <p:nvPr/>
        </p:nvSpPr>
        <p:spPr>
          <a:xfrm>
            <a:off x="993049" y="1512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993049" y="954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5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5295299" y="3834662"/>
                <a:ext cx="813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99" y="3834662"/>
                <a:ext cx="813043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95110" y="3729824"/>
                <a:ext cx="2514343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600" b="0" i="1" smtClean="0">
                              <a:latin typeface="Cambria Math"/>
                            </a:rPr>
                            <m:t>0−0</m:t>
                          </m:r>
                        </m:e>
                      </m:d>
                      <m:r>
                        <a:rPr lang="es-C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0" y="3729824"/>
                <a:ext cx="2514343" cy="55322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4119564" y="3837161"/>
                <a:ext cx="789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4" y="3837161"/>
                <a:ext cx="789640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169 CuadroTexto"/>
              <p:cNvSpPr txBox="1"/>
              <p:nvPr/>
            </p:nvSpPr>
            <p:spPr>
              <a:xfrm>
                <a:off x="5243505" y="5537073"/>
                <a:ext cx="10807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=−10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70" name="1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05" y="5537073"/>
                <a:ext cx="1080745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43316" y="5432235"/>
                <a:ext cx="321966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600" b="0" i="1" smtClean="0">
                              <a:latin typeface="Cambria Math"/>
                            </a:rPr>
                            <m:t>(−10)−5</m:t>
                          </m:r>
                        </m:e>
                      </m:d>
                      <m:r>
                        <a:rPr lang="es-CR" sz="1600" b="0" i="1" smtClean="0">
                          <a:latin typeface="Cambria Math"/>
                        </a:rPr>
                        <m:t>=−10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16" y="5432235"/>
                <a:ext cx="3219664" cy="55322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4067770" y="5539572"/>
                <a:ext cx="789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70" y="5539572"/>
                <a:ext cx="789640" cy="3385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172 CuadroTexto"/>
              <p:cNvSpPr txBox="1"/>
              <p:nvPr/>
            </p:nvSpPr>
            <p:spPr>
              <a:xfrm>
                <a:off x="5243505" y="4707102"/>
                <a:ext cx="8130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73" name="17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05" y="4707102"/>
                <a:ext cx="813043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43316" y="4602264"/>
                <a:ext cx="278204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600" b="0" i="1" smtClean="0">
                              <a:latin typeface="Cambria Math"/>
                            </a:rPr>
                            <m:t>0−5</m:t>
                          </m:r>
                        </m:e>
                      </m:d>
                      <m:r>
                        <a:rPr lang="es-CR" sz="1600" b="0" i="1" smtClean="0">
                          <a:latin typeface="Cambria Math"/>
                        </a:rPr>
                        <m:t>=−10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16" y="4602264"/>
                <a:ext cx="2782044" cy="553228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174 CuadroTexto"/>
              <p:cNvSpPr txBox="1"/>
              <p:nvPr/>
            </p:nvSpPr>
            <p:spPr>
              <a:xfrm>
                <a:off x="4067770" y="4709601"/>
                <a:ext cx="789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75" name="1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70" y="4709601"/>
                <a:ext cx="789640" cy="33855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1" grpId="0"/>
      <p:bldP spid="162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266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Realimentación Positiva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2857" r="-2857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4354576" y="281125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490716" y="297003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4342143" y="319321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2991934" y="2570965"/>
                <a:ext cx="1280222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34" y="2570965"/>
                <a:ext cx="1280222" cy="4682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159 CuadroTexto"/>
              <p:cNvSpPr txBox="1"/>
              <p:nvPr/>
            </p:nvSpPr>
            <p:spPr>
              <a:xfrm>
                <a:off x="500503" y="4436738"/>
                <a:ext cx="842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0" name="1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3" y="4436738"/>
                <a:ext cx="84202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160 CuadroTexto"/>
              <p:cNvSpPr txBox="1"/>
              <p:nvPr/>
            </p:nvSpPr>
            <p:spPr>
              <a:xfrm>
                <a:off x="488068" y="4878878"/>
                <a:ext cx="107497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1" name="1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8" y="4878878"/>
                <a:ext cx="1074974" cy="5533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162 Conector angular"/>
          <p:cNvCxnSpPr/>
          <p:nvPr/>
        </p:nvCxnSpPr>
        <p:spPr>
          <a:xfrm flipV="1">
            <a:off x="1399398" y="1108363"/>
            <a:ext cx="568082" cy="5436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CuadroTexto"/>
          <p:cNvSpPr txBox="1"/>
          <p:nvPr/>
        </p:nvSpPr>
        <p:spPr>
          <a:xfrm>
            <a:off x="993049" y="1512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993049" y="954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5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5295299" y="3834662"/>
                <a:ext cx="733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99" y="3834662"/>
                <a:ext cx="73308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95110" y="3729824"/>
                <a:ext cx="2197653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0−0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0" y="3729824"/>
                <a:ext cx="2197653" cy="484043"/>
              </a:xfrm>
              <a:prstGeom prst="rect">
                <a:avLst/>
              </a:prstGeom>
              <a:blipFill rotWithShape="1">
                <a:blip r:embed="rId16"/>
                <a:stretch>
                  <a:fillRect l="-833" r="-13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4119564" y="3837161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4" y="3837161"/>
                <a:ext cx="713016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169 CuadroTexto"/>
              <p:cNvSpPr txBox="1"/>
              <p:nvPr/>
            </p:nvSpPr>
            <p:spPr>
              <a:xfrm>
                <a:off x="5330423" y="6336044"/>
                <a:ext cx="967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0" name="1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23" y="6336044"/>
                <a:ext cx="967124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630234" y="6231206"/>
                <a:ext cx="2813206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(−10)−5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=−10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34" y="6231206"/>
                <a:ext cx="2813206" cy="484043"/>
              </a:xfrm>
              <a:prstGeom prst="rect">
                <a:avLst/>
              </a:prstGeom>
              <a:blipFill rotWithShape="1">
                <a:blip r:embed="rId19"/>
                <a:stretch>
                  <a:fillRect l="-651" r="-10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4154688" y="6338543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88" y="6338543"/>
                <a:ext cx="71301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172 CuadroTexto"/>
              <p:cNvSpPr txBox="1"/>
              <p:nvPr/>
            </p:nvSpPr>
            <p:spPr>
              <a:xfrm>
                <a:off x="5268339" y="4453442"/>
                <a:ext cx="733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3" name="17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39" y="4453442"/>
                <a:ext cx="733085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68150" y="4348604"/>
                <a:ext cx="412760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(0)−5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−10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150" y="4348604"/>
                <a:ext cx="4127605" cy="48404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174 CuadroTexto"/>
              <p:cNvSpPr txBox="1"/>
              <p:nvPr/>
            </p:nvSpPr>
            <p:spPr>
              <a:xfrm>
                <a:off x="4092604" y="4455941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5" name="1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04" y="4455941"/>
                <a:ext cx="71301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17 Grupo"/>
          <p:cNvGrpSpPr/>
          <p:nvPr/>
        </p:nvGrpSpPr>
        <p:grpSpPr>
          <a:xfrm>
            <a:off x="5835671" y="2070278"/>
            <a:ext cx="1341486" cy="864159"/>
            <a:chOff x="6986747" y="1962216"/>
            <a:chExt cx="1341486" cy="864159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86747" y="1355480"/>
                <a:ext cx="235731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7" y="1355480"/>
                <a:ext cx="2357312" cy="55322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86 CuadroTexto"/>
          <p:cNvSpPr txBox="1"/>
          <p:nvPr/>
        </p:nvSpPr>
        <p:spPr>
          <a:xfrm>
            <a:off x="5553548" y="20204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618631" y="274709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-10</a:t>
            </a:r>
            <a:endParaRPr lang="es-CR" sz="1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7613113" y="2346980"/>
            <a:ext cx="118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Real</a:t>
            </a:r>
            <a:endParaRPr lang="es-CR" sz="2000" dirty="0"/>
          </a:p>
        </p:txBody>
      </p:sp>
      <p:sp>
        <p:nvSpPr>
          <p:cNvPr id="19" name="18 Rectángulo"/>
          <p:cNvSpPr/>
          <p:nvPr/>
        </p:nvSpPr>
        <p:spPr>
          <a:xfrm>
            <a:off x="5350821" y="1962215"/>
            <a:ext cx="3758632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5312733" y="5051781"/>
                <a:ext cx="1003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=−0.1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33" y="5051781"/>
                <a:ext cx="1003993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612544" y="4946943"/>
                <a:ext cx="4669420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(−0.1)−5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−0.05</m:t>
                          </m:r>
                          <m:r>
                            <a:rPr lang="es-CR" sz="1400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−10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544" y="4946943"/>
                <a:ext cx="4669420" cy="484043"/>
              </a:xfrm>
              <a:prstGeom prst="rect">
                <a:avLst/>
              </a:prstGeom>
              <a:blipFill rotWithShape="1">
                <a:blip r:embed="rId25"/>
                <a:stretch>
                  <a:fillRect l="-131" r="-39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4136998" y="5054280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998" y="5054280"/>
                <a:ext cx="71301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93 CuadroTexto"/>
              <p:cNvSpPr txBox="1"/>
              <p:nvPr/>
            </p:nvSpPr>
            <p:spPr>
              <a:xfrm>
                <a:off x="5330423" y="5676438"/>
                <a:ext cx="867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4" name="9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23" y="5676438"/>
                <a:ext cx="86773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630234" y="5571600"/>
                <a:ext cx="4433778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(−1)−5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−0.5</m:t>
                          </m:r>
                          <m:r>
                            <a:rPr lang="es-CR" sz="1400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−10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34" y="5571600"/>
                <a:ext cx="4433778" cy="484043"/>
              </a:xfrm>
              <a:prstGeom prst="rect">
                <a:avLst/>
              </a:prstGeom>
              <a:blipFill rotWithShape="1">
                <a:blip r:embed="rId28"/>
                <a:stretch>
                  <a:fillRect l="-138" r="-41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95 CuadroTexto"/>
              <p:cNvSpPr txBox="1"/>
              <p:nvPr/>
            </p:nvSpPr>
            <p:spPr>
              <a:xfrm>
                <a:off x="4154688" y="5678937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6" name="9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88" y="5678937"/>
                <a:ext cx="71301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96 CuadroTexto"/>
              <p:cNvSpPr txBox="1"/>
              <p:nvPr/>
            </p:nvSpPr>
            <p:spPr>
              <a:xfrm>
                <a:off x="396149" y="253006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7" name="9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9" y="2530060"/>
                <a:ext cx="1793376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97 CuadroTexto"/>
              <p:cNvSpPr txBox="1"/>
              <p:nvPr/>
            </p:nvSpPr>
            <p:spPr>
              <a:xfrm>
                <a:off x="396148" y="2972202"/>
                <a:ext cx="18927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8" name="9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8" y="2972202"/>
                <a:ext cx="1892762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98 CuadroTexto"/>
              <p:cNvSpPr txBox="1"/>
              <p:nvPr/>
            </p:nvSpPr>
            <p:spPr>
              <a:xfrm>
                <a:off x="375880" y="3422047"/>
                <a:ext cx="2027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9" name="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80" y="3422047"/>
                <a:ext cx="2027413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99 CuadroTexto"/>
          <p:cNvSpPr txBox="1"/>
          <p:nvPr/>
        </p:nvSpPr>
        <p:spPr>
          <a:xfrm>
            <a:off x="4537997" y="234109"/>
            <a:ext cx="37975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R" sz="2000" dirty="0" smtClean="0"/>
              <a:t>Se comporta como un comparador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37403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91" grpId="0"/>
      <p:bldP spid="92" grpId="0"/>
      <p:bldP spid="93" grpId="0"/>
      <p:bldP spid="94" grpId="0"/>
      <p:bldP spid="95" grpId="0"/>
      <p:bldP spid="96" grpId="0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:a16="http://schemas.microsoft.com/office/drawing/2014/main" xmlns="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:a16="http://schemas.microsoft.com/office/drawing/2014/main" xmlns="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:a16="http://schemas.microsoft.com/office/drawing/2014/main" xmlns="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266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Realimentación Positiva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2857" r="-2857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4354576" y="281125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490716" y="297003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4342143" y="319321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2991934" y="2570965"/>
                <a:ext cx="1280222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34" y="2570965"/>
                <a:ext cx="1280222" cy="4682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159 CuadroTexto"/>
              <p:cNvSpPr txBox="1"/>
              <p:nvPr/>
            </p:nvSpPr>
            <p:spPr>
              <a:xfrm>
                <a:off x="500503" y="4436738"/>
                <a:ext cx="842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0" name="1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03" y="4436738"/>
                <a:ext cx="84202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160 CuadroTexto"/>
              <p:cNvSpPr txBox="1"/>
              <p:nvPr/>
            </p:nvSpPr>
            <p:spPr>
              <a:xfrm>
                <a:off x="488068" y="4878878"/>
                <a:ext cx="107497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1" name="1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8" y="4878878"/>
                <a:ext cx="1074974" cy="5533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162 Conector angular"/>
          <p:cNvCxnSpPr/>
          <p:nvPr/>
        </p:nvCxnSpPr>
        <p:spPr>
          <a:xfrm>
            <a:off x="1342529" y="1127743"/>
            <a:ext cx="568082" cy="5410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CuadroTexto"/>
          <p:cNvSpPr txBox="1"/>
          <p:nvPr/>
        </p:nvSpPr>
        <p:spPr>
          <a:xfrm>
            <a:off x="993049" y="151254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-5</a:t>
            </a:r>
            <a:endParaRPr lang="es-CR" sz="14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993049" y="954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5295299" y="3834662"/>
                <a:ext cx="733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99" y="3834662"/>
                <a:ext cx="73308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95110" y="3729824"/>
                <a:ext cx="2197653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0−0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0" y="3729824"/>
                <a:ext cx="2197653" cy="484043"/>
              </a:xfrm>
              <a:prstGeom prst="rect">
                <a:avLst/>
              </a:prstGeom>
              <a:blipFill rotWithShape="1">
                <a:blip r:embed="rId16"/>
                <a:stretch>
                  <a:fillRect l="-833" r="-13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4119564" y="3837161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4" y="3837161"/>
                <a:ext cx="713016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169 CuadroTexto"/>
              <p:cNvSpPr txBox="1"/>
              <p:nvPr/>
            </p:nvSpPr>
            <p:spPr>
              <a:xfrm>
                <a:off x="5330423" y="6336044"/>
                <a:ext cx="832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0" name="1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23" y="6336044"/>
                <a:ext cx="832472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630234" y="6231206"/>
                <a:ext cx="2545440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d>
                          <m:r>
                            <a:rPr lang="es-CR" sz="1400" b="0" i="1" smtClean="0">
                              <a:latin typeface="Cambria Math"/>
                            </a:rPr>
                            <m:t>+5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34" y="6231206"/>
                <a:ext cx="2545440" cy="484043"/>
              </a:xfrm>
              <a:prstGeom prst="rect">
                <a:avLst/>
              </a:prstGeom>
              <a:blipFill rotWithShape="1">
                <a:blip r:embed="rId19"/>
                <a:stretch>
                  <a:fillRect l="-719" r="-119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4154688" y="6338543"/>
                <a:ext cx="847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88" y="6338543"/>
                <a:ext cx="847668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172 CuadroTexto"/>
              <p:cNvSpPr txBox="1"/>
              <p:nvPr/>
            </p:nvSpPr>
            <p:spPr>
              <a:xfrm>
                <a:off x="5268339" y="4453442"/>
                <a:ext cx="733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3" name="17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39" y="4453442"/>
                <a:ext cx="733085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568150" y="4348604"/>
                <a:ext cx="4029758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CR" sz="1400" b="0" i="1" smtClean="0">
                              <a:latin typeface="Cambria Math"/>
                            </a:rPr>
                            <m:t>+5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0+</m:t>
                          </m:r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150" y="4348604"/>
                <a:ext cx="4029758" cy="48404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174 CuadroTexto"/>
              <p:cNvSpPr txBox="1"/>
              <p:nvPr/>
            </p:nvSpPr>
            <p:spPr>
              <a:xfrm>
                <a:off x="4092604" y="4455941"/>
                <a:ext cx="847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5" name="1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04" y="4455941"/>
                <a:ext cx="847668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17 Grupo"/>
          <p:cNvGrpSpPr/>
          <p:nvPr/>
        </p:nvGrpSpPr>
        <p:grpSpPr>
          <a:xfrm rot="10800000" flipV="1">
            <a:off x="5959491" y="2057366"/>
            <a:ext cx="1341486" cy="872948"/>
            <a:chOff x="6986747" y="1962216"/>
            <a:chExt cx="1341486" cy="864159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86747" y="1355480"/>
                <a:ext cx="235731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7" y="1355480"/>
                <a:ext cx="2357312" cy="55322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86 CuadroTexto"/>
          <p:cNvSpPr txBox="1"/>
          <p:nvPr/>
        </p:nvSpPr>
        <p:spPr>
          <a:xfrm>
            <a:off x="5553548" y="2020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10</a:t>
            </a:r>
            <a:endParaRPr lang="es-CR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618631" y="27470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7613113" y="2346980"/>
            <a:ext cx="118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Real</a:t>
            </a:r>
            <a:endParaRPr lang="es-CR" sz="2000" dirty="0"/>
          </a:p>
        </p:txBody>
      </p:sp>
      <p:sp>
        <p:nvSpPr>
          <p:cNvPr id="19" name="18 Rectángulo"/>
          <p:cNvSpPr/>
          <p:nvPr/>
        </p:nvSpPr>
        <p:spPr>
          <a:xfrm>
            <a:off x="5350821" y="1962215"/>
            <a:ext cx="3758632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5312733" y="5051781"/>
                <a:ext cx="869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33" y="5051781"/>
                <a:ext cx="86934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612544" y="4946943"/>
                <a:ext cx="426700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  <m:r>
                            <a:rPr lang="es-CR" sz="1400" b="0" i="1" smtClean="0">
                              <a:latin typeface="Cambria Math"/>
                            </a:rPr>
                            <m:t>+5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0.05+</m:t>
                          </m:r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544" y="4946943"/>
                <a:ext cx="4267002" cy="484043"/>
              </a:xfrm>
              <a:prstGeom prst="rect">
                <a:avLst/>
              </a:prstGeom>
              <a:blipFill rotWithShape="1">
                <a:blip r:embed="rId25"/>
                <a:stretch>
                  <a:fillRect l="-143" r="-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4136998" y="5054280"/>
                <a:ext cx="847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998" y="5054280"/>
                <a:ext cx="847668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93 CuadroTexto"/>
              <p:cNvSpPr txBox="1"/>
              <p:nvPr/>
            </p:nvSpPr>
            <p:spPr>
              <a:xfrm>
                <a:off x="5330423" y="5676438"/>
                <a:ext cx="733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4" name="9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23" y="5676438"/>
                <a:ext cx="73308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630234" y="5571600"/>
                <a:ext cx="416601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s-CR" sz="1400" b="0" i="1" smtClean="0">
                              <a:latin typeface="Cambria Math"/>
                            </a:rPr>
                            <m:t>+5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0.5+</m:t>
                          </m:r>
                          <m:r>
                            <a:rPr lang="es-CR" sz="1400" i="1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34" y="5571600"/>
                <a:ext cx="4166012" cy="48404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95 CuadroTexto"/>
              <p:cNvSpPr txBox="1"/>
              <p:nvPr/>
            </p:nvSpPr>
            <p:spPr>
              <a:xfrm>
                <a:off x="4154688" y="5678937"/>
                <a:ext cx="8476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6" name="9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88" y="5678937"/>
                <a:ext cx="847668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96 CuadroTexto"/>
              <p:cNvSpPr txBox="1"/>
              <p:nvPr/>
            </p:nvSpPr>
            <p:spPr>
              <a:xfrm>
                <a:off x="396149" y="2530060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7" name="9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9" y="2530060"/>
                <a:ext cx="1793376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97 CuadroTexto"/>
              <p:cNvSpPr txBox="1"/>
              <p:nvPr/>
            </p:nvSpPr>
            <p:spPr>
              <a:xfrm>
                <a:off x="396148" y="2972202"/>
                <a:ext cx="18927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8" name="9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8" y="2972202"/>
                <a:ext cx="1892762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98 CuadroTexto"/>
              <p:cNvSpPr txBox="1"/>
              <p:nvPr/>
            </p:nvSpPr>
            <p:spPr>
              <a:xfrm>
                <a:off x="375880" y="3422047"/>
                <a:ext cx="2027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9" name="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80" y="3422047"/>
                <a:ext cx="2027413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99 CuadroTexto"/>
          <p:cNvSpPr txBox="1"/>
          <p:nvPr/>
        </p:nvSpPr>
        <p:spPr>
          <a:xfrm>
            <a:off x="4537997" y="234109"/>
            <a:ext cx="37975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R" sz="2000" dirty="0" smtClean="0"/>
              <a:t>Se comporta como un comparador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1031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91" grpId="0"/>
      <p:bldP spid="92" grpId="0"/>
      <p:bldP spid="93" grpId="0"/>
      <p:bldP spid="94" grpId="0"/>
      <p:bldP spid="95" grpId="0"/>
      <p:bldP spid="96" grpId="0"/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279 Conector recto"/>
          <p:cNvCxnSpPr/>
          <p:nvPr/>
        </p:nvCxnSpPr>
        <p:spPr>
          <a:xfrm>
            <a:off x="10958612" y="3243613"/>
            <a:ext cx="0" cy="26112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225631" y="230970"/>
            <a:ext cx="7122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Comparador  </a:t>
            </a:r>
            <a:r>
              <a:rPr lang="es-CR" sz="2000" dirty="0"/>
              <a:t>Schmitt </a:t>
            </a:r>
            <a:r>
              <a:rPr lang="es-CR" sz="2000" dirty="0" err="1" smtClean="0"/>
              <a:t>trigger</a:t>
            </a:r>
            <a:r>
              <a:rPr lang="es-CR" sz="2000" dirty="0" smtClean="0"/>
              <a:t> (utilizando realimentación positiva)</a:t>
            </a:r>
            <a:r>
              <a:rPr lang="es-CR" sz="2000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2857" r="-2857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64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5" name="6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900569" y="1189489"/>
            <a:ext cx="2900398" cy="959051"/>
            <a:chOff x="817716" y="1741159"/>
            <a:chExt cx="2900398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817716" y="1996014"/>
              <a:ext cx="1379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620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583399" y="1104501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99" y="1104501"/>
                <a:ext cx="44890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573395" y="1524996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95" y="1524996"/>
                <a:ext cx="45890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00967" y="140663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67" y="1406631"/>
                <a:ext cx="973535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2516" r="-629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951730" y="4762047"/>
                <a:ext cx="264085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CR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0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30" y="4762047"/>
                <a:ext cx="2640851" cy="5532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996668" y="3194058"/>
                <a:ext cx="357406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6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8" y="3194058"/>
                <a:ext cx="357406" cy="232692"/>
              </a:xfrm>
              <a:prstGeom prst="rect">
                <a:avLst/>
              </a:prstGeom>
              <a:blipFill rotWithShape="1">
                <a:blip r:embed="rId8"/>
                <a:stretch>
                  <a:fillRect l="-10345" r="-6897" b="-2368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197 Grupo"/>
          <p:cNvGrpSpPr/>
          <p:nvPr/>
        </p:nvGrpSpPr>
        <p:grpSpPr>
          <a:xfrm>
            <a:off x="1582832" y="1675177"/>
            <a:ext cx="2359327" cy="1668621"/>
            <a:chOff x="2662666" y="1760911"/>
            <a:chExt cx="2359327" cy="1668621"/>
          </a:xfrm>
        </p:grpSpPr>
        <p:grpSp>
          <p:nvGrpSpPr>
            <p:cNvPr id="69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2386" y="2255102"/>
              <a:ext cx="290336" cy="76507"/>
              <a:chOff x="7529811" y="3713163"/>
              <a:chExt cx="640072" cy="158750"/>
            </a:xfrm>
          </p:grpSpPr>
          <p:cxnSp>
            <p:nvCxnSpPr>
              <p:cNvPr id="102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9759" y="2927598"/>
              <a:ext cx="290336" cy="76507"/>
              <a:chOff x="7529811" y="3713163"/>
              <a:chExt cx="640072" cy="158750"/>
            </a:xfrm>
          </p:grpSpPr>
          <p:cxnSp>
            <p:nvCxnSpPr>
              <p:cNvPr id="89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86 CuadroTexto"/>
                <p:cNvSpPr txBox="1"/>
                <p:nvPr/>
              </p:nvSpPr>
              <p:spPr>
                <a:xfrm>
                  <a:off x="4607905" y="2173709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7" name="8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905" y="2173709"/>
                  <a:ext cx="41408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87 CuadroTexto"/>
                <p:cNvSpPr txBox="1"/>
                <p:nvPr/>
              </p:nvSpPr>
              <p:spPr>
                <a:xfrm>
                  <a:off x="4603737" y="2843721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8" name="8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7" y="2843721"/>
                  <a:ext cx="41825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xmlns="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47594" y="3309554"/>
              <a:ext cx="55282" cy="119978"/>
              <a:chOff x="7132321" y="4612913"/>
              <a:chExt cx="119270" cy="287888"/>
            </a:xfrm>
          </p:grpSpPr>
          <p:sp>
            <p:nvSpPr>
              <p:cNvPr id="151" name="Oval 183">
                <a:extLst>
                  <a:ext uri="{FF2B5EF4-FFF2-40B4-BE49-F238E27FC236}">
                    <a16:creationId xmlns:a16="http://schemas.microsoft.com/office/drawing/2014/main" xmlns="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84">
                <a:extLst>
                  <a:ext uri="{FF2B5EF4-FFF2-40B4-BE49-F238E27FC236}">
                    <a16:creationId xmlns:a16="http://schemas.microsoft.com/office/drawing/2014/main" xmlns="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163 Conector recto"/>
            <p:cNvCxnSpPr/>
            <p:nvPr/>
          </p:nvCxnSpPr>
          <p:spPr>
            <a:xfrm flipV="1">
              <a:off x="4475899" y="1760911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2666770" y="2633216"/>
              <a:ext cx="180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/>
            <p:nvPr/>
          </p:nvCxnSpPr>
          <p:spPr>
            <a:xfrm flipH="1" flipV="1">
              <a:off x="2662666" y="1937057"/>
              <a:ext cx="7410" cy="696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 flipV="1">
              <a:off x="4475899" y="2444759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 flipV="1">
              <a:off x="4475899" y="3086375"/>
              <a:ext cx="0" cy="223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178 CuadroTexto"/>
              <p:cNvSpPr txBox="1"/>
              <p:nvPr/>
            </p:nvSpPr>
            <p:spPr>
              <a:xfrm>
                <a:off x="371013" y="2670061"/>
                <a:ext cx="2625655" cy="530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9" name="17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3" y="2670061"/>
                <a:ext cx="2625655" cy="5308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179 CuadroTexto"/>
              <p:cNvSpPr txBox="1"/>
              <p:nvPr/>
            </p:nvSpPr>
            <p:spPr>
              <a:xfrm>
                <a:off x="288361" y="3988861"/>
                <a:ext cx="1034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0" name="1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61" y="3988861"/>
                <a:ext cx="103483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180 CuadroTexto"/>
              <p:cNvSpPr txBox="1"/>
              <p:nvPr/>
            </p:nvSpPr>
            <p:spPr>
              <a:xfrm>
                <a:off x="292200" y="4384087"/>
                <a:ext cx="10390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1" name="1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0" y="4384087"/>
                <a:ext cx="103900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16702" y="4846215"/>
                <a:ext cx="985463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=2.5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2" y="4846215"/>
                <a:ext cx="985463" cy="232692"/>
              </a:xfrm>
              <a:prstGeom prst="rect">
                <a:avLst/>
              </a:prstGeom>
              <a:blipFill rotWithShape="1">
                <a:blip r:embed="rId14"/>
                <a:stretch>
                  <a:fillRect l="-3704" r="-2469" b="-2368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182 CuadroTexto"/>
              <p:cNvSpPr txBox="1"/>
              <p:nvPr/>
            </p:nvSpPr>
            <p:spPr>
              <a:xfrm>
                <a:off x="1802849" y="3865269"/>
                <a:ext cx="281583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R" sz="1600" i="1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83" name="18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49" y="3865269"/>
                <a:ext cx="2815835" cy="55496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717626" y="1311828"/>
            <a:ext cx="55282" cy="119978"/>
            <a:chOff x="7132321" y="4612913"/>
            <a:chExt cx="119270" cy="287888"/>
          </a:xfrm>
        </p:grpSpPr>
        <p:sp>
          <p:nvSpPr>
            <p:cNvPr id="18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10314" y="1076335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8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14" y="1076335"/>
                <a:ext cx="404021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7576" r="-10606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2583376" y="1951321"/>
            <a:ext cx="292187" cy="249891"/>
            <a:chOff x="6176852" y="2698817"/>
            <a:chExt cx="292187" cy="249891"/>
          </a:xfrm>
        </p:grpSpPr>
        <p:cxnSp>
          <p:nvCxnSpPr>
            <p:cNvPr id="19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198 CuadroTexto"/>
              <p:cNvSpPr txBox="1"/>
              <p:nvPr/>
            </p:nvSpPr>
            <p:spPr>
              <a:xfrm>
                <a:off x="492637" y="1227540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9" name="1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7" y="1227540"/>
                <a:ext cx="40793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199 Grupo"/>
          <p:cNvGrpSpPr/>
          <p:nvPr/>
        </p:nvGrpSpPr>
        <p:grpSpPr>
          <a:xfrm>
            <a:off x="6048052" y="1901482"/>
            <a:ext cx="5201392" cy="1636057"/>
            <a:chOff x="5647759" y="3725617"/>
            <a:chExt cx="5201392" cy="922034"/>
          </a:xfrm>
        </p:grpSpPr>
        <p:sp>
          <p:nvSpPr>
            <p:cNvPr id="201" name="200 Triángulo isósceles"/>
            <p:cNvSpPr/>
            <p:nvPr/>
          </p:nvSpPr>
          <p:spPr>
            <a:xfrm>
              <a:off x="5647759" y="3725617"/>
              <a:ext cx="2600696" cy="922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02" name="201 Triángulo isósceles"/>
            <p:cNvSpPr/>
            <p:nvPr/>
          </p:nvSpPr>
          <p:spPr>
            <a:xfrm>
              <a:off x="8248455" y="3725617"/>
              <a:ext cx="2600696" cy="922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cxnSp>
        <p:nvCxnSpPr>
          <p:cNvPr id="203" name="202 Conector recto de flecha"/>
          <p:cNvCxnSpPr>
            <a:stCxn id="201" idx="2"/>
          </p:cNvCxnSpPr>
          <p:nvPr/>
        </p:nvCxnSpPr>
        <p:spPr>
          <a:xfrm>
            <a:off x="6048052" y="3537539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Conector recto de flecha"/>
          <p:cNvCxnSpPr>
            <a:stCxn id="201" idx="2"/>
          </p:cNvCxnSpPr>
          <p:nvPr/>
        </p:nvCxnSpPr>
        <p:spPr>
          <a:xfrm flipV="1">
            <a:off x="6048052" y="1455781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162973" y="1356929"/>
                <a:ext cx="3915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 V</a:t>
                </a:r>
                <a:endParaRPr lang="en-US" sz="1600" dirty="0"/>
              </a:p>
            </p:txBody>
          </p:sp>
        </mc:Choice>
        <mc:Fallback xmlns="">
          <p:sp>
            <p:nvSpPr>
              <p:cNvPr id="2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73" y="1356929"/>
                <a:ext cx="391582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14063" t="-27500" r="-31250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205 CuadroTexto"/>
              <p:cNvSpPr txBox="1"/>
              <p:nvPr/>
            </p:nvSpPr>
            <p:spPr>
              <a:xfrm>
                <a:off x="11893290" y="3530734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206" name="2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90" y="3530734"/>
                <a:ext cx="30183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206 Conector recto"/>
          <p:cNvCxnSpPr/>
          <p:nvPr/>
        </p:nvCxnSpPr>
        <p:spPr>
          <a:xfrm>
            <a:off x="6048052" y="3216891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"/>
          <p:cNvCxnSpPr/>
          <p:nvPr/>
        </p:nvCxnSpPr>
        <p:spPr>
          <a:xfrm>
            <a:off x="6048052" y="2223616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769777" y="1813837"/>
                <a:ext cx="1875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7" y="1813837"/>
                <a:ext cx="187551" cy="184666"/>
              </a:xfrm>
              <a:prstGeom prst="rect">
                <a:avLst/>
              </a:prstGeom>
              <a:blipFill rotWithShape="1">
                <a:blip r:embed="rId20"/>
                <a:stretch>
                  <a:fillRect r="-645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209 CuadroTexto"/>
              <p:cNvSpPr txBox="1"/>
              <p:nvPr/>
            </p:nvSpPr>
            <p:spPr>
              <a:xfrm>
                <a:off x="5709390" y="2738738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10" name="2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738738"/>
                <a:ext cx="290464" cy="25391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210 CuadroTexto"/>
              <p:cNvSpPr txBox="1"/>
              <p:nvPr/>
            </p:nvSpPr>
            <p:spPr>
              <a:xfrm>
                <a:off x="5715383" y="307638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11" name="2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83" y="3076383"/>
                <a:ext cx="290464" cy="25391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162973" y="3656830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73" y="3656830"/>
                <a:ext cx="246670" cy="246221"/>
              </a:xfrm>
              <a:prstGeom prst="rect">
                <a:avLst/>
              </a:prstGeom>
              <a:blipFill rotWithShape="1">
                <a:blip r:embed="rId23"/>
                <a:stretch>
                  <a:fillRect l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212 Conector recto"/>
          <p:cNvCxnSpPr/>
          <p:nvPr/>
        </p:nvCxnSpPr>
        <p:spPr>
          <a:xfrm>
            <a:off x="8412746" y="3243613"/>
            <a:ext cx="0" cy="26112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"/>
          <p:cNvCxnSpPr/>
          <p:nvPr/>
        </p:nvCxnSpPr>
        <p:spPr>
          <a:xfrm>
            <a:off x="7085672" y="2257199"/>
            <a:ext cx="0" cy="3597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recto"/>
          <p:cNvCxnSpPr/>
          <p:nvPr/>
        </p:nvCxnSpPr>
        <p:spPr>
          <a:xfrm>
            <a:off x="9685889" y="2241864"/>
            <a:ext cx="0" cy="36129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 de flecha"/>
          <p:cNvCxnSpPr/>
          <p:nvPr/>
        </p:nvCxnSpPr>
        <p:spPr>
          <a:xfrm flipV="1">
            <a:off x="6048052" y="3755682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222 CuadroTexto"/>
              <p:cNvSpPr txBox="1"/>
              <p:nvPr/>
            </p:nvSpPr>
            <p:spPr>
              <a:xfrm>
                <a:off x="11893290" y="5830635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223" name="2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90" y="5830635"/>
                <a:ext cx="30183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614884" y="4182019"/>
                <a:ext cx="2886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4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84" y="4182019"/>
                <a:ext cx="288604" cy="184666"/>
              </a:xfrm>
              <a:prstGeom prst="rect">
                <a:avLst/>
              </a:prstGeom>
              <a:blipFill rotWithShape="1">
                <a:blip r:embed="rId24"/>
                <a:stretch>
                  <a:fillRect r="-1489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224 Rectángulo"/>
          <p:cNvSpPr/>
          <p:nvPr/>
        </p:nvSpPr>
        <p:spPr>
          <a:xfrm>
            <a:off x="6063088" y="4254882"/>
            <a:ext cx="1022584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6" name="225 Rectángulo"/>
          <p:cNvSpPr/>
          <p:nvPr/>
        </p:nvSpPr>
        <p:spPr>
          <a:xfrm>
            <a:off x="8407751" y="4254882"/>
            <a:ext cx="1278137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7" name="226 Rectángulo"/>
          <p:cNvSpPr/>
          <p:nvPr/>
        </p:nvSpPr>
        <p:spPr>
          <a:xfrm>
            <a:off x="10958612" y="4248077"/>
            <a:ext cx="663864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29" name="228 Conector recto de flecha"/>
          <p:cNvCxnSpPr/>
          <p:nvPr/>
        </p:nvCxnSpPr>
        <p:spPr>
          <a:xfrm>
            <a:off x="6048052" y="5837440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273 CuadroTexto"/>
              <p:cNvSpPr txBox="1"/>
              <p:nvPr/>
            </p:nvSpPr>
            <p:spPr>
              <a:xfrm>
                <a:off x="5709390" y="241513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74" name="27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415133"/>
                <a:ext cx="290464" cy="25391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274 CuadroTexto"/>
              <p:cNvSpPr txBox="1"/>
              <p:nvPr/>
            </p:nvSpPr>
            <p:spPr>
              <a:xfrm>
                <a:off x="5709390" y="2073548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75" name="2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073548"/>
                <a:ext cx="290464" cy="25391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0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115 Rectángulo"/>
          <p:cNvSpPr/>
          <p:nvPr/>
        </p:nvSpPr>
        <p:spPr>
          <a:xfrm>
            <a:off x="1211957" y="4782851"/>
            <a:ext cx="1484639" cy="130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80" name="279 Conector recto"/>
          <p:cNvCxnSpPr/>
          <p:nvPr/>
        </p:nvCxnSpPr>
        <p:spPr>
          <a:xfrm>
            <a:off x="10958612" y="3243613"/>
            <a:ext cx="0" cy="26112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225631" y="230970"/>
            <a:ext cx="7122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Comparador  </a:t>
            </a:r>
            <a:r>
              <a:rPr lang="es-CR" sz="2000" dirty="0"/>
              <a:t>Schmitt </a:t>
            </a:r>
            <a:r>
              <a:rPr lang="es-CR" sz="2000" dirty="0" err="1" smtClean="0"/>
              <a:t>trigger</a:t>
            </a:r>
            <a:r>
              <a:rPr lang="es-CR" sz="2000" dirty="0" smtClean="0"/>
              <a:t> (utilizando realimentación positiva)</a:t>
            </a:r>
            <a:r>
              <a:rPr lang="es-CR" sz="2000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=100 000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281440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2857" r="-2857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64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5" name="6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4 Grupo"/>
          <p:cNvGrpSpPr/>
          <p:nvPr/>
        </p:nvGrpSpPr>
        <p:grpSpPr>
          <a:xfrm>
            <a:off x="900569" y="1189489"/>
            <a:ext cx="2900398" cy="959051"/>
            <a:chOff x="817716" y="1741159"/>
            <a:chExt cx="2900398" cy="959051"/>
          </a:xfrm>
        </p:grpSpPr>
        <p:grpSp>
          <p:nvGrpSpPr>
            <p:cNvPr id="6" name="5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10" name="9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7" name="6 Conector recto"/>
            <p:cNvCxnSpPr/>
            <p:nvPr/>
          </p:nvCxnSpPr>
          <p:spPr>
            <a:xfrm>
              <a:off x="817716" y="1996014"/>
              <a:ext cx="1379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3097880" y="2216170"/>
              <a:ext cx="620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583399" y="1104501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99" y="1104501"/>
                <a:ext cx="44890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573395" y="1524996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95" y="1524996"/>
                <a:ext cx="45890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800967" y="140663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67" y="1406631"/>
                <a:ext cx="973535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2516" r="-629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996668" y="3194058"/>
                <a:ext cx="357406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6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8" y="3194058"/>
                <a:ext cx="357406" cy="232692"/>
              </a:xfrm>
              <a:prstGeom prst="rect">
                <a:avLst/>
              </a:prstGeom>
              <a:blipFill rotWithShape="1">
                <a:blip r:embed="rId8"/>
                <a:stretch>
                  <a:fillRect l="-10345" r="-6897" b="-2368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197 Grupo"/>
          <p:cNvGrpSpPr/>
          <p:nvPr/>
        </p:nvGrpSpPr>
        <p:grpSpPr>
          <a:xfrm>
            <a:off x="1582832" y="1675177"/>
            <a:ext cx="2359327" cy="1668621"/>
            <a:chOff x="2662666" y="1760911"/>
            <a:chExt cx="2359327" cy="1668621"/>
          </a:xfrm>
        </p:grpSpPr>
        <p:grpSp>
          <p:nvGrpSpPr>
            <p:cNvPr id="69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2386" y="2255102"/>
              <a:ext cx="290336" cy="76507"/>
              <a:chOff x="7529811" y="3713163"/>
              <a:chExt cx="640072" cy="158750"/>
            </a:xfrm>
          </p:grpSpPr>
          <p:cxnSp>
            <p:nvCxnSpPr>
              <p:cNvPr id="102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4339759" y="2927598"/>
              <a:ext cx="290336" cy="76507"/>
              <a:chOff x="7529811" y="3713163"/>
              <a:chExt cx="640072" cy="158750"/>
            </a:xfrm>
          </p:grpSpPr>
          <p:cxnSp>
            <p:nvCxnSpPr>
              <p:cNvPr id="89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86 CuadroTexto"/>
                <p:cNvSpPr txBox="1"/>
                <p:nvPr/>
              </p:nvSpPr>
              <p:spPr>
                <a:xfrm>
                  <a:off x="4607905" y="2173709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7" name="8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905" y="2173709"/>
                  <a:ext cx="41408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87 CuadroTexto"/>
                <p:cNvSpPr txBox="1"/>
                <p:nvPr/>
              </p:nvSpPr>
              <p:spPr>
                <a:xfrm>
                  <a:off x="4603737" y="2843721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8" name="8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7" y="2843721"/>
                  <a:ext cx="41825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xmlns="" id="{0646D11C-040D-43CA-8143-1B110D2FB131}"/>
                </a:ext>
              </a:extLst>
            </p:cNvPr>
            <p:cNvGrpSpPr/>
            <p:nvPr/>
          </p:nvGrpSpPr>
          <p:grpSpPr>
            <a:xfrm rot="10800000">
              <a:off x="4447594" y="3309554"/>
              <a:ext cx="55282" cy="119978"/>
              <a:chOff x="7132321" y="4612913"/>
              <a:chExt cx="119270" cy="287888"/>
            </a:xfrm>
          </p:grpSpPr>
          <p:sp>
            <p:nvSpPr>
              <p:cNvPr id="151" name="Oval 183">
                <a:extLst>
                  <a:ext uri="{FF2B5EF4-FFF2-40B4-BE49-F238E27FC236}">
                    <a16:creationId xmlns:a16="http://schemas.microsoft.com/office/drawing/2014/main" xmlns="" id="{038CE74B-5D90-4260-B438-B2E53135497E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84">
                <a:extLst>
                  <a:ext uri="{FF2B5EF4-FFF2-40B4-BE49-F238E27FC236}">
                    <a16:creationId xmlns:a16="http://schemas.microsoft.com/office/drawing/2014/main" xmlns="" id="{18A7A913-B80E-4203-8407-27D440ADA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163 Conector recto"/>
            <p:cNvCxnSpPr/>
            <p:nvPr/>
          </p:nvCxnSpPr>
          <p:spPr>
            <a:xfrm flipV="1">
              <a:off x="4475899" y="1760911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66 Conector recto"/>
            <p:cNvCxnSpPr/>
            <p:nvPr/>
          </p:nvCxnSpPr>
          <p:spPr>
            <a:xfrm>
              <a:off x="2666770" y="2633216"/>
              <a:ext cx="180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170 Conector recto"/>
            <p:cNvCxnSpPr/>
            <p:nvPr/>
          </p:nvCxnSpPr>
          <p:spPr>
            <a:xfrm flipH="1" flipV="1">
              <a:off x="2662666" y="1937057"/>
              <a:ext cx="7410" cy="696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73 Conector recto"/>
            <p:cNvCxnSpPr/>
            <p:nvPr/>
          </p:nvCxnSpPr>
          <p:spPr>
            <a:xfrm flipV="1">
              <a:off x="4475899" y="2444759"/>
              <a:ext cx="0" cy="4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175 Conector recto"/>
            <p:cNvCxnSpPr/>
            <p:nvPr/>
          </p:nvCxnSpPr>
          <p:spPr>
            <a:xfrm flipV="1">
              <a:off x="4475899" y="3086375"/>
              <a:ext cx="0" cy="223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179 CuadroTexto"/>
              <p:cNvSpPr txBox="1"/>
              <p:nvPr/>
            </p:nvSpPr>
            <p:spPr>
              <a:xfrm>
                <a:off x="198152" y="2159472"/>
                <a:ext cx="1034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0" name="1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2" y="2159472"/>
                <a:ext cx="103483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180 CuadroTexto"/>
              <p:cNvSpPr txBox="1"/>
              <p:nvPr/>
            </p:nvSpPr>
            <p:spPr>
              <a:xfrm>
                <a:off x="201991" y="2554698"/>
                <a:ext cx="10390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3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1" name="18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91" y="2554698"/>
                <a:ext cx="103900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90">
                <a:extLst>
                  <a:ext uri="{FF2B5EF4-FFF2-40B4-BE49-F238E27FC236}">
                    <a16:creationId xmlns:a16="http://schemas.microsoft.com/office/drawing/2014/main" xmlns="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26493" y="3016826"/>
                <a:ext cx="985463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=2.5 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93" y="3016826"/>
                <a:ext cx="985463" cy="232692"/>
              </a:xfrm>
              <a:prstGeom prst="rect">
                <a:avLst/>
              </a:prstGeom>
              <a:blipFill rotWithShape="1">
                <a:blip r:embed="rId13"/>
                <a:stretch>
                  <a:fillRect l="-3086" r="-3086" b="-2368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182 CuadroTexto"/>
              <p:cNvSpPr txBox="1"/>
              <p:nvPr/>
            </p:nvSpPr>
            <p:spPr>
              <a:xfrm>
                <a:off x="1545052" y="2664884"/>
                <a:ext cx="1433854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R" sz="1600" i="1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83" name="18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52" y="2664884"/>
                <a:ext cx="1433854" cy="5549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1">
            <a:extLst>
              <a:ext uri="{FF2B5EF4-FFF2-40B4-BE49-F238E27FC236}">
                <a16:creationId xmlns:a16="http://schemas.microsoft.com/office/drawing/2014/main" xmlns="" id="{E718E817-932D-4DA6-87B9-4086E8FF86C5}"/>
              </a:ext>
            </a:extLst>
          </p:cNvPr>
          <p:cNvGrpSpPr/>
          <p:nvPr/>
        </p:nvGrpSpPr>
        <p:grpSpPr>
          <a:xfrm>
            <a:off x="2717626" y="1311828"/>
            <a:ext cx="55282" cy="119978"/>
            <a:chOff x="7132321" y="4612913"/>
            <a:chExt cx="119270" cy="287888"/>
          </a:xfrm>
        </p:grpSpPr>
        <p:sp>
          <p:nvSpPr>
            <p:cNvPr id="186" name="Oval 177">
              <a:extLst>
                <a:ext uri="{FF2B5EF4-FFF2-40B4-BE49-F238E27FC236}">
                  <a16:creationId xmlns:a16="http://schemas.microsoft.com/office/drawing/2014/main" xmlns="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79">
              <a:extLst>
                <a:ext uri="{FF2B5EF4-FFF2-40B4-BE49-F238E27FC236}">
                  <a16:creationId xmlns:a16="http://schemas.microsoft.com/office/drawing/2014/main" xmlns="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10314" y="1076335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8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14" y="1076335"/>
                <a:ext cx="404021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7576" r="-10606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>
            <a:off x="2583376" y="1951321"/>
            <a:ext cx="292187" cy="249891"/>
            <a:chOff x="6176852" y="2698817"/>
            <a:chExt cx="292187" cy="249891"/>
          </a:xfrm>
        </p:grpSpPr>
        <p:cxnSp>
          <p:nvCxnSpPr>
            <p:cNvPr id="194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198 CuadroTexto"/>
              <p:cNvSpPr txBox="1"/>
              <p:nvPr/>
            </p:nvSpPr>
            <p:spPr>
              <a:xfrm>
                <a:off x="492637" y="1227540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99" name="1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7" y="1227540"/>
                <a:ext cx="40793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199 Grupo"/>
          <p:cNvGrpSpPr/>
          <p:nvPr/>
        </p:nvGrpSpPr>
        <p:grpSpPr>
          <a:xfrm>
            <a:off x="6048052" y="1901482"/>
            <a:ext cx="5201392" cy="1636057"/>
            <a:chOff x="5647759" y="3725617"/>
            <a:chExt cx="5201392" cy="922034"/>
          </a:xfrm>
        </p:grpSpPr>
        <p:sp>
          <p:nvSpPr>
            <p:cNvPr id="201" name="200 Triángulo isósceles"/>
            <p:cNvSpPr/>
            <p:nvPr/>
          </p:nvSpPr>
          <p:spPr>
            <a:xfrm>
              <a:off x="5647759" y="3725617"/>
              <a:ext cx="2600696" cy="922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02" name="201 Triángulo isósceles"/>
            <p:cNvSpPr/>
            <p:nvPr/>
          </p:nvSpPr>
          <p:spPr>
            <a:xfrm>
              <a:off x="8248455" y="3725617"/>
              <a:ext cx="2600696" cy="922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cxnSp>
        <p:nvCxnSpPr>
          <p:cNvPr id="203" name="202 Conector recto de flecha"/>
          <p:cNvCxnSpPr>
            <a:stCxn id="201" idx="2"/>
          </p:cNvCxnSpPr>
          <p:nvPr/>
        </p:nvCxnSpPr>
        <p:spPr>
          <a:xfrm>
            <a:off x="6048052" y="3537539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Conector recto de flecha"/>
          <p:cNvCxnSpPr>
            <a:stCxn id="201" idx="2"/>
          </p:cNvCxnSpPr>
          <p:nvPr/>
        </p:nvCxnSpPr>
        <p:spPr>
          <a:xfrm flipV="1">
            <a:off x="6048052" y="1455781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162973" y="1356929"/>
                <a:ext cx="3915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 V</a:t>
                </a:r>
                <a:endParaRPr lang="en-US" sz="1600" dirty="0"/>
              </a:p>
            </p:txBody>
          </p:sp>
        </mc:Choice>
        <mc:Fallback xmlns="">
          <p:sp>
            <p:nvSpPr>
              <p:cNvPr id="2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73" y="1356929"/>
                <a:ext cx="391582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14063" t="-27500" r="-31250" b="-5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205 CuadroTexto"/>
              <p:cNvSpPr txBox="1"/>
              <p:nvPr/>
            </p:nvSpPr>
            <p:spPr>
              <a:xfrm>
                <a:off x="11893290" y="3530734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206" name="2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90" y="3530734"/>
                <a:ext cx="30183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206 Conector recto"/>
          <p:cNvCxnSpPr/>
          <p:nvPr/>
        </p:nvCxnSpPr>
        <p:spPr>
          <a:xfrm>
            <a:off x="6048052" y="3216891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"/>
          <p:cNvCxnSpPr/>
          <p:nvPr/>
        </p:nvCxnSpPr>
        <p:spPr>
          <a:xfrm>
            <a:off x="6048052" y="2223616"/>
            <a:ext cx="5574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769777" y="1813837"/>
                <a:ext cx="1875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7" y="1813837"/>
                <a:ext cx="187551" cy="184666"/>
              </a:xfrm>
              <a:prstGeom prst="rect">
                <a:avLst/>
              </a:prstGeom>
              <a:blipFill rotWithShape="1">
                <a:blip r:embed="rId20"/>
                <a:stretch>
                  <a:fillRect r="-645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209 CuadroTexto"/>
              <p:cNvSpPr txBox="1"/>
              <p:nvPr/>
            </p:nvSpPr>
            <p:spPr>
              <a:xfrm>
                <a:off x="5709390" y="2738738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10" name="2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738738"/>
                <a:ext cx="290464" cy="25391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210 CuadroTexto"/>
              <p:cNvSpPr txBox="1"/>
              <p:nvPr/>
            </p:nvSpPr>
            <p:spPr>
              <a:xfrm>
                <a:off x="5715383" y="307638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11" name="2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83" y="3076383"/>
                <a:ext cx="290464" cy="25391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162973" y="3656830"/>
                <a:ext cx="2466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73" y="3656830"/>
                <a:ext cx="246670" cy="246221"/>
              </a:xfrm>
              <a:prstGeom prst="rect">
                <a:avLst/>
              </a:prstGeom>
              <a:blipFill rotWithShape="1">
                <a:blip r:embed="rId23"/>
                <a:stretch>
                  <a:fillRect l="-1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212 Conector recto"/>
          <p:cNvCxnSpPr/>
          <p:nvPr/>
        </p:nvCxnSpPr>
        <p:spPr>
          <a:xfrm>
            <a:off x="8412746" y="3243613"/>
            <a:ext cx="0" cy="26112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"/>
          <p:cNvCxnSpPr/>
          <p:nvPr/>
        </p:nvCxnSpPr>
        <p:spPr>
          <a:xfrm>
            <a:off x="7085672" y="2257199"/>
            <a:ext cx="0" cy="3597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recto"/>
          <p:cNvCxnSpPr/>
          <p:nvPr/>
        </p:nvCxnSpPr>
        <p:spPr>
          <a:xfrm>
            <a:off x="9685889" y="2241864"/>
            <a:ext cx="0" cy="36129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 de flecha"/>
          <p:cNvCxnSpPr/>
          <p:nvPr/>
        </p:nvCxnSpPr>
        <p:spPr>
          <a:xfrm flipV="1">
            <a:off x="6048052" y="3755682"/>
            <a:ext cx="0" cy="2081758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222 CuadroTexto"/>
              <p:cNvSpPr txBox="1"/>
              <p:nvPr/>
            </p:nvSpPr>
            <p:spPr>
              <a:xfrm>
                <a:off x="11893290" y="5830635"/>
                <a:ext cx="3018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223" name="2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90" y="5830635"/>
                <a:ext cx="30183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614884" y="4182019"/>
                <a:ext cx="2886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4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84" y="4182019"/>
                <a:ext cx="288604" cy="184666"/>
              </a:xfrm>
              <a:prstGeom prst="rect">
                <a:avLst/>
              </a:prstGeom>
              <a:blipFill rotWithShape="1">
                <a:blip r:embed="rId24"/>
                <a:stretch>
                  <a:fillRect r="-14894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224 Rectángulo"/>
          <p:cNvSpPr/>
          <p:nvPr/>
        </p:nvSpPr>
        <p:spPr>
          <a:xfrm>
            <a:off x="6063088" y="4254882"/>
            <a:ext cx="1022584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6" name="225 Rectángulo"/>
          <p:cNvSpPr/>
          <p:nvPr/>
        </p:nvSpPr>
        <p:spPr>
          <a:xfrm>
            <a:off x="8407751" y="4254882"/>
            <a:ext cx="1278137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7" name="226 Rectángulo"/>
          <p:cNvSpPr/>
          <p:nvPr/>
        </p:nvSpPr>
        <p:spPr>
          <a:xfrm>
            <a:off x="10958612" y="4248077"/>
            <a:ext cx="663864" cy="1582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29" name="228 Conector recto de flecha"/>
          <p:cNvCxnSpPr/>
          <p:nvPr/>
        </p:nvCxnSpPr>
        <p:spPr>
          <a:xfrm>
            <a:off x="6048052" y="5837440"/>
            <a:ext cx="57463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273 CuadroTexto"/>
              <p:cNvSpPr txBox="1"/>
              <p:nvPr/>
            </p:nvSpPr>
            <p:spPr>
              <a:xfrm>
                <a:off x="5709390" y="2415133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74" name="27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415133"/>
                <a:ext cx="290464" cy="25391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274 CuadroTexto"/>
              <p:cNvSpPr txBox="1"/>
              <p:nvPr/>
            </p:nvSpPr>
            <p:spPr>
              <a:xfrm>
                <a:off x="5709390" y="2073548"/>
                <a:ext cx="2904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275" name="2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90" y="2073548"/>
                <a:ext cx="290464" cy="25391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recto de flecha"/>
          <p:cNvCxnSpPr/>
          <p:nvPr/>
        </p:nvCxnSpPr>
        <p:spPr>
          <a:xfrm>
            <a:off x="1211956" y="6092245"/>
            <a:ext cx="2316115" cy="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908210" y="4657561"/>
                <a:ext cx="1875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8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10" y="4657561"/>
                <a:ext cx="187551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3226" r="-322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605176" y="6116519"/>
                <a:ext cx="3915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, V</a:t>
                </a:r>
                <a:endParaRPr lang="en-US" sz="1600" dirty="0"/>
              </a:p>
            </p:txBody>
          </p:sp>
        </mc:Choice>
        <mc:Fallback xmlns="">
          <p:sp>
            <p:nvSpPr>
              <p:cNvPr id="100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76" y="6116519"/>
                <a:ext cx="391582" cy="246221"/>
              </a:xfrm>
              <a:prstGeom prst="rect">
                <a:avLst/>
              </a:prstGeom>
              <a:blipFill rotWithShape="1">
                <a:blip r:embed="rId28"/>
                <a:stretch>
                  <a:fillRect l="-12308" t="-24390" r="-30769" b="-4878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212">
                <a:extLst>
                  <a:ext uri="{FF2B5EF4-FFF2-40B4-BE49-F238E27FC236}">
                    <a16:creationId xmlns:a16="http://schemas.microsoft.com/office/drawing/2014/main" xmlns="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768116" y="3932902"/>
                <a:ext cx="4149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 smtClean="0"/>
                  <a:t>, V</a:t>
                </a:r>
                <a:endParaRPr lang="en-US" sz="1600" dirty="0"/>
              </a:p>
            </p:txBody>
          </p:sp>
        </mc:Choice>
        <mc:Fallback xmlns="">
          <p:sp>
            <p:nvSpPr>
              <p:cNvPr id="101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6" y="3932902"/>
                <a:ext cx="414985" cy="246221"/>
              </a:xfrm>
              <a:prstGeom prst="rect">
                <a:avLst/>
              </a:prstGeom>
              <a:blipFill rotWithShape="1">
                <a:blip r:embed="rId29"/>
                <a:stretch>
                  <a:fillRect l="-11765" t="-24390" r="-30882" b="-4878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1095761" y="6162369"/>
                <a:ext cx="21275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5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s-CR" sz="1050" dirty="0" smtClean="0"/>
                  <a:t>          1          2          3          4          5</a:t>
                </a:r>
                <a:endParaRPr lang="es-CR" sz="105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61" y="6162369"/>
                <a:ext cx="2127505" cy="253916"/>
              </a:xfrm>
              <a:prstGeom prst="rect">
                <a:avLst/>
              </a:prstGeom>
              <a:blipFill rotWithShape="1">
                <a:blip r:embed="rId3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15 Conector recto de flecha"/>
          <p:cNvCxnSpPr/>
          <p:nvPr/>
        </p:nvCxnSpPr>
        <p:spPr>
          <a:xfrm flipV="1">
            <a:off x="1211957" y="4366685"/>
            <a:ext cx="0" cy="17255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1590242" y="4782851"/>
            <a:ext cx="0" cy="1309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696596" y="4844406"/>
            <a:ext cx="0" cy="679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1900745" y="4782851"/>
            <a:ext cx="4692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/>
          <p:nvPr/>
        </p:nvCxnSpPr>
        <p:spPr>
          <a:xfrm flipH="1">
            <a:off x="1582832" y="6085789"/>
            <a:ext cx="1093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 de flecha"/>
          <p:cNvCxnSpPr/>
          <p:nvPr/>
        </p:nvCxnSpPr>
        <p:spPr>
          <a:xfrm flipH="1">
            <a:off x="2046196" y="6085789"/>
            <a:ext cx="464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2717626" y="6092245"/>
            <a:ext cx="4560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recto de flecha"/>
          <p:cNvCxnSpPr/>
          <p:nvPr/>
        </p:nvCxnSpPr>
        <p:spPr>
          <a:xfrm flipV="1">
            <a:off x="1590242" y="5410128"/>
            <a:ext cx="0" cy="4205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3230155" y="4776493"/>
            <a:ext cx="195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Efecto Histéresis</a:t>
            </a:r>
            <a:r>
              <a:rPr lang="es-CR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64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3103</Words>
  <Application>Microsoft Office PowerPoint</Application>
  <PresentationFormat>Personalizado</PresentationFormat>
  <Paragraphs>503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Office Theme</vt:lpstr>
      <vt:lpstr>1_Office Theme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487</cp:revision>
  <dcterms:created xsi:type="dcterms:W3CDTF">2018-03-09T19:20:40Z</dcterms:created>
  <dcterms:modified xsi:type="dcterms:W3CDTF">2018-05-13T01:03:00Z</dcterms:modified>
</cp:coreProperties>
</file>