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98" r:id="rId3"/>
    <p:sldId id="299" r:id="rId4"/>
    <p:sldId id="301" r:id="rId5"/>
    <p:sldId id="316" r:id="rId6"/>
    <p:sldId id="302" r:id="rId7"/>
    <p:sldId id="303" r:id="rId8"/>
    <p:sldId id="312" r:id="rId9"/>
    <p:sldId id="313" r:id="rId10"/>
    <p:sldId id="315" r:id="rId11"/>
    <p:sldId id="3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90" d="100"/>
          <a:sy n="90" d="100"/>
        </p:scale>
        <p:origin x="630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04EBC74-A4FB-4DC6-B8CE-E86AB92FE5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56FCDB-0BAE-44D3-B15B-F8745410264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0C11F-BDC6-4BE9-A78E-8D10BE079D1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19F3EB35-005E-4DFE-A64B-E385CECB06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92E6BC3C-01D2-4EB2-A7E7-6A69B6934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6DE245-D254-4EE5-B243-4902A2A26B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3DDF10-AD96-4187-94BD-719CBF36E1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07056-44F8-4FDD-9924-69D4B63B75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5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35F2B4-9F7D-465A-9096-15D9C9445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455087F-57AD-4CB0-9DB8-ED7939A04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DF74D9-B6A9-4FE3-9519-AF40E3EB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A22E02-1BF7-4C1D-AFEE-9F9B0C1E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280B2D-1E00-4E1B-86CB-99B8D8D2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8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B46CCA-B9F9-4827-AD6D-9C221C18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B3AB98-E3DB-43B7-A4DC-BF8C12D2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6682C6-F16C-44A4-A34F-593A1B3B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15CB9F-81AE-4E7C-B54F-CBFADFA5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637509-2DA0-4BDF-9387-C87107B8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8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CD19699-5324-4222-A6C3-F779A5289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0E7BBC-58C4-4F3D-88D3-B80B70BA8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B9A142-0FD4-4FDB-9102-D7B00C3B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23CA9C-2377-49CA-B8E3-79729A18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F9AEB4-983C-49A6-976B-7EDBA9BF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8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EC437E-033E-4CF6-A519-18BB8851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74FC1F-36E9-46D3-BB0A-D26EEF184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BD9682-D737-4A2D-99FC-060E4FB5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D68F82-7F68-4506-AF7F-D5B10AC1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59B295-CA3F-45D0-8151-0E8C1C68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91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9CF90B-8905-42BB-B327-CB853BE7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C36D6B-5207-43B1-B39E-A19B465F9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E05090-467D-47B4-9A4C-2F8A6A54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B493FC-DCBA-4128-9D07-37FE1B49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3C31CE-6D1F-40A3-BDEE-BD86820C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566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475C66-0881-45C2-BB00-26E33D4A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07CFCB-5E63-43BF-BBF1-2663E0DD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4DEA26-4F83-48A9-B041-418229C5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C985C2-1C23-432A-9675-08C7ED05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5AD4EE-E857-4A00-8CEF-3C8E56B1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314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F2DC78-88C2-44E7-A7B1-D5D4012B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051240-DFCE-4201-B058-F969F0F08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3C75CA-E6C5-411F-88C7-C6C200581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A3EC9F-5447-42AB-9F44-7631D451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41DF102-368A-4433-8C16-B8E74438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E53F755-2F2B-4315-8156-83A23CF6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07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C9490B-5762-431D-A0D2-66B84178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4FD780-1CEE-4E6D-95D6-F744A389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CD86E8C-A525-42E9-BA24-789FA8A7F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BC6A4B0-2666-4543-B014-079CA538F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3EBBDA5-43F0-42B5-B4EC-22A459480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C2B148D-D3B4-4DF1-8913-7E5E34A1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5FD030-7DE2-492D-9E36-B389BFEE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A58F07F-724D-4155-8601-ABFABEF5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75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40BD16-88B9-474E-A71C-815D5F7C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E487E72-7C39-4DBC-B164-E0B7FDB2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1C535FC-08DC-48A4-9A63-067A94ED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612FD3-7A7D-4F62-AAB9-F599B3B5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09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FA53C5B-754D-461E-BBB0-C94B824B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F8F9ACF-5EAD-40AC-9313-C84B8D6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1190328-C41F-4084-80D1-F4F3301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161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713CA6-27C0-48AD-8307-07849B67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400E9-B5B0-4477-AEC9-F1782AAD2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188477-5A47-4D3C-B964-EE336E9B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85D0D82-940A-4668-AB84-522B93EF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C2818A5-BBB6-4790-8C32-445709F1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3C7D3F-8E76-4009-A2F9-7A21F53E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3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D9BE79-88A7-46BA-8233-4827DA54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817409-8D7D-4870-B67E-42E6FAF2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4A39D0-250D-47AA-80E3-24646698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168419-1F2F-4284-A9C8-9A0D931A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C2AC81-FB2E-47B5-934B-54D61A17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61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0B46EC-5DCD-4AF0-8780-001A94F3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4685F1-C6FB-478E-81EA-776731635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97EB37C-E31B-4406-A58C-9DC102015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3BBBB59-B6A0-46A8-B64E-DF9A5635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5EB5DAE-E7D0-4FEF-A0F1-71957446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2D5A38-BBAC-4A76-A5D7-180D101F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062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031C76-523A-4319-83EB-67FD083B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22B48EC-EA6D-4288-A935-BD83243A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861E2A-E792-433F-8CB2-FB1DAC9B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AD5233-C4DB-4238-A558-2D6E92A8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D31A5E-529C-4046-901E-931839F1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72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A4935AF-139D-4A57-916B-C69604F7C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ADF651-FF8E-4732-8BD8-C6758B421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375882-DC32-4D7D-9652-C38D3095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615F1F-8F64-4967-AF1C-6AB4C511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0AA118-002A-498E-A0B4-FF3A1436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5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C51805-7F4A-458A-BE0C-34E18AD1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913B74-5619-4291-94D7-725E6B41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5CE77F-B2DC-4C3E-8247-995F8405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4D50C3-C3EA-4C34-A9E4-3F0D01C9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EFEAF2-7E41-4A76-B0D9-F7E58F49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11220C-4BD6-4D58-AE30-8B607E7F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0DF69-8066-48C4-B5D5-04D3584ED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29AFADE-9F69-40C3-A577-F59429493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524105-EEFF-4118-AB91-81761EF8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13F640-4E87-43B9-AB64-155F44FC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49F664-1637-4334-A4F2-6CFFBE1C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7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98C3E-4CD1-4DFC-8CAC-4968C0AA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A9B36-5065-4885-BE46-B356E1E31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A53DE1-D21E-4725-9A31-CCE6027CC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BC718BF-8999-4D3C-8F23-C2B19B5D3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966E519-386A-4603-8470-42CE2BAB8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428CE13-F774-4C58-BEF8-BA26FE96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0F14772-EB3D-446E-ADC3-F8360007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910F183-9076-43C5-A346-8A5B43C5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5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4C4D18-004E-4A83-9CC6-140E868C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25544-9E80-4F48-8EAB-CDBA6276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2E4266C-32B8-48FB-92E3-C7B1624D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B583A56-9151-4F0E-9E49-28167983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7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6A84AF-9C96-477F-BAA7-2AC9E3EB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4AE8A53-7CD2-41A9-BE4A-1AB9ADF9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65937E-A0CF-47CD-8377-2E3AF716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96BC40-E9C6-4F53-A8C4-5EC28D0E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8C0AA3-8E49-4B76-AAC4-D62630E9A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A89A44-154D-44C7-8C62-50E0708C3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1E909D-2599-4B45-B423-DD396E47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C02AD2-A40E-4366-8536-F9EA2F7F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CCEC912-DB52-4D4A-9637-CC4926C0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1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50E7D9-EDCD-443A-A630-4B7EAA7A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AB022E2-BD66-4F80-AF9E-00EE50779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204C2D-8226-4927-86DD-0D14B925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E7D127-A442-4436-83C5-FAA5C6A3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45DD0C-50A4-46A3-ADAA-85F3666B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BE2BF8-FF56-4BEF-92FF-83472424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33E7A39-B1F1-47B4-B084-5393C90F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711FC9-F1EE-4532-B818-7D503885F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1ACAF3-4AA3-408B-B82C-86083BC9D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FD9BB-F166-4602-967A-CCE191295C1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C8F68E-A65B-4079-BEB5-AE8E7973C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1ABA28-B8B6-425D-A948-51D4CE766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B7D5F-EB5B-4C25-98FD-1075C82AFF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9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1234FA7-9CD0-472E-9081-BA76773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8502DB-B602-401B-9160-BD2B61604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21A574-DA33-4088-971C-0763FA6A5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4364E2-AB3C-479D-ACA5-CBA46C5B4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62BB4F-E1C2-4117-BD01-817103B2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85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1.png"/><Relationship Id="rId3" Type="http://schemas.openxmlformats.org/officeDocument/2006/relationships/image" Target="../media/image710.png"/><Relationship Id="rId7" Type="http://schemas.openxmlformats.org/officeDocument/2006/relationships/image" Target="../media/image741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11" Type="http://schemas.openxmlformats.org/officeDocument/2006/relationships/image" Target="../media/image781.png"/><Relationship Id="rId5" Type="http://schemas.openxmlformats.org/officeDocument/2006/relationships/image" Target="../media/image211.png"/><Relationship Id="rId10" Type="http://schemas.openxmlformats.org/officeDocument/2006/relationships/image" Target="../media/image771.png"/><Relationship Id="rId4" Type="http://schemas.openxmlformats.org/officeDocument/2006/relationships/image" Target="../media/image720.png"/><Relationship Id="rId9" Type="http://schemas.openxmlformats.org/officeDocument/2006/relationships/image" Target="../media/image76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0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10.png"/><Relationship Id="rId21" Type="http://schemas.openxmlformats.org/officeDocument/2006/relationships/image" Target="../media/image94.png"/><Relationship Id="rId7" Type="http://schemas.openxmlformats.org/officeDocument/2006/relationships/image" Target="../media/image81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00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1.png"/><Relationship Id="rId11" Type="http://schemas.openxmlformats.org/officeDocument/2006/relationships/image" Target="../media/image771.png"/><Relationship Id="rId5" Type="http://schemas.openxmlformats.org/officeDocument/2006/relationships/image" Target="../media/image211.png"/><Relationship Id="rId15" Type="http://schemas.openxmlformats.org/officeDocument/2006/relationships/image" Target="../media/image88.png"/><Relationship Id="rId23" Type="http://schemas.openxmlformats.org/officeDocument/2006/relationships/image" Target="../media/image95.png"/><Relationship Id="rId10" Type="http://schemas.openxmlformats.org/officeDocument/2006/relationships/image" Target="../media/image84.png"/><Relationship Id="rId19" Type="http://schemas.openxmlformats.org/officeDocument/2006/relationships/image" Target="../media/image92.png"/><Relationship Id="rId4" Type="http://schemas.openxmlformats.org/officeDocument/2006/relationships/image" Target="../media/image790.png"/><Relationship Id="rId9" Type="http://schemas.openxmlformats.org/officeDocument/2006/relationships/image" Target="../media/image830.png"/><Relationship Id="rId14" Type="http://schemas.openxmlformats.org/officeDocument/2006/relationships/image" Target="../media/image87.png"/><Relationship Id="rId22" Type="http://schemas.openxmlformats.org/officeDocument/2006/relationships/image" Target="../media/image6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730.png"/><Relationship Id="rId18" Type="http://schemas.openxmlformats.org/officeDocument/2006/relationships/image" Target="../media/image105.png"/><Relationship Id="rId3" Type="http://schemas.openxmlformats.org/officeDocument/2006/relationships/image" Target="../media/image97.png"/><Relationship Id="rId21" Type="http://schemas.openxmlformats.org/officeDocument/2006/relationships/image" Target="../media/image108.png"/><Relationship Id="rId7" Type="http://schemas.openxmlformats.org/officeDocument/2006/relationships/image" Target="../media/image100.png"/><Relationship Id="rId12" Type="http://schemas.openxmlformats.org/officeDocument/2006/relationships/image" Target="../media/image211.png"/><Relationship Id="rId17" Type="http://schemas.openxmlformats.org/officeDocument/2006/relationships/image" Target="../media/image104.png"/><Relationship Id="rId2" Type="http://schemas.openxmlformats.org/officeDocument/2006/relationships/image" Target="../media/image96.png"/><Relationship Id="rId16" Type="http://schemas.openxmlformats.org/officeDocument/2006/relationships/image" Target="../media/image1030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0.png"/><Relationship Id="rId11" Type="http://schemas.openxmlformats.org/officeDocument/2006/relationships/image" Target="../media/image1010.png"/><Relationship Id="rId5" Type="http://schemas.openxmlformats.org/officeDocument/2006/relationships/image" Target="../media/image99.png"/><Relationship Id="rId15" Type="http://schemas.openxmlformats.org/officeDocument/2006/relationships/image" Target="../media/image751.png"/><Relationship Id="rId23" Type="http://schemas.openxmlformats.org/officeDocument/2006/relationships/image" Target="../media/image1.png"/><Relationship Id="rId10" Type="http://schemas.openxmlformats.org/officeDocument/2006/relationships/image" Target="../media/image103.png"/><Relationship Id="rId19" Type="http://schemas.openxmlformats.org/officeDocument/2006/relationships/image" Target="../media/image106.png"/><Relationship Id="rId4" Type="http://schemas.openxmlformats.org/officeDocument/2006/relationships/image" Target="../media/image98.png"/><Relationship Id="rId9" Type="http://schemas.openxmlformats.org/officeDocument/2006/relationships/image" Target="../media/image102.png"/><Relationship Id="rId14" Type="http://schemas.openxmlformats.org/officeDocument/2006/relationships/image" Target="../media/image1020.png"/><Relationship Id="rId22" Type="http://schemas.openxmlformats.org/officeDocument/2006/relationships/image" Target="../media/image10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2.png"/><Relationship Id="rId21" Type="http://schemas.openxmlformats.org/officeDocument/2006/relationships/image" Target="../media/image131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image" Target="../media/image111.png"/><Relationship Id="rId16" Type="http://schemas.openxmlformats.org/officeDocument/2006/relationships/image" Target="../media/image125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23" Type="http://schemas.openxmlformats.org/officeDocument/2006/relationships/image" Target="../media/image5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6" Type="http://schemas.openxmlformats.org/officeDocument/2006/relationships/image" Target="../media/image8.png"/><Relationship Id="rId3" Type="http://schemas.openxmlformats.org/officeDocument/2006/relationships/image" Target="../media/image111.png"/><Relationship Id="rId21" Type="http://schemas.openxmlformats.org/officeDocument/2006/relationships/image" Target="../media/image130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5" Type="http://schemas.openxmlformats.org/officeDocument/2006/relationships/image" Target="../media/image137.png"/><Relationship Id="rId2" Type="http://schemas.openxmlformats.org/officeDocument/2006/relationships/image" Target="../media/image6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24" Type="http://schemas.openxmlformats.org/officeDocument/2006/relationships/image" Target="../media/image136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23" Type="http://schemas.openxmlformats.org/officeDocument/2006/relationships/image" Target="../media/image7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Relationship Id="rId22" Type="http://schemas.openxmlformats.org/officeDocument/2006/relationships/image" Target="../media/image1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03.png"/><Relationship Id="rId7" Type="http://schemas.openxmlformats.org/officeDocument/2006/relationships/image" Target="../media/image910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.png"/><Relationship Id="rId11" Type="http://schemas.openxmlformats.org/officeDocument/2006/relationships/image" Target="../media/image13.png"/><Relationship Id="rId5" Type="http://schemas.openxmlformats.org/officeDocument/2006/relationships/image" Target="../media/image205.png"/><Relationship Id="rId10" Type="http://schemas.openxmlformats.org/officeDocument/2006/relationships/image" Target="../media/image12.png"/><Relationship Id="rId4" Type="http://schemas.openxmlformats.org/officeDocument/2006/relationships/image" Target="../media/image204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png"/><Relationship Id="rId13" Type="http://schemas.openxmlformats.org/officeDocument/2006/relationships/image" Target="../media/image224.png"/><Relationship Id="rId18" Type="http://schemas.openxmlformats.org/officeDocument/2006/relationships/image" Target="../media/image229.png"/><Relationship Id="rId26" Type="http://schemas.openxmlformats.org/officeDocument/2006/relationships/image" Target="../media/image237.png"/><Relationship Id="rId3" Type="http://schemas.openxmlformats.org/officeDocument/2006/relationships/image" Target="../media/image213.png"/><Relationship Id="rId21" Type="http://schemas.openxmlformats.org/officeDocument/2006/relationships/image" Target="../media/image232.png"/><Relationship Id="rId7" Type="http://schemas.openxmlformats.org/officeDocument/2006/relationships/image" Target="../media/image217.png"/><Relationship Id="rId12" Type="http://schemas.openxmlformats.org/officeDocument/2006/relationships/image" Target="../media/image223.png"/><Relationship Id="rId17" Type="http://schemas.openxmlformats.org/officeDocument/2006/relationships/image" Target="../media/image228.png"/><Relationship Id="rId25" Type="http://schemas.openxmlformats.org/officeDocument/2006/relationships/image" Target="../media/image236.png"/><Relationship Id="rId2" Type="http://schemas.openxmlformats.org/officeDocument/2006/relationships/image" Target="../media/image209.png"/><Relationship Id="rId16" Type="http://schemas.openxmlformats.org/officeDocument/2006/relationships/image" Target="../media/image227.png"/><Relationship Id="rId20" Type="http://schemas.openxmlformats.org/officeDocument/2006/relationships/image" Target="../media/image231.png"/><Relationship Id="rId29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png"/><Relationship Id="rId11" Type="http://schemas.openxmlformats.org/officeDocument/2006/relationships/image" Target="../media/image222.png"/><Relationship Id="rId24" Type="http://schemas.openxmlformats.org/officeDocument/2006/relationships/image" Target="../media/image235.png"/><Relationship Id="rId32" Type="http://schemas.openxmlformats.org/officeDocument/2006/relationships/image" Target="../media/image15.png"/><Relationship Id="rId5" Type="http://schemas.openxmlformats.org/officeDocument/2006/relationships/image" Target="../media/image215.png"/><Relationship Id="rId15" Type="http://schemas.openxmlformats.org/officeDocument/2006/relationships/image" Target="../media/image226.png"/><Relationship Id="rId23" Type="http://schemas.openxmlformats.org/officeDocument/2006/relationships/image" Target="../media/image132.png"/><Relationship Id="rId28" Type="http://schemas.openxmlformats.org/officeDocument/2006/relationships/image" Target="../media/image239.png"/><Relationship Id="rId10" Type="http://schemas.openxmlformats.org/officeDocument/2006/relationships/image" Target="../media/image220.png"/><Relationship Id="rId19" Type="http://schemas.openxmlformats.org/officeDocument/2006/relationships/image" Target="../media/image230.png"/><Relationship Id="rId31" Type="http://schemas.openxmlformats.org/officeDocument/2006/relationships/image" Target="../media/image140.png"/><Relationship Id="rId4" Type="http://schemas.openxmlformats.org/officeDocument/2006/relationships/image" Target="../media/image214.png"/><Relationship Id="rId9" Type="http://schemas.openxmlformats.org/officeDocument/2006/relationships/image" Target="../media/image219.png"/><Relationship Id="rId14" Type="http://schemas.openxmlformats.org/officeDocument/2006/relationships/image" Target="../media/image225.png"/><Relationship Id="rId22" Type="http://schemas.openxmlformats.org/officeDocument/2006/relationships/image" Target="../media/image129.png"/><Relationship Id="rId27" Type="http://schemas.openxmlformats.org/officeDocument/2006/relationships/image" Target="../media/image238.png"/><Relationship Id="rId30" Type="http://schemas.openxmlformats.org/officeDocument/2006/relationships/image" Target="../media/image2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png"/><Relationship Id="rId3" Type="http://schemas.openxmlformats.org/officeDocument/2006/relationships/image" Target="../media/image243.png"/><Relationship Id="rId7" Type="http://schemas.openxmlformats.org/officeDocument/2006/relationships/image" Target="../media/image246.png"/><Relationship Id="rId12" Type="http://schemas.openxmlformats.org/officeDocument/2006/relationships/image" Target="../media/image251.png"/><Relationship Id="rId2" Type="http://schemas.openxmlformats.org/officeDocument/2006/relationships/image" Target="../media/image16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250.png"/><Relationship Id="rId5" Type="http://schemas.openxmlformats.org/officeDocument/2006/relationships/image" Target="../media/image245.png"/><Relationship Id="rId1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244.png"/><Relationship Id="rId9" Type="http://schemas.openxmlformats.org/officeDocument/2006/relationships/image" Target="../media/image248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xmlns="" id="{75FFDC78-E50A-4CBC-AE00-8968895796C5}"/>
              </a:ext>
            </a:extLst>
          </p:cNvPr>
          <p:cNvSpPr/>
          <p:nvPr/>
        </p:nvSpPr>
        <p:spPr>
          <a:xfrm>
            <a:off x="10082743" y="263015"/>
            <a:ext cx="1531090" cy="1722475"/>
          </a:xfrm>
          <a:prstGeom prst="cube">
            <a:avLst>
              <a:gd name="adj" fmla="val 1248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D6C3F071-8C19-4823-839C-A92F4FDF6BE0}"/>
              </a:ext>
            </a:extLst>
          </p:cNvPr>
          <p:cNvSpPr/>
          <p:nvPr/>
        </p:nvSpPr>
        <p:spPr>
          <a:xfrm>
            <a:off x="11029040" y="738200"/>
            <a:ext cx="127591" cy="127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9C14C77B-EE28-4D6D-862F-EF4D1C7F034F}"/>
              </a:ext>
            </a:extLst>
          </p:cNvPr>
          <p:cNvSpPr/>
          <p:nvPr/>
        </p:nvSpPr>
        <p:spPr>
          <a:xfrm>
            <a:off x="11029040" y="1124251"/>
            <a:ext cx="127591" cy="127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DAF01C0D-FBE1-423F-A74C-F54130BCE24E}"/>
              </a:ext>
            </a:extLst>
          </p:cNvPr>
          <p:cNvSpPr/>
          <p:nvPr/>
        </p:nvSpPr>
        <p:spPr>
          <a:xfrm>
            <a:off x="11029040" y="1539204"/>
            <a:ext cx="127591" cy="127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CC2C230-3AE9-464C-B093-E6F505D95923}"/>
              </a:ext>
            </a:extLst>
          </p:cNvPr>
          <p:cNvSpPr txBox="1"/>
          <p:nvPr/>
        </p:nvSpPr>
        <p:spPr>
          <a:xfrm>
            <a:off x="10571837" y="144911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90°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91D5974-9A91-49D1-B9EE-B1A1FA79DF99}"/>
              </a:ext>
            </a:extLst>
          </p:cNvPr>
          <p:cNvSpPr txBox="1"/>
          <p:nvPr/>
        </p:nvSpPr>
        <p:spPr>
          <a:xfrm>
            <a:off x="10526150" y="1047732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180°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9B0FC7D-1E09-485D-8E9A-7A42D5115B50}"/>
              </a:ext>
            </a:extLst>
          </p:cNvPr>
          <p:cNvSpPr txBox="1"/>
          <p:nvPr/>
        </p:nvSpPr>
        <p:spPr>
          <a:xfrm>
            <a:off x="10526149" y="674687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270°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40F3560C-1501-455C-878B-2E03C563F043}"/>
              </a:ext>
            </a:extLst>
          </p:cNvPr>
          <p:cNvGrpSpPr/>
          <p:nvPr/>
        </p:nvGrpSpPr>
        <p:grpSpPr>
          <a:xfrm>
            <a:off x="7743234" y="454651"/>
            <a:ext cx="2117805" cy="1339199"/>
            <a:chOff x="5101142" y="681269"/>
            <a:chExt cx="2363323" cy="181704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40644816-D4C4-4162-8884-4745C43094D9}"/>
                </a:ext>
              </a:extLst>
            </p:cNvPr>
            <p:cNvGrpSpPr/>
            <p:nvPr/>
          </p:nvGrpSpPr>
          <p:grpSpPr>
            <a:xfrm>
              <a:off x="5101142" y="1058132"/>
              <a:ext cx="2363323" cy="485291"/>
              <a:chOff x="857129" y="1347055"/>
              <a:chExt cx="5071101" cy="157227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xmlns="" id="{17C2BBA6-42F4-49CE-819F-88E30404ADA2}"/>
                  </a:ext>
                </a:extLst>
              </p:cNvPr>
              <p:cNvGrpSpPr/>
              <p:nvPr/>
            </p:nvGrpSpPr>
            <p:grpSpPr>
              <a:xfrm>
                <a:off x="857129" y="1347055"/>
                <a:ext cx="1273255" cy="1542532"/>
                <a:chOff x="3791063" y="1553946"/>
                <a:chExt cx="1273255" cy="1542532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F1EE77FD-A48B-4F3C-AAF7-2742E1040815}"/>
                    </a:ext>
                  </a:extLst>
                </p:cNvPr>
                <p:cNvSpPr/>
                <p:nvPr/>
              </p:nvSpPr>
              <p:spPr>
                <a:xfrm>
                  <a:off x="3791063" y="1553946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30E5B6B8-6FA7-4C42-8399-2B2A36947F59}"/>
                    </a:ext>
                  </a:extLst>
                </p:cNvPr>
                <p:cNvSpPr/>
                <p:nvPr/>
              </p:nvSpPr>
              <p:spPr>
                <a:xfrm rot="10800000">
                  <a:off x="4419189" y="2294249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xmlns="" id="{885EB97A-DE6E-4259-A327-A57466372EEE}"/>
                  </a:ext>
                </a:extLst>
              </p:cNvPr>
              <p:cNvGrpSpPr/>
              <p:nvPr/>
            </p:nvGrpSpPr>
            <p:grpSpPr>
              <a:xfrm>
                <a:off x="2124947" y="1347055"/>
                <a:ext cx="1273255" cy="1542532"/>
                <a:chOff x="3791063" y="1553946"/>
                <a:chExt cx="1273255" cy="1542532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7B5C4A5D-A5E6-45DB-B6A7-E4B390A69C5A}"/>
                    </a:ext>
                  </a:extLst>
                </p:cNvPr>
                <p:cNvSpPr/>
                <p:nvPr/>
              </p:nvSpPr>
              <p:spPr>
                <a:xfrm>
                  <a:off x="3791063" y="1553946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6129D352-698D-4EB4-96C1-7C9ECF9992B8}"/>
                    </a:ext>
                  </a:extLst>
                </p:cNvPr>
                <p:cNvSpPr/>
                <p:nvPr/>
              </p:nvSpPr>
              <p:spPr>
                <a:xfrm rot="10800000">
                  <a:off x="4419189" y="2294249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xmlns="" id="{A3B21942-9000-4911-856A-DB249E8BB9BF}"/>
                  </a:ext>
                </a:extLst>
              </p:cNvPr>
              <p:cNvGrpSpPr/>
              <p:nvPr/>
            </p:nvGrpSpPr>
            <p:grpSpPr>
              <a:xfrm>
                <a:off x="3387156" y="1376793"/>
                <a:ext cx="1273255" cy="1542532"/>
                <a:chOff x="3791063" y="1553946"/>
                <a:chExt cx="1273255" cy="1542532"/>
              </a:xfrm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777B0547-741F-4DD9-B844-EE68204BE801}"/>
                    </a:ext>
                  </a:extLst>
                </p:cNvPr>
                <p:cNvSpPr/>
                <p:nvPr/>
              </p:nvSpPr>
              <p:spPr>
                <a:xfrm>
                  <a:off x="3791063" y="1553946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xmlns="" id="{87283EA0-558B-4BE7-8ED7-DE10F92AF285}"/>
                    </a:ext>
                  </a:extLst>
                </p:cNvPr>
                <p:cNvSpPr/>
                <p:nvPr/>
              </p:nvSpPr>
              <p:spPr>
                <a:xfrm rot="10800000">
                  <a:off x="4419189" y="2294249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xmlns="" id="{E39E7620-E096-41DA-9F6B-7AAA33DB44AA}"/>
                  </a:ext>
                </a:extLst>
              </p:cNvPr>
              <p:cNvGrpSpPr/>
              <p:nvPr/>
            </p:nvGrpSpPr>
            <p:grpSpPr>
              <a:xfrm>
                <a:off x="4654975" y="1376793"/>
                <a:ext cx="1273255" cy="1542532"/>
                <a:chOff x="3791063" y="1553946"/>
                <a:chExt cx="1273255" cy="1542532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CD5C9F4A-8E7E-4112-AC50-1F4A3F158F5A}"/>
                    </a:ext>
                  </a:extLst>
                </p:cNvPr>
                <p:cNvSpPr/>
                <p:nvPr/>
              </p:nvSpPr>
              <p:spPr>
                <a:xfrm>
                  <a:off x="3791063" y="1553946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DBDB00F5-F6DB-4F0F-B0A5-D0AA228B850C}"/>
                    </a:ext>
                  </a:extLst>
                </p:cNvPr>
                <p:cNvSpPr/>
                <p:nvPr/>
              </p:nvSpPr>
              <p:spPr>
                <a:xfrm rot="10800000">
                  <a:off x="4419189" y="2294249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1A9149A9-E662-4C84-851A-2DEABD9C9E6C}"/>
                </a:ext>
              </a:extLst>
            </p:cNvPr>
            <p:cNvGrpSpPr/>
            <p:nvPr/>
          </p:nvGrpSpPr>
          <p:grpSpPr>
            <a:xfrm>
              <a:off x="5101142" y="1762742"/>
              <a:ext cx="2011061" cy="462540"/>
              <a:chOff x="5235381" y="2235484"/>
              <a:chExt cx="2011061" cy="462540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4D2107B3-11F0-41F2-A0E4-E18973524EBF}"/>
                  </a:ext>
                </a:extLst>
              </p:cNvPr>
              <p:cNvSpPr/>
              <p:nvPr/>
            </p:nvSpPr>
            <p:spPr>
              <a:xfrm rot="10800000">
                <a:off x="5235381" y="2453271"/>
                <a:ext cx="292010" cy="236004"/>
              </a:xfrm>
              <a:custGeom>
                <a:avLst/>
                <a:gdLst>
                  <a:gd name="connsiteX0" fmla="*/ 0 w 645129"/>
                  <a:gd name="connsiteY0" fmla="*/ 779790 h 802229"/>
                  <a:gd name="connsiteX1" fmla="*/ 330979 w 645129"/>
                  <a:gd name="connsiteY1" fmla="*/ 26 h 802229"/>
                  <a:gd name="connsiteX2" fmla="*/ 645129 w 645129"/>
                  <a:gd name="connsiteY2" fmla="*/ 802229 h 80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5129" h="802229">
                    <a:moveTo>
                      <a:pt x="0" y="779790"/>
                    </a:moveTo>
                    <a:cubicBezTo>
                      <a:pt x="111729" y="388038"/>
                      <a:pt x="223458" y="-3714"/>
                      <a:pt x="330979" y="26"/>
                    </a:cubicBezTo>
                    <a:cubicBezTo>
                      <a:pt x="438500" y="3766"/>
                      <a:pt x="541814" y="402997"/>
                      <a:pt x="645129" y="8022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xmlns="" id="{09B7351A-EE2A-4A5E-8349-5D4BB434935D}"/>
                  </a:ext>
                </a:extLst>
              </p:cNvPr>
              <p:cNvGrpSpPr/>
              <p:nvPr/>
            </p:nvGrpSpPr>
            <p:grpSpPr>
              <a:xfrm>
                <a:off x="5524930" y="2235484"/>
                <a:ext cx="576324" cy="453791"/>
                <a:chOff x="3791063" y="1553946"/>
                <a:chExt cx="1273255" cy="1542532"/>
              </a:xfrm>
            </p:grpSpPr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xmlns="" id="{5E8BBB88-1357-45F9-8211-88C997591931}"/>
                    </a:ext>
                  </a:extLst>
                </p:cNvPr>
                <p:cNvSpPr/>
                <p:nvPr/>
              </p:nvSpPr>
              <p:spPr>
                <a:xfrm>
                  <a:off x="3791063" y="1553946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xmlns="" id="{370D7113-BDB5-4EF9-BBD0-68FF61C87BA3}"/>
                    </a:ext>
                  </a:extLst>
                </p:cNvPr>
                <p:cNvSpPr/>
                <p:nvPr/>
              </p:nvSpPr>
              <p:spPr>
                <a:xfrm rot="10800000">
                  <a:off x="4419189" y="2294249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xmlns="" id="{1A591570-D3DB-4C39-A3C7-C73C918FFD3D}"/>
                  </a:ext>
                </a:extLst>
              </p:cNvPr>
              <p:cNvGrpSpPr/>
              <p:nvPr/>
            </p:nvGrpSpPr>
            <p:grpSpPr>
              <a:xfrm>
                <a:off x="6096254" y="2244233"/>
                <a:ext cx="576324" cy="453791"/>
                <a:chOff x="3791063" y="1553946"/>
                <a:chExt cx="1273255" cy="1542532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638634AA-4BAE-48DE-A8A7-D917DB4943A1}"/>
                    </a:ext>
                  </a:extLst>
                </p:cNvPr>
                <p:cNvSpPr/>
                <p:nvPr/>
              </p:nvSpPr>
              <p:spPr>
                <a:xfrm>
                  <a:off x="3791063" y="1553946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xmlns="" id="{14D02032-54C7-4327-A360-F8F3ED85803B}"/>
                    </a:ext>
                  </a:extLst>
                </p:cNvPr>
                <p:cNvSpPr/>
                <p:nvPr/>
              </p:nvSpPr>
              <p:spPr>
                <a:xfrm rot="10800000">
                  <a:off x="4419189" y="2294249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xmlns="" id="{0AA2E887-1872-45CF-A230-03A4A4E81C08}"/>
                  </a:ext>
                </a:extLst>
              </p:cNvPr>
              <p:cNvGrpSpPr/>
              <p:nvPr/>
            </p:nvGrpSpPr>
            <p:grpSpPr>
              <a:xfrm>
                <a:off x="6670118" y="2244233"/>
                <a:ext cx="576324" cy="453791"/>
                <a:chOff x="3791063" y="1553946"/>
                <a:chExt cx="1273255" cy="1542532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3BB9A90C-302C-417E-BE4F-106C8CAC1B6C}"/>
                    </a:ext>
                  </a:extLst>
                </p:cNvPr>
                <p:cNvSpPr/>
                <p:nvPr/>
              </p:nvSpPr>
              <p:spPr>
                <a:xfrm>
                  <a:off x="3791063" y="1553946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EF13D7DF-C2DC-4118-9DCE-BCCDC6EEB889}"/>
                    </a:ext>
                  </a:extLst>
                </p:cNvPr>
                <p:cNvSpPr/>
                <p:nvPr/>
              </p:nvSpPr>
              <p:spPr>
                <a:xfrm rot="10800000">
                  <a:off x="4419189" y="2294249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DAE40A28-87C8-4ADA-95B3-AED5B1587CBB}"/>
                </a:ext>
              </a:extLst>
            </p:cNvPr>
            <p:cNvCxnSpPr/>
            <p:nvPr/>
          </p:nvCxnSpPr>
          <p:spPr>
            <a:xfrm>
              <a:off x="5101142" y="681269"/>
              <a:ext cx="0" cy="1817046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363D7633-5317-42C7-A32C-F48BE3C7ED42}"/>
                </a:ext>
              </a:extLst>
            </p:cNvPr>
            <p:cNvSpPr/>
            <p:nvPr/>
          </p:nvSpPr>
          <p:spPr>
            <a:xfrm>
              <a:off x="5214526" y="1004443"/>
              <a:ext cx="65242" cy="7297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D804EC56-CD88-4310-BCA3-23A3DB7036FD}"/>
                </a:ext>
              </a:extLst>
            </p:cNvPr>
            <p:cNvSpPr/>
            <p:nvPr/>
          </p:nvSpPr>
          <p:spPr>
            <a:xfrm>
              <a:off x="5504075" y="1716185"/>
              <a:ext cx="65242" cy="7297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19392636-E9DB-4E49-967E-45176F0A72FC}"/>
                </a:ext>
              </a:extLst>
            </p:cNvPr>
            <p:cNvCxnSpPr>
              <a:stCxn id="76" idx="4"/>
            </p:cNvCxnSpPr>
            <p:nvPr/>
          </p:nvCxnSpPr>
          <p:spPr>
            <a:xfrm flipV="1">
              <a:off x="5536696" y="897838"/>
              <a:ext cx="0" cy="89132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xmlns="" id="{04134713-D53A-443D-A249-B31B0BB06280}"/>
                </a:ext>
              </a:extLst>
            </p:cNvPr>
            <p:cNvCxnSpPr/>
            <p:nvPr/>
          </p:nvCxnSpPr>
          <p:spPr>
            <a:xfrm>
              <a:off x="5254044" y="1058132"/>
              <a:ext cx="29550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4C6D24CF-5884-4959-A646-088CBE6F8346}"/>
              </a:ext>
            </a:extLst>
          </p:cNvPr>
          <p:cNvSpPr txBox="1"/>
          <p:nvPr/>
        </p:nvSpPr>
        <p:spPr>
          <a:xfrm>
            <a:off x="10258190" y="2164882"/>
            <a:ext cx="118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Fas</a:t>
            </a:r>
            <a:r>
              <a:rPr lang="es-CR" dirty="0"/>
              <a:t>ó</a:t>
            </a:r>
            <a:r>
              <a:rPr lang="en-US" dirty="0"/>
              <a:t>metro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94">
                <a:extLst>
                  <a:ext uri="{FF2B5EF4-FFF2-40B4-BE49-F238E27FC236}">
                    <a16:creationId xmlns:a16="http://schemas.microsoft.com/office/drawing/2014/main" xmlns="" id="{D94404A0-08B1-42A5-A2F4-DB0E27152391}"/>
                  </a:ext>
                </a:extLst>
              </p:cNvPr>
              <p:cNvSpPr txBox="1"/>
              <p:nvPr/>
            </p:nvSpPr>
            <p:spPr>
              <a:xfrm>
                <a:off x="7169101" y="674022"/>
                <a:ext cx="4313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78" name="TextBox 94">
                <a:extLst>
                  <a:ext uri="{FF2B5EF4-FFF2-40B4-BE49-F238E27FC236}">
                    <a16:creationId xmlns:a16="http://schemas.microsoft.com/office/drawing/2014/main" id="{D94404A0-08B1-42A5-A2F4-DB0E27152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01" y="674022"/>
                <a:ext cx="43133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94">
                <a:extLst>
                  <a:ext uri="{FF2B5EF4-FFF2-40B4-BE49-F238E27FC236}">
                    <a16:creationId xmlns:a16="http://schemas.microsoft.com/office/drawing/2014/main" xmlns="" id="{23F5B1A7-3F29-41F9-8994-1565786BC15D}"/>
                  </a:ext>
                </a:extLst>
              </p:cNvPr>
              <p:cNvSpPr txBox="1"/>
              <p:nvPr/>
            </p:nvSpPr>
            <p:spPr>
              <a:xfrm>
                <a:off x="7182163" y="1251718"/>
                <a:ext cx="4456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79" name="TextBox 94">
                <a:extLst>
                  <a:ext uri="{FF2B5EF4-FFF2-40B4-BE49-F238E27FC236}">
                    <a16:creationId xmlns:a16="http://schemas.microsoft.com/office/drawing/2014/main" id="{23F5B1A7-3F29-41F9-8994-1565786BC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163" y="1251718"/>
                <a:ext cx="445699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xmlns="" id="{D22EDA91-737D-4B11-931B-968B44C2D483}"/>
              </a:ext>
            </a:extLst>
          </p:cNvPr>
          <p:cNvCxnSpPr>
            <a:cxnSpLocks/>
          </p:cNvCxnSpPr>
          <p:nvPr/>
        </p:nvCxnSpPr>
        <p:spPr>
          <a:xfrm flipH="1" flipV="1">
            <a:off x="11092553" y="859823"/>
            <a:ext cx="1" cy="28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xmlns="" id="{FEF175D4-A562-4180-903D-6FF59CA978E0}"/>
              </a:ext>
            </a:extLst>
          </p:cNvPr>
          <p:cNvCxnSpPr>
            <a:cxnSpLocks/>
          </p:cNvCxnSpPr>
          <p:nvPr/>
        </p:nvCxnSpPr>
        <p:spPr>
          <a:xfrm flipH="1" flipV="1">
            <a:off x="11101236" y="1258166"/>
            <a:ext cx="1" cy="28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xmlns="" id="{3B55419D-4006-4B8A-B7DB-EE886C1031CC}"/>
              </a:ext>
            </a:extLst>
          </p:cNvPr>
          <p:cNvGrpSpPr/>
          <p:nvPr/>
        </p:nvGrpSpPr>
        <p:grpSpPr>
          <a:xfrm>
            <a:off x="530728" y="3390270"/>
            <a:ext cx="2117805" cy="357669"/>
            <a:chOff x="857129" y="1347055"/>
            <a:chExt cx="5071101" cy="1572270"/>
          </a:xfrm>
        </p:grpSpPr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xmlns="" id="{EE214ECE-2634-4984-A30A-615C222618C5}"/>
                </a:ext>
              </a:extLst>
            </p:cNvPr>
            <p:cNvGrpSpPr/>
            <p:nvPr/>
          </p:nvGrpSpPr>
          <p:grpSpPr>
            <a:xfrm>
              <a:off x="857129" y="1347055"/>
              <a:ext cx="1273255" cy="1542532"/>
              <a:chOff x="3791063" y="1553946"/>
              <a:chExt cx="1273255" cy="1542532"/>
            </a:xfrm>
          </p:grpSpPr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xmlns="" id="{45B9038A-B681-4DEB-9ECB-5524C506A100}"/>
                  </a:ext>
                </a:extLst>
              </p:cNvPr>
              <p:cNvSpPr/>
              <p:nvPr/>
            </p:nvSpPr>
            <p:spPr>
              <a:xfrm>
                <a:off x="3791063" y="1553946"/>
                <a:ext cx="645129" cy="802229"/>
              </a:xfrm>
              <a:custGeom>
                <a:avLst/>
                <a:gdLst>
                  <a:gd name="connsiteX0" fmla="*/ 0 w 645129"/>
                  <a:gd name="connsiteY0" fmla="*/ 779790 h 802229"/>
                  <a:gd name="connsiteX1" fmla="*/ 330979 w 645129"/>
                  <a:gd name="connsiteY1" fmla="*/ 26 h 802229"/>
                  <a:gd name="connsiteX2" fmla="*/ 645129 w 645129"/>
                  <a:gd name="connsiteY2" fmla="*/ 802229 h 80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5129" h="802229">
                    <a:moveTo>
                      <a:pt x="0" y="779790"/>
                    </a:moveTo>
                    <a:cubicBezTo>
                      <a:pt x="111729" y="388038"/>
                      <a:pt x="223458" y="-3714"/>
                      <a:pt x="330979" y="26"/>
                    </a:cubicBezTo>
                    <a:cubicBezTo>
                      <a:pt x="438500" y="3766"/>
                      <a:pt x="541814" y="402997"/>
                      <a:pt x="645129" y="8022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xmlns="" id="{31116E35-0639-4ADD-8498-8420C75ABE1C}"/>
                  </a:ext>
                </a:extLst>
              </p:cNvPr>
              <p:cNvSpPr/>
              <p:nvPr/>
            </p:nvSpPr>
            <p:spPr>
              <a:xfrm rot="10800000">
                <a:off x="4419189" y="2294249"/>
                <a:ext cx="645129" cy="802229"/>
              </a:xfrm>
              <a:custGeom>
                <a:avLst/>
                <a:gdLst>
                  <a:gd name="connsiteX0" fmla="*/ 0 w 645129"/>
                  <a:gd name="connsiteY0" fmla="*/ 779790 h 802229"/>
                  <a:gd name="connsiteX1" fmla="*/ 330979 w 645129"/>
                  <a:gd name="connsiteY1" fmla="*/ 26 h 802229"/>
                  <a:gd name="connsiteX2" fmla="*/ 645129 w 645129"/>
                  <a:gd name="connsiteY2" fmla="*/ 802229 h 80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5129" h="802229">
                    <a:moveTo>
                      <a:pt x="0" y="779790"/>
                    </a:moveTo>
                    <a:cubicBezTo>
                      <a:pt x="111729" y="388038"/>
                      <a:pt x="223458" y="-3714"/>
                      <a:pt x="330979" y="26"/>
                    </a:cubicBezTo>
                    <a:cubicBezTo>
                      <a:pt x="438500" y="3766"/>
                      <a:pt x="541814" y="402997"/>
                      <a:pt x="645129" y="8022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xmlns="" id="{57935EFB-8688-4588-9958-FE94BA7C40AF}"/>
                </a:ext>
              </a:extLst>
            </p:cNvPr>
            <p:cNvGrpSpPr/>
            <p:nvPr/>
          </p:nvGrpSpPr>
          <p:grpSpPr>
            <a:xfrm>
              <a:off x="2124947" y="1347055"/>
              <a:ext cx="1273255" cy="1542532"/>
              <a:chOff x="3791063" y="1553946"/>
              <a:chExt cx="1273255" cy="1542532"/>
            </a:xfrm>
          </p:grpSpPr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xmlns="" id="{7379466B-CF11-4017-A4A3-6FBBC93A392C}"/>
                  </a:ext>
                </a:extLst>
              </p:cNvPr>
              <p:cNvSpPr/>
              <p:nvPr/>
            </p:nvSpPr>
            <p:spPr>
              <a:xfrm>
                <a:off x="3791063" y="1553946"/>
                <a:ext cx="645129" cy="802229"/>
              </a:xfrm>
              <a:custGeom>
                <a:avLst/>
                <a:gdLst>
                  <a:gd name="connsiteX0" fmla="*/ 0 w 645129"/>
                  <a:gd name="connsiteY0" fmla="*/ 779790 h 802229"/>
                  <a:gd name="connsiteX1" fmla="*/ 330979 w 645129"/>
                  <a:gd name="connsiteY1" fmla="*/ 26 h 802229"/>
                  <a:gd name="connsiteX2" fmla="*/ 645129 w 645129"/>
                  <a:gd name="connsiteY2" fmla="*/ 802229 h 80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5129" h="802229">
                    <a:moveTo>
                      <a:pt x="0" y="779790"/>
                    </a:moveTo>
                    <a:cubicBezTo>
                      <a:pt x="111729" y="388038"/>
                      <a:pt x="223458" y="-3714"/>
                      <a:pt x="330979" y="26"/>
                    </a:cubicBezTo>
                    <a:cubicBezTo>
                      <a:pt x="438500" y="3766"/>
                      <a:pt x="541814" y="402997"/>
                      <a:pt x="645129" y="8022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xmlns="" id="{38F2D7B8-09AD-4D74-B9A3-8B96120D9230}"/>
                  </a:ext>
                </a:extLst>
              </p:cNvPr>
              <p:cNvSpPr/>
              <p:nvPr/>
            </p:nvSpPr>
            <p:spPr>
              <a:xfrm rot="10800000">
                <a:off x="4419189" y="2294249"/>
                <a:ext cx="645129" cy="802229"/>
              </a:xfrm>
              <a:custGeom>
                <a:avLst/>
                <a:gdLst>
                  <a:gd name="connsiteX0" fmla="*/ 0 w 645129"/>
                  <a:gd name="connsiteY0" fmla="*/ 779790 h 802229"/>
                  <a:gd name="connsiteX1" fmla="*/ 330979 w 645129"/>
                  <a:gd name="connsiteY1" fmla="*/ 26 h 802229"/>
                  <a:gd name="connsiteX2" fmla="*/ 645129 w 645129"/>
                  <a:gd name="connsiteY2" fmla="*/ 802229 h 80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5129" h="802229">
                    <a:moveTo>
                      <a:pt x="0" y="779790"/>
                    </a:moveTo>
                    <a:cubicBezTo>
                      <a:pt x="111729" y="388038"/>
                      <a:pt x="223458" y="-3714"/>
                      <a:pt x="330979" y="26"/>
                    </a:cubicBezTo>
                    <a:cubicBezTo>
                      <a:pt x="438500" y="3766"/>
                      <a:pt x="541814" y="402997"/>
                      <a:pt x="645129" y="8022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xmlns="" id="{5BD786E4-5E4C-4F67-A9AE-00FD846D4B42}"/>
                </a:ext>
              </a:extLst>
            </p:cNvPr>
            <p:cNvGrpSpPr/>
            <p:nvPr/>
          </p:nvGrpSpPr>
          <p:grpSpPr>
            <a:xfrm>
              <a:off x="3387156" y="1376793"/>
              <a:ext cx="1273255" cy="1542532"/>
              <a:chOff x="3791063" y="1553946"/>
              <a:chExt cx="1273255" cy="1542532"/>
            </a:xfrm>
          </p:grpSpPr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xmlns="" id="{EFEA19D6-ED5B-45D0-B54C-A14001E3AF57}"/>
                  </a:ext>
                </a:extLst>
              </p:cNvPr>
              <p:cNvSpPr/>
              <p:nvPr/>
            </p:nvSpPr>
            <p:spPr>
              <a:xfrm>
                <a:off x="3791063" y="1553946"/>
                <a:ext cx="645129" cy="802229"/>
              </a:xfrm>
              <a:custGeom>
                <a:avLst/>
                <a:gdLst>
                  <a:gd name="connsiteX0" fmla="*/ 0 w 645129"/>
                  <a:gd name="connsiteY0" fmla="*/ 779790 h 802229"/>
                  <a:gd name="connsiteX1" fmla="*/ 330979 w 645129"/>
                  <a:gd name="connsiteY1" fmla="*/ 26 h 802229"/>
                  <a:gd name="connsiteX2" fmla="*/ 645129 w 645129"/>
                  <a:gd name="connsiteY2" fmla="*/ 802229 h 80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5129" h="802229">
                    <a:moveTo>
                      <a:pt x="0" y="779790"/>
                    </a:moveTo>
                    <a:cubicBezTo>
                      <a:pt x="111729" y="388038"/>
                      <a:pt x="223458" y="-3714"/>
                      <a:pt x="330979" y="26"/>
                    </a:cubicBezTo>
                    <a:cubicBezTo>
                      <a:pt x="438500" y="3766"/>
                      <a:pt x="541814" y="402997"/>
                      <a:pt x="645129" y="8022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xmlns="" id="{8A17D8ED-A11A-4C01-B35F-049342D41E4E}"/>
                  </a:ext>
                </a:extLst>
              </p:cNvPr>
              <p:cNvSpPr/>
              <p:nvPr/>
            </p:nvSpPr>
            <p:spPr>
              <a:xfrm rot="10800000">
                <a:off x="4419189" y="2294249"/>
                <a:ext cx="645129" cy="802229"/>
              </a:xfrm>
              <a:custGeom>
                <a:avLst/>
                <a:gdLst>
                  <a:gd name="connsiteX0" fmla="*/ 0 w 645129"/>
                  <a:gd name="connsiteY0" fmla="*/ 779790 h 802229"/>
                  <a:gd name="connsiteX1" fmla="*/ 330979 w 645129"/>
                  <a:gd name="connsiteY1" fmla="*/ 26 h 802229"/>
                  <a:gd name="connsiteX2" fmla="*/ 645129 w 645129"/>
                  <a:gd name="connsiteY2" fmla="*/ 802229 h 80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5129" h="802229">
                    <a:moveTo>
                      <a:pt x="0" y="779790"/>
                    </a:moveTo>
                    <a:cubicBezTo>
                      <a:pt x="111729" y="388038"/>
                      <a:pt x="223458" y="-3714"/>
                      <a:pt x="330979" y="26"/>
                    </a:cubicBezTo>
                    <a:cubicBezTo>
                      <a:pt x="438500" y="3766"/>
                      <a:pt x="541814" y="402997"/>
                      <a:pt x="645129" y="8022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xmlns="" id="{5F9F8130-0BA1-4867-BD34-07B2D28ECE3D}"/>
                </a:ext>
              </a:extLst>
            </p:cNvPr>
            <p:cNvGrpSpPr/>
            <p:nvPr/>
          </p:nvGrpSpPr>
          <p:grpSpPr>
            <a:xfrm>
              <a:off x="4654975" y="1376793"/>
              <a:ext cx="1273255" cy="1542532"/>
              <a:chOff x="3791063" y="1553946"/>
              <a:chExt cx="1273255" cy="1542532"/>
            </a:xfrm>
          </p:grpSpPr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xmlns="" id="{A1B467D1-161A-4ADB-86C8-060478BF1898}"/>
                  </a:ext>
                </a:extLst>
              </p:cNvPr>
              <p:cNvSpPr/>
              <p:nvPr/>
            </p:nvSpPr>
            <p:spPr>
              <a:xfrm>
                <a:off x="3791063" y="1553946"/>
                <a:ext cx="645129" cy="802229"/>
              </a:xfrm>
              <a:custGeom>
                <a:avLst/>
                <a:gdLst>
                  <a:gd name="connsiteX0" fmla="*/ 0 w 645129"/>
                  <a:gd name="connsiteY0" fmla="*/ 779790 h 802229"/>
                  <a:gd name="connsiteX1" fmla="*/ 330979 w 645129"/>
                  <a:gd name="connsiteY1" fmla="*/ 26 h 802229"/>
                  <a:gd name="connsiteX2" fmla="*/ 645129 w 645129"/>
                  <a:gd name="connsiteY2" fmla="*/ 802229 h 80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5129" h="802229">
                    <a:moveTo>
                      <a:pt x="0" y="779790"/>
                    </a:moveTo>
                    <a:cubicBezTo>
                      <a:pt x="111729" y="388038"/>
                      <a:pt x="223458" y="-3714"/>
                      <a:pt x="330979" y="26"/>
                    </a:cubicBezTo>
                    <a:cubicBezTo>
                      <a:pt x="438500" y="3766"/>
                      <a:pt x="541814" y="402997"/>
                      <a:pt x="645129" y="8022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xmlns="" id="{FEB9DB9F-986C-4ADA-AE65-8B2CDD4AA7AB}"/>
                  </a:ext>
                </a:extLst>
              </p:cNvPr>
              <p:cNvSpPr/>
              <p:nvPr/>
            </p:nvSpPr>
            <p:spPr>
              <a:xfrm rot="10800000">
                <a:off x="4419189" y="2294249"/>
                <a:ext cx="645129" cy="802229"/>
              </a:xfrm>
              <a:custGeom>
                <a:avLst/>
                <a:gdLst>
                  <a:gd name="connsiteX0" fmla="*/ 0 w 645129"/>
                  <a:gd name="connsiteY0" fmla="*/ 779790 h 802229"/>
                  <a:gd name="connsiteX1" fmla="*/ 330979 w 645129"/>
                  <a:gd name="connsiteY1" fmla="*/ 26 h 802229"/>
                  <a:gd name="connsiteX2" fmla="*/ 645129 w 645129"/>
                  <a:gd name="connsiteY2" fmla="*/ 802229 h 80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5129" h="802229">
                    <a:moveTo>
                      <a:pt x="0" y="779790"/>
                    </a:moveTo>
                    <a:cubicBezTo>
                      <a:pt x="111729" y="388038"/>
                      <a:pt x="223458" y="-3714"/>
                      <a:pt x="330979" y="26"/>
                    </a:cubicBezTo>
                    <a:cubicBezTo>
                      <a:pt x="438500" y="3766"/>
                      <a:pt x="541814" y="402997"/>
                      <a:pt x="645129" y="8022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xmlns="" id="{5553953A-0710-4396-8207-61484F2DAA4E}"/>
              </a:ext>
            </a:extLst>
          </p:cNvPr>
          <p:cNvGrpSpPr/>
          <p:nvPr/>
        </p:nvGrpSpPr>
        <p:grpSpPr>
          <a:xfrm>
            <a:off x="6294638" y="2548275"/>
            <a:ext cx="2337572" cy="610281"/>
            <a:chOff x="648929" y="3964697"/>
            <a:chExt cx="2337572" cy="380229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xmlns="" id="{CEE16410-457A-491D-BF3A-5829C9A3138A}"/>
                </a:ext>
              </a:extLst>
            </p:cNvPr>
            <p:cNvSpPr/>
            <p:nvPr/>
          </p:nvSpPr>
          <p:spPr>
            <a:xfrm>
              <a:off x="746251" y="3971215"/>
              <a:ext cx="267149" cy="1921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xmlns="" id="{8CC53F2D-7F3C-4D0E-9BD1-49DEF46636E6}"/>
                </a:ext>
              </a:extLst>
            </p:cNvPr>
            <p:cNvSpPr/>
            <p:nvPr/>
          </p:nvSpPr>
          <p:spPr>
            <a:xfrm>
              <a:off x="1013400" y="4163404"/>
              <a:ext cx="267149" cy="181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xmlns="" id="{76E790C7-483A-4C65-82EE-3B89649BA526}"/>
                </a:ext>
              </a:extLst>
            </p:cNvPr>
            <p:cNvSpPr/>
            <p:nvPr/>
          </p:nvSpPr>
          <p:spPr>
            <a:xfrm>
              <a:off x="1280549" y="3971215"/>
              <a:ext cx="267149" cy="1921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xmlns="" id="{87425D69-2378-45C0-BDC5-A8EA1437D26A}"/>
                </a:ext>
              </a:extLst>
            </p:cNvPr>
            <p:cNvSpPr/>
            <p:nvPr/>
          </p:nvSpPr>
          <p:spPr>
            <a:xfrm>
              <a:off x="1547698" y="4163404"/>
              <a:ext cx="267149" cy="181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xmlns="" id="{7A9726F5-DF8A-4887-B3B1-5DF2081ED35A}"/>
                </a:ext>
              </a:extLst>
            </p:cNvPr>
            <p:cNvSpPr/>
            <p:nvPr/>
          </p:nvSpPr>
          <p:spPr>
            <a:xfrm>
              <a:off x="1812491" y="3964697"/>
              <a:ext cx="267149" cy="1921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xmlns="" id="{07B7E2EE-8503-4084-BD0B-D8F390178441}"/>
                </a:ext>
              </a:extLst>
            </p:cNvPr>
            <p:cNvSpPr/>
            <p:nvPr/>
          </p:nvSpPr>
          <p:spPr>
            <a:xfrm>
              <a:off x="2079640" y="4156886"/>
              <a:ext cx="267149" cy="181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xmlns="" id="{172D1BCF-574C-4FB3-BF8B-DE42B51BA54E}"/>
                </a:ext>
              </a:extLst>
            </p:cNvPr>
            <p:cNvSpPr/>
            <p:nvPr/>
          </p:nvSpPr>
          <p:spPr>
            <a:xfrm>
              <a:off x="2346789" y="3964697"/>
              <a:ext cx="267149" cy="1921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xmlns="" id="{2992CC36-B6B4-4687-985D-4BD6882D39B7}"/>
                </a:ext>
              </a:extLst>
            </p:cNvPr>
            <p:cNvSpPr/>
            <p:nvPr/>
          </p:nvSpPr>
          <p:spPr>
            <a:xfrm>
              <a:off x="2613938" y="4156886"/>
              <a:ext cx="267149" cy="181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xmlns="" id="{7DC06670-75D9-46BD-A732-7EE30C279C36}"/>
                </a:ext>
              </a:extLst>
            </p:cNvPr>
            <p:cNvCxnSpPr/>
            <p:nvPr/>
          </p:nvCxnSpPr>
          <p:spPr>
            <a:xfrm>
              <a:off x="648929" y="4156886"/>
              <a:ext cx="2337572" cy="6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xmlns="" id="{B3B1431E-EA53-4F3C-AC86-35781D88C751}"/>
              </a:ext>
            </a:extLst>
          </p:cNvPr>
          <p:cNvGrpSpPr/>
          <p:nvPr/>
        </p:nvGrpSpPr>
        <p:grpSpPr>
          <a:xfrm>
            <a:off x="6079372" y="3144039"/>
            <a:ext cx="1272463" cy="1588714"/>
            <a:chOff x="6079372" y="3144039"/>
            <a:chExt cx="1272463" cy="1588714"/>
          </a:xfrm>
        </p:grpSpPr>
        <p:grpSp>
          <p:nvGrpSpPr>
            <p:cNvPr id="328" name="126 Grupo">
              <a:extLst>
                <a:ext uri="{FF2B5EF4-FFF2-40B4-BE49-F238E27FC236}">
                  <a16:creationId xmlns:a16="http://schemas.microsoft.com/office/drawing/2014/main" xmlns="" id="{2CAEADFC-4F42-4F08-8CAC-475C56DA0962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983042" y="4297612"/>
              <a:ext cx="379078" cy="97028"/>
              <a:chOff x="2428859" y="6033846"/>
              <a:chExt cx="503238" cy="152658"/>
            </a:xfrm>
          </p:grpSpPr>
          <p:sp>
            <p:nvSpPr>
              <p:cNvPr id="329" name="Line 5">
                <a:extLst>
                  <a:ext uri="{FF2B5EF4-FFF2-40B4-BE49-F238E27FC236}">
                    <a16:creationId xmlns:a16="http://schemas.microsoft.com/office/drawing/2014/main" xmlns="" id="{ED986E15-F3D1-41B8-8E82-0EDFA0970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30" name="Line 6">
                <a:extLst>
                  <a:ext uri="{FF2B5EF4-FFF2-40B4-BE49-F238E27FC236}">
                    <a16:creationId xmlns:a16="http://schemas.microsoft.com/office/drawing/2014/main" xmlns="" id="{CC778FDA-853B-47DE-AFC9-54BB82732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grpSp>
            <p:nvGrpSpPr>
              <p:cNvPr id="331" name="Group 7">
                <a:extLst>
                  <a:ext uri="{FF2B5EF4-FFF2-40B4-BE49-F238E27FC236}">
                    <a16:creationId xmlns:a16="http://schemas.microsoft.com/office/drawing/2014/main" xmlns="" id="{3EE8FDA9-0EE3-4804-8732-01038C01D3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336" name="Line 8">
                  <a:extLst>
                    <a:ext uri="{FF2B5EF4-FFF2-40B4-BE49-F238E27FC236}">
                      <a16:creationId xmlns:a16="http://schemas.microsoft.com/office/drawing/2014/main" xmlns="" id="{AAB2EDBF-A94D-4E82-971E-DC839A05F0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337" name="Line 9">
                  <a:extLst>
                    <a:ext uri="{FF2B5EF4-FFF2-40B4-BE49-F238E27FC236}">
                      <a16:creationId xmlns:a16="http://schemas.microsoft.com/office/drawing/2014/main" xmlns="" id="{5D56BF9E-AFEC-4E2E-A9E3-1F63A3EBE9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sp>
            <p:nvSpPr>
              <p:cNvPr id="332" name="Line 10">
                <a:extLst>
                  <a:ext uri="{FF2B5EF4-FFF2-40B4-BE49-F238E27FC236}">
                    <a16:creationId xmlns:a16="http://schemas.microsoft.com/office/drawing/2014/main" xmlns="" id="{34FE7743-64FF-4329-B81E-550696A45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33" name="Line 11">
                <a:extLst>
                  <a:ext uri="{FF2B5EF4-FFF2-40B4-BE49-F238E27FC236}">
                    <a16:creationId xmlns:a16="http://schemas.microsoft.com/office/drawing/2014/main" xmlns="" id="{1809B9F1-21D0-4B96-B51D-85EED32E2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34" name="Line 12">
                <a:extLst>
                  <a:ext uri="{FF2B5EF4-FFF2-40B4-BE49-F238E27FC236}">
                    <a16:creationId xmlns:a16="http://schemas.microsoft.com/office/drawing/2014/main" xmlns="" id="{90DE7F68-913D-4F88-8BAD-140B37ACA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35" name="Line 13">
                <a:extLst>
                  <a:ext uri="{FF2B5EF4-FFF2-40B4-BE49-F238E27FC236}">
                    <a16:creationId xmlns:a16="http://schemas.microsoft.com/office/drawing/2014/main" xmlns="" id="{84AAC000-A5BB-49FB-9FCA-014CE43A8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xmlns="" id="{B52DEAB9-DE6F-4FEA-911B-49F1D1226ACF}"/>
                </a:ext>
              </a:extLst>
            </p:cNvPr>
            <p:cNvGrpSpPr/>
            <p:nvPr/>
          </p:nvGrpSpPr>
          <p:grpSpPr>
            <a:xfrm rot="16200000">
              <a:off x="6473389" y="3840094"/>
              <a:ext cx="351193" cy="235230"/>
              <a:chOff x="5327708" y="3437408"/>
              <a:chExt cx="351193" cy="235230"/>
            </a:xfrm>
          </p:grpSpPr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xmlns="" id="{59D66832-805D-480E-B528-12F943C20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7708" y="3437408"/>
                <a:ext cx="35119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xmlns="" id="{8DE166B6-A461-4B4D-8676-C8337D8BF59E}"/>
                  </a:ext>
                </a:extLst>
              </p:cNvPr>
              <p:cNvGrpSpPr/>
              <p:nvPr/>
            </p:nvGrpSpPr>
            <p:grpSpPr>
              <a:xfrm rot="16200000">
                <a:off x="5405656" y="3434274"/>
                <a:ext cx="177202" cy="299526"/>
                <a:chOff x="5405656" y="3434274"/>
                <a:chExt cx="177202" cy="299526"/>
              </a:xfrm>
            </p:grpSpPr>
            <p:sp>
              <p:nvSpPr>
                <p:cNvPr id="341" name="Arc 340">
                  <a:extLst>
                    <a:ext uri="{FF2B5EF4-FFF2-40B4-BE49-F238E27FC236}">
                      <a16:creationId xmlns:a16="http://schemas.microsoft.com/office/drawing/2014/main" xmlns="" id="{9CA9B248-EA35-430A-8AF9-EB68D1F5F8BE}"/>
                    </a:ext>
                  </a:extLst>
                </p:cNvPr>
                <p:cNvSpPr/>
                <p:nvPr/>
              </p:nvSpPr>
              <p:spPr>
                <a:xfrm>
                  <a:off x="5405656" y="3462338"/>
                  <a:ext cx="177201" cy="271462"/>
                </a:xfrm>
                <a:prstGeom prst="arc">
                  <a:avLst>
                    <a:gd name="adj1" fmla="val 17282024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Arc 341">
                  <a:extLst>
                    <a:ext uri="{FF2B5EF4-FFF2-40B4-BE49-F238E27FC236}">
                      <a16:creationId xmlns:a16="http://schemas.microsoft.com/office/drawing/2014/main" xmlns="" id="{78987FA3-B00F-456D-81B0-940B35B951BF}"/>
                    </a:ext>
                  </a:extLst>
                </p:cNvPr>
                <p:cNvSpPr/>
                <p:nvPr/>
              </p:nvSpPr>
              <p:spPr>
                <a:xfrm flipV="1">
                  <a:off x="5408448" y="3434274"/>
                  <a:ext cx="174410" cy="299525"/>
                </a:xfrm>
                <a:prstGeom prst="arc">
                  <a:avLst>
                    <a:gd name="adj1" fmla="val 17534850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45" name="Text Box 14">
              <a:extLst>
                <a:ext uri="{FF2B5EF4-FFF2-40B4-BE49-F238E27FC236}">
                  <a16:creationId xmlns:a16="http://schemas.microsoft.com/office/drawing/2014/main" xmlns="" id="{D89C1679-9C8D-4E70-9F71-1818ADA6B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1610" y="4192238"/>
              <a:ext cx="3325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CR" sz="1400" noProof="1"/>
                <a:t>R</a:t>
              </a:r>
              <a:endParaRPr lang="el-GR" altLang="es-CR" sz="1400" noProof="1"/>
            </a:p>
          </p:txBody>
        </p:sp>
        <p:cxnSp>
          <p:nvCxnSpPr>
            <p:cNvPr id="349" name="Connector: Elbow 348">
              <a:extLst>
                <a:ext uri="{FF2B5EF4-FFF2-40B4-BE49-F238E27FC236}">
                  <a16:creationId xmlns:a16="http://schemas.microsoft.com/office/drawing/2014/main" xmlns="" id="{F2FFD04E-4235-4809-B75F-A3B8F881EE25}"/>
                </a:ext>
              </a:extLst>
            </p:cNvPr>
            <p:cNvCxnSpPr>
              <a:cxnSpLocks/>
              <a:stCxn id="341" idx="2"/>
              <a:endCxn id="333" idx="0"/>
            </p:cNvCxnSpPr>
            <p:nvPr/>
          </p:nvCxnSpPr>
          <p:spPr>
            <a:xfrm rot="16200000" flipH="1">
              <a:off x="6756440" y="3785683"/>
              <a:ext cx="260541" cy="594622"/>
            </a:xfrm>
            <a:prstGeom prst="bentConnector5">
              <a:avLst>
                <a:gd name="adj1" fmla="val -4618"/>
                <a:gd name="adj2" fmla="val 59859"/>
                <a:gd name="adj3" fmla="val -621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nector: Elbow 359">
              <a:extLst>
                <a:ext uri="{FF2B5EF4-FFF2-40B4-BE49-F238E27FC236}">
                  <a16:creationId xmlns:a16="http://schemas.microsoft.com/office/drawing/2014/main" xmlns="" id="{CD84F0F0-5761-4643-9C64-4EFEC44C5C9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91628" y="3331783"/>
              <a:ext cx="822717" cy="447229"/>
            </a:xfrm>
            <a:prstGeom prst="bentConnector3">
              <a:avLst>
                <a:gd name="adj1" fmla="val 9826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Text Box 14">
              <a:extLst>
                <a:ext uri="{FF2B5EF4-FFF2-40B4-BE49-F238E27FC236}">
                  <a16:creationId xmlns:a16="http://schemas.microsoft.com/office/drawing/2014/main" xmlns="" id="{65CD390C-2A81-4858-AD91-2AC0E72C9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6773" y="4133306"/>
              <a:ext cx="3325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CR" sz="1400" noProof="1"/>
                <a:t>C</a:t>
              </a:r>
              <a:endParaRPr lang="el-GR" altLang="es-CR" sz="1400" noProof="1"/>
            </a:p>
          </p:txBody>
        </p:sp>
        <p:grpSp>
          <p:nvGrpSpPr>
            <p:cNvPr id="363" name="Group 316">
              <a:extLst>
                <a:ext uri="{FF2B5EF4-FFF2-40B4-BE49-F238E27FC236}">
                  <a16:creationId xmlns:a16="http://schemas.microsoft.com/office/drawing/2014/main" xmlns="" id="{2A9718E6-CF59-45A0-83AD-EFF484B21E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1717" y="4528283"/>
              <a:ext cx="330118" cy="204470"/>
              <a:chOff x="4332" y="3113"/>
              <a:chExt cx="272" cy="189"/>
            </a:xfrm>
          </p:grpSpPr>
          <p:sp>
            <p:nvSpPr>
              <p:cNvPr id="364" name="Line 317">
                <a:extLst>
                  <a:ext uri="{FF2B5EF4-FFF2-40B4-BE49-F238E27FC236}">
                    <a16:creationId xmlns:a16="http://schemas.microsoft.com/office/drawing/2014/main" xmlns="" id="{B349F4D1-F207-4791-BFC7-6D3D6DB1E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65" name="Line 318">
                <a:extLst>
                  <a:ext uri="{FF2B5EF4-FFF2-40B4-BE49-F238E27FC236}">
                    <a16:creationId xmlns:a16="http://schemas.microsoft.com/office/drawing/2014/main" xmlns="" id="{49B88418-FDD1-41D0-8312-C351D879F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66" name="Line 319">
                <a:extLst>
                  <a:ext uri="{FF2B5EF4-FFF2-40B4-BE49-F238E27FC236}">
                    <a16:creationId xmlns:a16="http://schemas.microsoft.com/office/drawing/2014/main" xmlns="" id="{64BF32DA-2696-4F5D-8D4F-FC367584C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67" name="Line 320">
                <a:extLst>
                  <a:ext uri="{FF2B5EF4-FFF2-40B4-BE49-F238E27FC236}">
                    <a16:creationId xmlns:a16="http://schemas.microsoft.com/office/drawing/2014/main" xmlns="" id="{A2FAE803-9CFF-482A-A460-0B60E297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xmlns="" id="{D5F17D7D-3A90-4D65-B62D-5E26235F0EE6}"/>
              </a:ext>
            </a:extLst>
          </p:cNvPr>
          <p:cNvGrpSpPr/>
          <p:nvPr/>
        </p:nvGrpSpPr>
        <p:grpSpPr>
          <a:xfrm>
            <a:off x="2763274" y="2349548"/>
            <a:ext cx="3563369" cy="1608161"/>
            <a:chOff x="2763274" y="2349548"/>
            <a:chExt cx="3563369" cy="1608161"/>
          </a:xfrm>
        </p:grpSpPr>
        <p:grpSp>
          <p:nvGrpSpPr>
            <p:cNvPr id="102" name="Group 89">
              <a:extLst>
                <a:ext uri="{FF2B5EF4-FFF2-40B4-BE49-F238E27FC236}">
                  <a16:creationId xmlns:a16="http://schemas.microsoft.com/office/drawing/2014/main" xmlns="" id="{F00C7FEE-FD3C-4B79-BA10-7A76FB190579}"/>
                </a:ext>
              </a:extLst>
            </p:cNvPr>
            <p:cNvGrpSpPr/>
            <p:nvPr/>
          </p:nvGrpSpPr>
          <p:grpSpPr>
            <a:xfrm>
              <a:off x="4262792" y="2349548"/>
              <a:ext cx="1577138" cy="1293615"/>
              <a:chOff x="3124460" y="733385"/>
              <a:chExt cx="1577138" cy="1293615"/>
            </a:xfrm>
          </p:grpSpPr>
          <p:grpSp>
            <p:nvGrpSpPr>
              <p:cNvPr id="198" name="166 Grupo">
                <a:extLst>
                  <a:ext uri="{FF2B5EF4-FFF2-40B4-BE49-F238E27FC236}">
                    <a16:creationId xmlns:a16="http://schemas.microsoft.com/office/drawing/2014/main" xmlns="" id="{452728A7-B59B-4A42-84A8-276B1F630A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5600" y="1037905"/>
                <a:ext cx="1360486" cy="915987"/>
                <a:chOff x="2000232" y="857233"/>
                <a:chExt cx="1214609" cy="785818"/>
              </a:xfrm>
            </p:grpSpPr>
            <p:sp>
              <p:nvSpPr>
                <p:cNvPr id="209" name="146 Triángulo isósceles">
                  <a:extLst>
                    <a:ext uri="{FF2B5EF4-FFF2-40B4-BE49-F238E27FC236}">
                      <a16:creationId xmlns:a16="http://schemas.microsoft.com/office/drawing/2014/main" xmlns="" id="{44373D95-40E3-41F8-8394-371D0F6B5D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57773" y="785982"/>
                  <a:ext cx="785818" cy="92831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CE6F2"/>
                </a:solidFill>
                <a:ln w="25400" algn="ctr">
                  <a:solidFill>
                    <a:srgbClr val="8EB4E3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9"/>
                    </a:srgbClr>
                  </a:outerShdw>
                </a:effectLst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s-ES" dirty="0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210" name="148 Conector recto">
                  <a:extLst>
                    <a:ext uri="{FF2B5EF4-FFF2-40B4-BE49-F238E27FC236}">
                      <a16:creationId xmlns:a16="http://schemas.microsoft.com/office/drawing/2014/main" xmlns="" id="{C42CD2A2-C3E8-49F9-813A-9A951980107D}"/>
                    </a:ext>
                  </a:extLst>
                </p:cNvPr>
                <p:cNvCxnSpPr/>
                <p:nvPr/>
              </p:nvCxnSpPr>
              <p:spPr>
                <a:xfrm>
                  <a:off x="2000232" y="1071050"/>
                  <a:ext cx="286291" cy="27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150 Conector recto">
                  <a:extLst>
                    <a:ext uri="{FF2B5EF4-FFF2-40B4-BE49-F238E27FC236}">
                      <a16:creationId xmlns:a16="http://schemas.microsoft.com/office/drawing/2014/main" xmlns="" id="{A909D394-739A-4F25-A0B6-6A8E9D8159BF}"/>
                    </a:ext>
                  </a:extLst>
                </p:cNvPr>
                <p:cNvCxnSpPr/>
                <p:nvPr/>
              </p:nvCxnSpPr>
              <p:spPr>
                <a:xfrm>
                  <a:off x="2000232" y="1429232"/>
                  <a:ext cx="286291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167 CuadroTexto">
                <a:extLst>
                  <a:ext uri="{FF2B5EF4-FFF2-40B4-BE49-F238E27FC236}">
                    <a16:creationId xmlns:a16="http://schemas.microsoft.com/office/drawing/2014/main" xmlns="" id="{8BEE7597-58D3-4C55-9EFE-40D9119FE9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9" y="1495104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 dirty="0"/>
                  <a:t>+</a:t>
                </a:r>
              </a:p>
            </p:txBody>
          </p:sp>
          <p:sp>
            <p:nvSpPr>
              <p:cNvPr id="200" name="168 CuadroTexto">
                <a:extLst>
                  <a:ext uri="{FF2B5EF4-FFF2-40B4-BE49-F238E27FC236}">
                    <a16:creationId xmlns:a16="http://schemas.microsoft.com/office/drawing/2014/main" xmlns="" id="{6CFB0BDE-56B0-4A5A-BC7C-9DBF868C6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9" y="1037904"/>
                <a:ext cx="2619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/>
                  <a:t>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93">
                    <a:extLst>
                      <a:ext uri="{FF2B5EF4-FFF2-40B4-BE49-F238E27FC236}">
                        <a16:creationId xmlns:a16="http://schemas.microsoft.com/office/drawing/2014/main" xmlns="" id="{FAFE784B-A37E-44D2-91BE-934CD924FB88}"/>
                      </a:ext>
                    </a:extLst>
                  </p:cNvPr>
                  <p:cNvSpPr txBox="1"/>
                  <p:nvPr/>
                </p:nvSpPr>
                <p:spPr>
                  <a:xfrm>
                    <a:off x="3124460" y="1688446"/>
                    <a:ext cx="47012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600" dirty="0"/>
                  </a:p>
                </p:txBody>
              </p:sp>
            </mc:Choice>
            <mc:Fallback xmlns="">
              <p:sp>
                <p:nvSpPr>
                  <p:cNvPr id="201" name="TextBox 93">
                    <a:extLst>
                      <a:ext uri="{FF2B5EF4-FFF2-40B4-BE49-F238E27FC236}">
                        <a16:creationId xmlns:a16="http://schemas.microsoft.com/office/drawing/2014/main" id="{FAFE784B-A37E-44D2-91BE-934CD924FB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4460" y="1688446"/>
                    <a:ext cx="470129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94">
                    <a:extLst>
                      <a:ext uri="{FF2B5EF4-FFF2-40B4-BE49-F238E27FC236}">
                        <a16:creationId xmlns:a16="http://schemas.microsoft.com/office/drawing/2014/main" xmlns="" id="{A54ECC76-40E3-4BC4-9808-2F524392C32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8905" y="1008118"/>
                    <a:ext cx="46012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600" dirty="0"/>
                  </a:p>
                </p:txBody>
              </p:sp>
            </mc:Choice>
            <mc:Fallback xmlns="">
              <p:sp>
                <p:nvSpPr>
                  <p:cNvPr id="44" name="TextBox 94">
                    <a:extLst>
                      <a:ext uri="{FF2B5EF4-FFF2-40B4-BE49-F238E27FC236}">
                        <a16:creationId xmlns:a16="http://schemas.microsoft.com/office/drawing/2014/main" id="{3E8A16ED-ED85-421C-BDE0-0CE6D2C1EB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8905" y="1008118"/>
                    <a:ext cx="460126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3" name="Group 96">
                <a:extLst>
                  <a:ext uri="{FF2B5EF4-FFF2-40B4-BE49-F238E27FC236}">
                    <a16:creationId xmlns:a16="http://schemas.microsoft.com/office/drawing/2014/main" xmlns="" id="{AC2C94E7-9C49-40D5-BE77-D5E35A1AFCF8}"/>
                  </a:ext>
                </a:extLst>
              </p:cNvPr>
              <p:cNvGrpSpPr/>
              <p:nvPr/>
            </p:nvGrpSpPr>
            <p:grpSpPr>
              <a:xfrm>
                <a:off x="4326174" y="733385"/>
                <a:ext cx="375424" cy="671233"/>
                <a:chOff x="4326174" y="733385"/>
                <a:chExt cx="375424" cy="671233"/>
              </a:xfrm>
            </p:grpSpPr>
            <p:grpSp>
              <p:nvGrpSpPr>
                <p:cNvPr id="204" name="Group 97">
                  <a:extLst>
                    <a:ext uri="{FF2B5EF4-FFF2-40B4-BE49-F238E27FC236}">
                      <a16:creationId xmlns:a16="http://schemas.microsoft.com/office/drawing/2014/main" xmlns="" id="{7E93B3E7-E5AB-4174-95E2-E2952BCB19CF}"/>
                    </a:ext>
                  </a:extLst>
                </p:cNvPr>
                <p:cNvGrpSpPr/>
                <p:nvPr/>
              </p:nvGrpSpPr>
              <p:grpSpPr>
                <a:xfrm>
                  <a:off x="4425371" y="1027404"/>
                  <a:ext cx="59928" cy="377214"/>
                  <a:chOff x="5419668" y="521504"/>
                  <a:chExt cx="119856" cy="866092"/>
                </a:xfrm>
              </p:grpSpPr>
              <p:sp>
                <p:nvSpPr>
                  <p:cNvPr id="207" name="Oval 103">
                    <a:extLst>
                      <a:ext uri="{FF2B5EF4-FFF2-40B4-BE49-F238E27FC236}">
                        <a16:creationId xmlns:a16="http://schemas.microsoft.com/office/drawing/2014/main" xmlns="" id="{DA449EAC-C9CB-4B15-95D5-8132214EB35D}"/>
                      </a:ext>
                    </a:extLst>
                  </p:cNvPr>
                  <p:cNvSpPr/>
                  <p:nvPr/>
                </p:nvSpPr>
                <p:spPr>
                  <a:xfrm>
                    <a:off x="5419668" y="521504"/>
                    <a:ext cx="119856" cy="16687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/>
                  </a:p>
                </p:txBody>
              </p:sp>
              <p:cxnSp>
                <p:nvCxnSpPr>
                  <p:cNvPr id="208" name="Straight Connector 104">
                    <a:extLst>
                      <a:ext uri="{FF2B5EF4-FFF2-40B4-BE49-F238E27FC236}">
                        <a16:creationId xmlns:a16="http://schemas.microsoft.com/office/drawing/2014/main" xmlns="" id="{EEA03025-58DD-46E4-8AF2-734CAF305F53}"/>
                      </a:ext>
                    </a:extLst>
                  </p:cNvPr>
                  <p:cNvCxnSpPr>
                    <a:cxnSpLocks/>
                    <a:stCxn id="207" idx="4"/>
                  </p:cNvCxnSpPr>
                  <p:nvPr/>
                </p:nvCxnSpPr>
                <p:spPr>
                  <a:xfrm>
                    <a:off x="5479596" y="688386"/>
                    <a:ext cx="0" cy="69921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TextBox 99">
                      <a:extLst>
                        <a:ext uri="{FF2B5EF4-FFF2-40B4-BE49-F238E27FC236}">
                          <a16:creationId xmlns:a16="http://schemas.microsoft.com/office/drawing/2014/main" xmlns="" id="{E7FB7945-170D-4621-B773-AEE4A1E2BD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6174" y="733385"/>
                      <a:ext cx="3754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CR" sz="1400" dirty="0"/>
                        <a:t>1</a:t>
                      </a:r>
                      <a14:m>
                        <m:oMath xmlns:m="http://schemas.openxmlformats.org/officeDocument/2006/math">
                          <m:r>
                            <a:rPr lang="es-CR" sz="1400" i="1">
                              <a:latin typeface="Cambria Math"/>
                            </a:rPr>
                            <m:t>5</m:t>
                          </m:r>
                        </m:oMath>
                      </a14:m>
                      <a:endParaRPr lang="es-CR" sz="1600" dirty="0"/>
                    </a:p>
                  </p:txBody>
                </p:sp>
              </mc:Choice>
              <mc:Fallback xmlns="">
                <p:sp>
                  <p:nvSpPr>
                    <p:cNvPr id="206" name="TextBox 99">
                      <a:extLst>
                        <a:ext uri="{FF2B5EF4-FFF2-40B4-BE49-F238E27FC236}">
                          <a16:creationId xmlns:a16="http://schemas.microsoft.com/office/drawing/2014/main" id="{E7FB7945-170D-4621-B773-AEE4A1E2BD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6174" y="733385"/>
                      <a:ext cx="375424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4839" t="-196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CE60E0C1-9176-44E0-BEB4-E13C7E471F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7181" y="2903303"/>
              <a:ext cx="9688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xmlns="" id="{824BDDEB-CE1C-46B5-8339-7000177B2433}"/>
                </a:ext>
              </a:extLst>
            </p:cNvPr>
            <p:cNvGrpSpPr/>
            <p:nvPr/>
          </p:nvGrpSpPr>
          <p:grpSpPr>
            <a:xfrm rot="10540347">
              <a:off x="5792593" y="3084356"/>
              <a:ext cx="271122" cy="80827"/>
              <a:chOff x="5125453" y="3886200"/>
              <a:chExt cx="2406315" cy="613611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xmlns="" id="{5A8DFE66-6A81-423D-9BA9-707ADA403D40}"/>
                  </a:ext>
                </a:extLst>
              </p:cNvPr>
              <p:cNvSpPr/>
              <p:nvPr/>
            </p:nvSpPr>
            <p:spPr>
              <a:xfrm>
                <a:off x="5125453" y="3886200"/>
                <a:ext cx="806115" cy="61361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xmlns="" id="{061EEF5B-FE02-48AC-ADCE-397DA70C4EF1}"/>
                  </a:ext>
                </a:extLst>
              </p:cNvPr>
              <p:cNvCxnSpPr>
                <a:stCxn id="194" idx="6"/>
              </p:cNvCxnSpPr>
              <p:nvPr/>
            </p:nvCxnSpPr>
            <p:spPr>
              <a:xfrm>
                <a:off x="5931568" y="4193006"/>
                <a:ext cx="1600200" cy="1804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94">
                  <a:extLst>
                    <a:ext uri="{FF2B5EF4-FFF2-40B4-BE49-F238E27FC236}">
                      <a16:creationId xmlns:a16="http://schemas.microsoft.com/office/drawing/2014/main" xmlns="" id="{8D01F4BB-BE5B-43DA-A4B1-C34E7FE114D3}"/>
                    </a:ext>
                  </a:extLst>
                </p:cNvPr>
                <p:cNvSpPr txBox="1"/>
                <p:nvPr/>
              </p:nvSpPr>
              <p:spPr>
                <a:xfrm>
                  <a:off x="5915377" y="2705626"/>
                  <a:ext cx="4112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07" name="TextBox 94">
                  <a:extLst>
                    <a:ext uri="{FF2B5EF4-FFF2-40B4-BE49-F238E27FC236}">
                      <a16:creationId xmlns:a16="http://schemas.microsoft.com/office/drawing/2014/main" id="{8D01F4BB-BE5B-43DA-A4B1-C34E7FE11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377" y="2705626"/>
                  <a:ext cx="41126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2" name="Group 316">
              <a:extLst>
                <a:ext uri="{FF2B5EF4-FFF2-40B4-BE49-F238E27FC236}">
                  <a16:creationId xmlns:a16="http://schemas.microsoft.com/office/drawing/2014/main" xmlns="" id="{C8840219-9BA2-4262-B152-A84CEDE27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5034" y="2909226"/>
              <a:ext cx="330118" cy="204470"/>
              <a:chOff x="4332" y="3113"/>
              <a:chExt cx="272" cy="189"/>
            </a:xfrm>
          </p:grpSpPr>
          <p:sp>
            <p:nvSpPr>
              <p:cNvPr id="133" name="Line 317">
                <a:extLst>
                  <a:ext uri="{FF2B5EF4-FFF2-40B4-BE49-F238E27FC236}">
                    <a16:creationId xmlns:a16="http://schemas.microsoft.com/office/drawing/2014/main" xmlns="" id="{FED8DA62-0CEA-490B-A7F0-2881EA8F2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4" name="Line 318">
                <a:extLst>
                  <a:ext uri="{FF2B5EF4-FFF2-40B4-BE49-F238E27FC236}">
                    <a16:creationId xmlns:a16="http://schemas.microsoft.com/office/drawing/2014/main" xmlns="" id="{0A488039-EFC5-4B5F-B7FE-056EA0597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5" name="Line 319">
                <a:extLst>
                  <a:ext uri="{FF2B5EF4-FFF2-40B4-BE49-F238E27FC236}">
                    <a16:creationId xmlns:a16="http://schemas.microsoft.com/office/drawing/2014/main" xmlns="" id="{4119D212-C1CB-49D9-B39B-4918E7B97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" name="Line 320">
                <a:extLst>
                  <a:ext uri="{FF2B5EF4-FFF2-40B4-BE49-F238E27FC236}">
                    <a16:creationId xmlns:a16="http://schemas.microsoft.com/office/drawing/2014/main" xmlns="" id="{9B1926EB-098E-41B9-A09D-D7234F452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cxnSp>
          <p:nvCxnSpPr>
            <p:cNvPr id="213" name="Connector: Elbow 212">
              <a:extLst>
                <a:ext uri="{FF2B5EF4-FFF2-40B4-BE49-F238E27FC236}">
                  <a16:creationId xmlns:a16="http://schemas.microsoft.com/office/drawing/2014/main" xmlns="" id="{E4BC6545-76F8-4A3C-BF65-5084FDB4D100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643468" y="2813022"/>
              <a:ext cx="277642" cy="1315352"/>
            </a:xfrm>
            <a:prstGeom prst="bentConnector4">
              <a:avLst>
                <a:gd name="adj1" fmla="val -4333"/>
                <a:gd name="adj2" fmla="val 3423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Group 98">
              <a:extLst>
                <a:ext uri="{FF2B5EF4-FFF2-40B4-BE49-F238E27FC236}">
                  <a16:creationId xmlns:a16="http://schemas.microsoft.com/office/drawing/2014/main" xmlns="" id="{B7D03106-FB33-40AD-BBC1-A09D6494EC99}"/>
                </a:ext>
              </a:extLst>
            </p:cNvPr>
            <p:cNvGrpSpPr/>
            <p:nvPr/>
          </p:nvGrpSpPr>
          <p:grpSpPr>
            <a:xfrm rot="10800000">
              <a:off x="5567959" y="3233594"/>
              <a:ext cx="53682" cy="377214"/>
              <a:chOff x="331492" y="-5545777"/>
              <a:chExt cx="119856" cy="866090"/>
            </a:xfrm>
          </p:grpSpPr>
          <p:sp>
            <p:nvSpPr>
              <p:cNvPr id="269" name="Oval 101">
                <a:extLst>
                  <a:ext uri="{FF2B5EF4-FFF2-40B4-BE49-F238E27FC236}">
                    <a16:creationId xmlns:a16="http://schemas.microsoft.com/office/drawing/2014/main" xmlns="" id="{B70B78CA-A8A3-47C9-8037-1634FFDF5D72}"/>
                  </a:ext>
                </a:extLst>
              </p:cNvPr>
              <p:cNvSpPr/>
              <p:nvPr/>
            </p:nvSpPr>
            <p:spPr>
              <a:xfrm>
                <a:off x="331492" y="-5545777"/>
                <a:ext cx="119856" cy="1668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270" name="Straight Connector 102">
                <a:extLst>
                  <a:ext uri="{FF2B5EF4-FFF2-40B4-BE49-F238E27FC236}">
                    <a16:creationId xmlns:a16="http://schemas.microsoft.com/office/drawing/2014/main" xmlns="" id="{D57C2F65-0E16-41E2-BCE4-1782FCB2E9F3}"/>
                  </a:ext>
                </a:extLst>
              </p:cNvPr>
              <p:cNvCxnSpPr>
                <a:stCxn id="269" idx="4"/>
              </p:cNvCxnSpPr>
              <p:nvPr/>
            </p:nvCxnSpPr>
            <p:spPr>
              <a:xfrm rot="10800000" flipV="1">
                <a:off x="391420" y="-5378898"/>
                <a:ext cx="0" cy="69921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100">
                  <a:extLst>
                    <a:ext uri="{FF2B5EF4-FFF2-40B4-BE49-F238E27FC236}">
                      <a16:creationId xmlns:a16="http://schemas.microsoft.com/office/drawing/2014/main" xmlns="" id="{DA7D9274-DBF4-49C4-8A09-360661D934F0}"/>
                    </a:ext>
                  </a:extLst>
                </p:cNvPr>
                <p:cNvSpPr txBox="1"/>
                <p:nvPr/>
              </p:nvSpPr>
              <p:spPr>
                <a:xfrm>
                  <a:off x="5390939" y="3649932"/>
                  <a:ext cx="5725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>
                            <a:latin typeface="Cambria Math"/>
                          </a:rPr>
                          <m:t>−15</m:t>
                        </m:r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68" name="TextBox 100">
                  <a:extLst>
                    <a:ext uri="{FF2B5EF4-FFF2-40B4-BE49-F238E27FC236}">
                      <a16:creationId xmlns:a16="http://schemas.microsoft.com/office/drawing/2014/main" id="{DA7D9274-DBF4-49C4-8A09-360661D93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0939" y="3649932"/>
                  <a:ext cx="5725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94">
                  <a:extLst>
                    <a:ext uri="{FF2B5EF4-FFF2-40B4-BE49-F238E27FC236}">
                      <a16:creationId xmlns:a16="http://schemas.microsoft.com/office/drawing/2014/main" xmlns="" id="{B6A628DC-162C-4EDA-B20E-80EEBB918588}"/>
                    </a:ext>
                  </a:extLst>
                </p:cNvPr>
                <p:cNvSpPr txBox="1"/>
                <p:nvPr/>
              </p:nvSpPr>
              <p:spPr>
                <a:xfrm>
                  <a:off x="2763274" y="3151540"/>
                  <a:ext cx="4313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05" name="TextBox 94">
                  <a:extLst>
                    <a:ext uri="{FF2B5EF4-FFF2-40B4-BE49-F238E27FC236}">
                      <a16:creationId xmlns:a16="http://schemas.microsoft.com/office/drawing/2014/main" id="{B6A628DC-162C-4EDA-B20E-80EEBB9185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274" y="3151540"/>
                  <a:ext cx="431337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xmlns="" id="{4A96403A-C65A-4895-9BCF-34936F5EE01F}"/>
                </a:ext>
              </a:extLst>
            </p:cNvPr>
            <p:cNvGrpSpPr/>
            <p:nvPr/>
          </p:nvGrpSpPr>
          <p:grpSpPr>
            <a:xfrm>
              <a:off x="2893111" y="3569105"/>
              <a:ext cx="271122" cy="80827"/>
              <a:chOff x="5125453" y="3886200"/>
              <a:chExt cx="2406315" cy="613611"/>
            </a:xfrm>
          </p:grpSpPr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xmlns="" id="{D15E3871-451C-457B-AA2F-E4B747B4A880}"/>
                  </a:ext>
                </a:extLst>
              </p:cNvPr>
              <p:cNvSpPr/>
              <p:nvPr/>
            </p:nvSpPr>
            <p:spPr>
              <a:xfrm>
                <a:off x="5125453" y="3886200"/>
                <a:ext cx="806115" cy="61361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xmlns="" id="{702B4336-ED67-4D9D-A333-53FB11264A3B}"/>
                  </a:ext>
                </a:extLst>
              </p:cNvPr>
              <p:cNvCxnSpPr>
                <a:cxnSpLocks/>
                <a:stCxn id="196" idx="6"/>
              </p:cNvCxnSpPr>
              <p:nvPr/>
            </p:nvCxnSpPr>
            <p:spPr>
              <a:xfrm>
                <a:off x="5931568" y="4193006"/>
                <a:ext cx="1600200" cy="1804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xmlns="" id="{97B7AFEC-65C1-4D73-BA93-151D1468FEA0}"/>
              </a:ext>
            </a:extLst>
          </p:cNvPr>
          <p:cNvGrpSpPr/>
          <p:nvPr/>
        </p:nvGrpSpPr>
        <p:grpSpPr>
          <a:xfrm>
            <a:off x="6379744" y="2882571"/>
            <a:ext cx="2511496" cy="1357798"/>
            <a:chOff x="2318535" y="4698701"/>
            <a:chExt cx="2364893" cy="1142475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xmlns="" id="{BF0F6F09-4989-4878-A030-06A940B65829}"/>
                </a:ext>
              </a:extLst>
            </p:cNvPr>
            <p:cNvCxnSpPr/>
            <p:nvPr/>
          </p:nvCxnSpPr>
          <p:spPr>
            <a:xfrm>
              <a:off x="2318535" y="5271912"/>
              <a:ext cx="2364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xmlns="" id="{6AFDB6D3-A190-453B-BF49-FDDB682693B4}"/>
                </a:ext>
              </a:extLst>
            </p:cNvPr>
            <p:cNvGrpSpPr/>
            <p:nvPr/>
          </p:nvGrpSpPr>
          <p:grpSpPr>
            <a:xfrm>
              <a:off x="2349351" y="4705735"/>
              <a:ext cx="524451" cy="1133873"/>
              <a:chOff x="1362020" y="4082747"/>
              <a:chExt cx="524451" cy="1133873"/>
            </a:xfrm>
          </p:grpSpPr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xmlns="" id="{1B076D99-B6F2-4DB1-B22C-994F64B3F3A3}"/>
                  </a:ext>
                </a:extLst>
              </p:cNvPr>
              <p:cNvGrpSpPr/>
              <p:nvPr/>
            </p:nvGrpSpPr>
            <p:grpSpPr>
              <a:xfrm>
                <a:off x="1362020" y="4082747"/>
                <a:ext cx="216753" cy="618918"/>
                <a:chOff x="4068698" y="3697725"/>
                <a:chExt cx="180019" cy="751975"/>
              </a:xfrm>
            </p:grpSpPr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xmlns="" id="{023BB91F-1F02-440F-9346-FCCF147B3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72998" y="4130593"/>
                  <a:ext cx="2028" cy="2412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1" name="Arc 380">
                  <a:extLst>
                    <a:ext uri="{FF2B5EF4-FFF2-40B4-BE49-F238E27FC236}">
                      <a16:creationId xmlns:a16="http://schemas.microsoft.com/office/drawing/2014/main" xmlns="" id="{B050CBCE-7652-44C2-86BE-F1EFC9F7BD79}"/>
                    </a:ext>
                  </a:extLst>
                </p:cNvPr>
                <p:cNvSpPr/>
                <p:nvPr/>
              </p:nvSpPr>
              <p:spPr>
                <a:xfrm rot="10266143">
                  <a:off x="4068698" y="3697725"/>
                  <a:ext cx="180019" cy="751975"/>
                </a:xfrm>
                <a:prstGeom prst="arc">
                  <a:avLst>
                    <a:gd name="adj1" fmla="val 17137246"/>
                    <a:gd name="adj2" fmla="val 2054145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xmlns="" id="{E576D65A-C897-4AB5-A80A-B707A48721DA}"/>
                  </a:ext>
                </a:extLst>
              </p:cNvPr>
              <p:cNvGrpSpPr/>
              <p:nvPr/>
            </p:nvGrpSpPr>
            <p:grpSpPr>
              <a:xfrm flipV="1">
                <a:off x="1630883" y="4587677"/>
                <a:ext cx="216753" cy="628943"/>
                <a:chOff x="4068698" y="3697725"/>
                <a:chExt cx="180019" cy="751975"/>
              </a:xfrm>
            </p:grpSpPr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xmlns="" id="{EE370444-E49C-4577-8DF9-712C37E3DF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72727" y="4133307"/>
                  <a:ext cx="2028" cy="2412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7" name="Arc 386">
                  <a:extLst>
                    <a:ext uri="{FF2B5EF4-FFF2-40B4-BE49-F238E27FC236}">
                      <a16:creationId xmlns:a16="http://schemas.microsoft.com/office/drawing/2014/main" xmlns="" id="{FCBE7B5C-C8FE-42FB-9375-333F365459B7}"/>
                    </a:ext>
                  </a:extLst>
                </p:cNvPr>
                <p:cNvSpPr/>
                <p:nvPr/>
              </p:nvSpPr>
              <p:spPr>
                <a:xfrm rot="10266143">
                  <a:off x="4068698" y="3697725"/>
                  <a:ext cx="180019" cy="751975"/>
                </a:xfrm>
                <a:prstGeom prst="arc">
                  <a:avLst>
                    <a:gd name="adj1" fmla="val 17137246"/>
                    <a:gd name="adj2" fmla="val 2054145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xmlns="" id="{F3694AF1-F4AE-4F5B-BD84-52658591843D}"/>
                  </a:ext>
                </a:extLst>
              </p:cNvPr>
              <p:cNvCxnSpPr>
                <a:cxnSpLocks/>
                <a:stCxn id="381" idx="0"/>
              </p:cNvCxnSpPr>
              <p:nvPr/>
            </p:nvCxnSpPr>
            <p:spPr>
              <a:xfrm>
                <a:off x="1440998" y="4641594"/>
                <a:ext cx="194263" cy="8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xmlns="" id="{A30D39B3-7B3D-4C7E-BE2E-E3EB40EBF8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995" y="4644218"/>
                <a:ext cx="178476" cy="70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xmlns="" id="{64020529-B3AF-4CA3-B25E-6655164BA308}"/>
                </a:ext>
              </a:extLst>
            </p:cNvPr>
            <p:cNvGrpSpPr/>
            <p:nvPr/>
          </p:nvGrpSpPr>
          <p:grpSpPr>
            <a:xfrm>
              <a:off x="2869726" y="4698701"/>
              <a:ext cx="548122" cy="1133873"/>
              <a:chOff x="1362020" y="4082747"/>
              <a:chExt cx="548122" cy="1133873"/>
            </a:xfrm>
          </p:grpSpPr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xmlns="" id="{A0710A32-1A31-4ABF-8380-B56CF0483816}"/>
                  </a:ext>
                </a:extLst>
              </p:cNvPr>
              <p:cNvGrpSpPr/>
              <p:nvPr/>
            </p:nvGrpSpPr>
            <p:grpSpPr>
              <a:xfrm>
                <a:off x="1362020" y="4082747"/>
                <a:ext cx="216753" cy="618918"/>
                <a:chOff x="4068698" y="3697725"/>
                <a:chExt cx="180019" cy="751975"/>
              </a:xfrm>
            </p:grpSpPr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xmlns="" id="{E3761596-13B4-4862-BD09-6FE456680B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72998" y="4130593"/>
                  <a:ext cx="2028" cy="2412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3" name="Arc 422">
                  <a:extLst>
                    <a:ext uri="{FF2B5EF4-FFF2-40B4-BE49-F238E27FC236}">
                      <a16:creationId xmlns:a16="http://schemas.microsoft.com/office/drawing/2014/main" xmlns="" id="{691FDB8D-1C14-4CCA-AF31-080B8C99CB36}"/>
                    </a:ext>
                  </a:extLst>
                </p:cNvPr>
                <p:cNvSpPr/>
                <p:nvPr/>
              </p:nvSpPr>
              <p:spPr>
                <a:xfrm rot="10266143">
                  <a:off x="4068698" y="3697725"/>
                  <a:ext cx="180019" cy="751975"/>
                </a:xfrm>
                <a:prstGeom prst="arc">
                  <a:avLst>
                    <a:gd name="adj1" fmla="val 17137246"/>
                    <a:gd name="adj2" fmla="val 2054145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7" name="Group 416">
                <a:extLst>
                  <a:ext uri="{FF2B5EF4-FFF2-40B4-BE49-F238E27FC236}">
                    <a16:creationId xmlns:a16="http://schemas.microsoft.com/office/drawing/2014/main" xmlns="" id="{6F11E0E4-53E0-40B3-B507-42062C0E3F06}"/>
                  </a:ext>
                </a:extLst>
              </p:cNvPr>
              <p:cNvGrpSpPr/>
              <p:nvPr/>
            </p:nvGrpSpPr>
            <p:grpSpPr>
              <a:xfrm flipV="1">
                <a:off x="1630883" y="4587677"/>
                <a:ext cx="216753" cy="628943"/>
                <a:chOff x="4068698" y="3697725"/>
                <a:chExt cx="180019" cy="751975"/>
              </a:xfrm>
            </p:grpSpPr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xmlns="" id="{35602A54-288D-4DFB-AE5B-FF10B1F420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72727" y="4133307"/>
                  <a:ext cx="2028" cy="2412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1" name="Arc 420">
                  <a:extLst>
                    <a:ext uri="{FF2B5EF4-FFF2-40B4-BE49-F238E27FC236}">
                      <a16:creationId xmlns:a16="http://schemas.microsoft.com/office/drawing/2014/main" xmlns="" id="{29D2D446-258B-4347-AB13-DA68B5B75B0E}"/>
                    </a:ext>
                  </a:extLst>
                </p:cNvPr>
                <p:cNvSpPr/>
                <p:nvPr/>
              </p:nvSpPr>
              <p:spPr>
                <a:xfrm rot="10266143">
                  <a:off x="4068698" y="3697725"/>
                  <a:ext cx="180019" cy="751975"/>
                </a:xfrm>
                <a:prstGeom prst="arc">
                  <a:avLst>
                    <a:gd name="adj1" fmla="val 17137246"/>
                    <a:gd name="adj2" fmla="val 2054145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xmlns="" id="{BDE04085-C6FB-4A3E-880B-0B8D4C8338A5}"/>
                  </a:ext>
                </a:extLst>
              </p:cNvPr>
              <p:cNvCxnSpPr>
                <a:cxnSpLocks/>
                <a:stCxn id="423" idx="0"/>
              </p:cNvCxnSpPr>
              <p:nvPr/>
            </p:nvCxnSpPr>
            <p:spPr>
              <a:xfrm>
                <a:off x="1440998" y="4641594"/>
                <a:ext cx="194263" cy="8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xmlns="" id="{9EF54988-B72E-4A4F-8591-5A1C0D2B5D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995" y="4644928"/>
                <a:ext cx="202147" cy="63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xmlns="" id="{7D59B0A0-1020-49DD-8422-57DBE15AE829}"/>
                </a:ext>
              </a:extLst>
            </p:cNvPr>
            <p:cNvGrpSpPr/>
            <p:nvPr/>
          </p:nvGrpSpPr>
          <p:grpSpPr>
            <a:xfrm>
              <a:off x="3406173" y="4700269"/>
              <a:ext cx="548122" cy="1133873"/>
              <a:chOff x="1362020" y="4082747"/>
              <a:chExt cx="548122" cy="1133873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xmlns="" id="{9F0C1CA0-B27E-4587-AB44-E26FABD9B38E}"/>
                  </a:ext>
                </a:extLst>
              </p:cNvPr>
              <p:cNvGrpSpPr/>
              <p:nvPr/>
            </p:nvGrpSpPr>
            <p:grpSpPr>
              <a:xfrm>
                <a:off x="1362020" y="4082747"/>
                <a:ext cx="216753" cy="618918"/>
                <a:chOff x="4068698" y="3697725"/>
                <a:chExt cx="180019" cy="751975"/>
              </a:xfrm>
            </p:grpSpPr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xmlns="" id="{763A756A-CE78-4778-BE49-66DEB2A489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72998" y="4130593"/>
                  <a:ext cx="2028" cy="2412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2" name="Arc 431">
                  <a:extLst>
                    <a:ext uri="{FF2B5EF4-FFF2-40B4-BE49-F238E27FC236}">
                      <a16:creationId xmlns:a16="http://schemas.microsoft.com/office/drawing/2014/main" xmlns="" id="{40A18A29-85B3-4FBF-B057-C7689714FF19}"/>
                    </a:ext>
                  </a:extLst>
                </p:cNvPr>
                <p:cNvSpPr/>
                <p:nvPr/>
              </p:nvSpPr>
              <p:spPr>
                <a:xfrm rot="10266143">
                  <a:off x="4068698" y="3697725"/>
                  <a:ext cx="180019" cy="751975"/>
                </a:xfrm>
                <a:prstGeom prst="arc">
                  <a:avLst>
                    <a:gd name="adj1" fmla="val 17137246"/>
                    <a:gd name="adj2" fmla="val 2054145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xmlns="" id="{002598AB-52A4-418C-A145-485BC680B5CD}"/>
                  </a:ext>
                </a:extLst>
              </p:cNvPr>
              <p:cNvGrpSpPr/>
              <p:nvPr/>
            </p:nvGrpSpPr>
            <p:grpSpPr>
              <a:xfrm flipV="1">
                <a:off x="1630883" y="4587677"/>
                <a:ext cx="216753" cy="628943"/>
                <a:chOff x="4068698" y="3697725"/>
                <a:chExt cx="180019" cy="751975"/>
              </a:xfrm>
            </p:grpSpPr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xmlns="" id="{15D54F39-389F-4282-95DB-E9C44B29E3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72727" y="4133307"/>
                  <a:ext cx="2028" cy="2412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Arc 429">
                  <a:extLst>
                    <a:ext uri="{FF2B5EF4-FFF2-40B4-BE49-F238E27FC236}">
                      <a16:creationId xmlns:a16="http://schemas.microsoft.com/office/drawing/2014/main" xmlns="" id="{62A1C120-1423-4C2B-A101-8CAB5D72B815}"/>
                    </a:ext>
                  </a:extLst>
                </p:cNvPr>
                <p:cNvSpPr/>
                <p:nvPr/>
              </p:nvSpPr>
              <p:spPr>
                <a:xfrm rot="10266143">
                  <a:off x="4068698" y="3697725"/>
                  <a:ext cx="180019" cy="751975"/>
                </a:xfrm>
                <a:prstGeom prst="arc">
                  <a:avLst>
                    <a:gd name="adj1" fmla="val 17137246"/>
                    <a:gd name="adj2" fmla="val 2054145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xmlns="" id="{F65D4973-96AE-480C-BD81-BA5D535B708C}"/>
                  </a:ext>
                </a:extLst>
              </p:cNvPr>
              <p:cNvCxnSpPr>
                <a:cxnSpLocks/>
                <a:stCxn id="432" idx="0"/>
              </p:cNvCxnSpPr>
              <p:nvPr/>
            </p:nvCxnSpPr>
            <p:spPr>
              <a:xfrm>
                <a:off x="1440998" y="4641594"/>
                <a:ext cx="194263" cy="8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xmlns="" id="{8D738405-FA4E-4FAF-BD27-940485B3FA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995" y="4644928"/>
                <a:ext cx="202147" cy="63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xmlns="" id="{E81AA924-CB10-4FFE-B6D6-E83E4621A954}"/>
                </a:ext>
              </a:extLst>
            </p:cNvPr>
            <p:cNvGrpSpPr/>
            <p:nvPr/>
          </p:nvGrpSpPr>
          <p:grpSpPr>
            <a:xfrm>
              <a:off x="3939695" y="4707303"/>
              <a:ext cx="548122" cy="1133873"/>
              <a:chOff x="1362020" y="4082747"/>
              <a:chExt cx="548122" cy="1133873"/>
            </a:xfrm>
          </p:grpSpPr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xmlns="" id="{88954D97-1EC1-4CF3-8D53-23A3DC54A2F3}"/>
                  </a:ext>
                </a:extLst>
              </p:cNvPr>
              <p:cNvGrpSpPr/>
              <p:nvPr/>
            </p:nvGrpSpPr>
            <p:grpSpPr>
              <a:xfrm>
                <a:off x="1362020" y="4082747"/>
                <a:ext cx="216753" cy="618918"/>
                <a:chOff x="4068698" y="3697725"/>
                <a:chExt cx="180019" cy="751975"/>
              </a:xfrm>
            </p:grpSpPr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xmlns="" id="{42F986E6-DAED-46A7-B93C-B00D96C94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72998" y="4130593"/>
                  <a:ext cx="2028" cy="2412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1" name="Arc 440">
                  <a:extLst>
                    <a:ext uri="{FF2B5EF4-FFF2-40B4-BE49-F238E27FC236}">
                      <a16:creationId xmlns:a16="http://schemas.microsoft.com/office/drawing/2014/main" xmlns="" id="{4545FA8B-673C-4EAD-BC72-12FAF9646FB6}"/>
                    </a:ext>
                  </a:extLst>
                </p:cNvPr>
                <p:cNvSpPr/>
                <p:nvPr/>
              </p:nvSpPr>
              <p:spPr>
                <a:xfrm rot="10266143">
                  <a:off x="4068698" y="3697725"/>
                  <a:ext cx="180019" cy="751975"/>
                </a:xfrm>
                <a:prstGeom prst="arc">
                  <a:avLst>
                    <a:gd name="adj1" fmla="val 17137246"/>
                    <a:gd name="adj2" fmla="val 2054145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5" name="Group 434">
                <a:extLst>
                  <a:ext uri="{FF2B5EF4-FFF2-40B4-BE49-F238E27FC236}">
                    <a16:creationId xmlns:a16="http://schemas.microsoft.com/office/drawing/2014/main" xmlns="" id="{CC390AC4-DDB0-43FB-824D-088ED4F10B08}"/>
                  </a:ext>
                </a:extLst>
              </p:cNvPr>
              <p:cNvGrpSpPr/>
              <p:nvPr/>
            </p:nvGrpSpPr>
            <p:grpSpPr>
              <a:xfrm flipV="1">
                <a:off x="1630883" y="4587677"/>
                <a:ext cx="216753" cy="628943"/>
                <a:chOff x="4068698" y="3697725"/>
                <a:chExt cx="180019" cy="751975"/>
              </a:xfrm>
            </p:grpSpPr>
            <p:cxnSp>
              <p:nvCxnSpPr>
                <p:cNvPr id="438" name="Straight Connector 437">
                  <a:extLst>
                    <a:ext uri="{FF2B5EF4-FFF2-40B4-BE49-F238E27FC236}">
                      <a16:creationId xmlns:a16="http://schemas.microsoft.com/office/drawing/2014/main" xmlns="" id="{3911CCDD-D4BB-45AB-91EA-1405E701B2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72727" y="4133307"/>
                  <a:ext cx="2028" cy="2412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9" name="Arc 438">
                  <a:extLst>
                    <a:ext uri="{FF2B5EF4-FFF2-40B4-BE49-F238E27FC236}">
                      <a16:creationId xmlns:a16="http://schemas.microsoft.com/office/drawing/2014/main" xmlns="" id="{F838F586-AD78-42C6-8B15-B086C20F7126}"/>
                    </a:ext>
                  </a:extLst>
                </p:cNvPr>
                <p:cNvSpPr/>
                <p:nvPr/>
              </p:nvSpPr>
              <p:spPr>
                <a:xfrm rot="10266143">
                  <a:off x="4068698" y="3697725"/>
                  <a:ext cx="180019" cy="751975"/>
                </a:xfrm>
                <a:prstGeom prst="arc">
                  <a:avLst>
                    <a:gd name="adj1" fmla="val 17137246"/>
                    <a:gd name="adj2" fmla="val 2054145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xmlns="" id="{917E71CE-1A63-42D6-9B98-0800CDE6DC0C}"/>
                  </a:ext>
                </a:extLst>
              </p:cNvPr>
              <p:cNvCxnSpPr>
                <a:cxnSpLocks/>
                <a:stCxn id="441" idx="0"/>
              </p:cNvCxnSpPr>
              <p:nvPr/>
            </p:nvCxnSpPr>
            <p:spPr>
              <a:xfrm>
                <a:off x="1440998" y="4641594"/>
                <a:ext cx="194263" cy="8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xmlns="" id="{056B6BEA-2B3E-4B77-BD3C-E93832A6D4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995" y="4644928"/>
                <a:ext cx="202147" cy="63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xmlns="" id="{886B027D-DD9A-4C58-82FD-C00D1C1A556E}"/>
              </a:ext>
            </a:extLst>
          </p:cNvPr>
          <p:cNvGrpSpPr/>
          <p:nvPr/>
        </p:nvGrpSpPr>
        <p:grpSpPr>
          <a:xfrm>
            <a:off x="7196585" y="3945445"/>
            <a:ext cx="1862440" cy="1153849"/>
            <a:chOff x="7196585" y="3945445"/>
            <a:chExt cx="1862440" cy="1153849"/>
          </a:xfrm>
        </p:grpSpPr>
        <p:grpSp>
          <p:nvGrpSpPr>
            <p:cNvPr id="449" name="Group 448">
              <a:extLst>
                <a:ext uri="{FF2B5EF4-FFF2-40B4-BE49-F238E27FC236}">
                  <a16:creationId xmlns:a16="http://schemas.microsoft.com/office/drawing/2014/main" xmlns="" id="{7811FF12-0C38-4F9E-9742-29057D7A1B88}"/>
                </a:ext>
              </a:extLst>
            </p:cNvPr>
            <p:cNvGrpSpPr/>
            <p:nvPr/>
          </p:nvGrpSpPr>
          <p:grpSpPr>
            <a:xfrm rot="5400000">
              <a:off x="7746524" y="4174799"/>
              <a:ext cx="262393" cy="170994"/>
              <a:chOff x="9454101" y="1189725"/>
              <a:chExt cx="397565" cy="265365"/>
            </a:xfrm>
            <a:solidFill>
              <a:schemeClr val="tx1"/>
            </a:solidFill>
          </p:grpSpPr>
          <p:sp>
            <p:nvSpPr>
              <p:cNvPr id="463" name="Isosceles Triangle 462">
                <a:extLst>
                  <a:ext uri="{FF2B5EF4-FFF2-40B4-BE49-F238E27FC236}">
                    <a16:creationId xmlns:a16="http://schemas.microsoft.com/office/drawing/2014/main" xmlns="" id="{E938F3B3-0A9A-4DEF-89ED-A8653C27E88E}"/>
                  </a:ext>
                </a:extLst>
              </p:cNvPr>
              <p:cNvSpPr/>
              <p:nvPr/>
            </p:nvSpPr>
            <p:spPr>
              <a:xfrm>
                <a:off x="9529011" y="1210198"/>
                <a:ext cx="264694" cy="24489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xmlns="" id="{7463B4D1-486E-4726-80B8-C1ED2B9D2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01" y="1189725"/>
                <a:ext cx="397565" cy="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xmlns="" id="{78424F72-F00A-41E9-8E1C-D3FB0CABD07A}"/>
                </a:ext>
              </a:extLst>
            </p:cNvPr>
            <p:cNvGrpSpPr/>
            <p:nvPr/>
          </p:nvGrpSpPr>
          <p:grpSpPr>
            <a:xfrm>
              <a:off x="7196585" y="3945445"/>
              <a:ext cx="1862440" cy="1153849"/>
              <a:chOff x="7196585" y="3945445"/>
              <a:chExt cx="1862440" cy="1153849"/>
            </a:xfrm>
          </p:grpSpPr>
          <p:grpSp>
            <p:nvGrpSpPr>
              <p:cNvPr id="466" name="126 Grupo">
                <a:extLst>
                  <a:ext uri="{FF2B5EF4-FFF2-40B4-BE49-F238E27FC236}">
                    <a16:creationId xmlns:a16="http://schemas.microsoft.com/office/drawing/2014/main" xmlns="" id="{27C8E8ED-F443-4345-A561-AE3F41CF2C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8381576" y="4664153"/>
                <a:ext cx="379078" cy="97028"/>
                <a:chOff x="2428859" y="6033846"/>
                <a:chExt cx="503238" cy="152658"/>
              </a:xfrm>
            </p:grpSpPr>
            <p:sp>
              <p:nvSpPr>
                <p:cNvPr id="481" name="Line 5">
                  <a:extLst>
                    <a:ext uri="{FF2B5EF4-FFF2-40B4-BE49-F238E27FC236}">
                      <a16:creationId xmlns:a16="http://schemas.microsoft.com/office/drawing/2014/main" xmlns="" id="{0B237385-BAC3-44B2-B0C2-94264B9957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482" name="Line 6">
                  <a:extLst>
                    <a:ext uri="{FF2B5EF4-FFF2-40B4-BE49-F238E27FC236}">
                      <a16:creationId xmlns:a16="http://schemas.microsoft.com/office/drawing/2014/main" xmlns="" id="{71C34A8E-5578-4C8F-A48C-B665826550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grpSp>
              <p:nvGrpSpPr>
                <p:cNvPr id="483" name="Group 7">
                  <a:extLst>
                    <a:ext uri="{FF2B5EF4-FFF2-40B4-BE49-F238E27FC236}">
                      <a16:creationId xmlns:a16="http://schemas.microsoft.com/office/drawing/2014/main" xmlns="" id="{C933D3D3-B434-438B-8977-BA325B631C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488" name="Line 8">
                    <a:extLst>
                      <a:ext uri="{FF2B5EF4-FFF2-40B4-BE49-F238E27FC236}">
                        <a16:creationId xmlns:a16="http://schemas.microsoft.com/office/drawing/2014/main" xmlns="" id="{73AB5512-E2B9-4E85-A511-98A60296DF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/>
                  </a:p>
                </p:txBody>
              </p:sp>
              <p:sp>
                <p:nvSpPr>
                  <p:cNvPr id="489" name="Line 9">
                    <a:extLst>
                      <a:ext uri="{FF2B5EF4-FFF2-40B4-BE49-F238E27FC236}">
                        <a16:creationId xmlns:a16="http://schemas.microsoft.com/office/drawing/2014/main" xmlns="" id="{EB91CD18-2D18-4F07-BBE9-C03A4BA14E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/>
                  </a:p>
                </p:txBody>
              </p:sp>
            </p:grpSp>
            <p:sp>
              <p:nvSpPr>
                <p:cNvPr id="484" name="Line 10">
                  <a:extLst>
                    <a:ext uri="{FF2B5EF4-FFF2-40B4-BE49-F238E27FC236}">
                      <a16:creationId xmlns:a16="http://schemas.microsoft.com/office/drawing/2014/main" xmlns="" id="{13B80BD9-0CB4-490F-ADB0-A75F90C213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485" name="Line 11">
                  <a:extLst>
                    <a:ext uri="{FF2B5EF4-FFF2-40B4-BE49-F238E27FC236}">
                      <a16:creationId xmlns:a16="http://schemas.microsoft.com/office/drawing/2014/main" xmlns="" id="{9B002143-4AFE-4068-AE73-924DC0B10A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486" name="Line 12">
                  <a:extLst>
                    <a:ext uri="{FF2B5EF4-FFF2-40B4-BE49-F238E27FC236}">
                      <a16:creationId xmlns:a16="http://schemas.microsoft.com/office/drawing/2014/main" xmlns="" id="{1CD7A612-B977-4139-BC7C-49B45F237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487" name="Line 13">
                  <a:extLst>
                    <a:ext uri="{FF2B5EF4-FFF2-40B4-BE49-F238E27FC236}">
                      <a16:creationId xmlns:a16="http://schemas.microsoft.com/office/drawing/2014/main" xmlns="" id="{B7AE75BC-9C44-41A6-9FCB-7854BF04D6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cxnSp>
            <p:nvCxnSpPr>
              <p:cNvPr id="469" name="Connector: Elbow 468">
                <a:extLst>
                  <a:ext uri="{FF2B5EF4-FFF2-40B4-BE49-F238E27FC236}">
                    <a16:creationId xmlns:a16="http://schemas.microsoft.com/office/drawing/2014/main" xmlns="" id="{80777444-82AD-43BA-943C-D262CD8CC4CD}"/>
                  </a:ext>
                </a:extLst>
              </p:cNvPr>
              <p:cNvCxnSpPr>
                <a:cxnSpLocks/>
                <a:stCxn id="463" idx="0"/>
                <a:endCxn id="485" idx="0"/>
              </p:cNvCxnSpPr>
              <p:nvPr/>
            </p:nvCxnSpPr>
            <p:spPr>
              <a:xfrm>
                <a:off x="7950025" y="4265889"/>
                <a:ext cx="632531" cy="313917"/>
              </a:xfrm>
              <a:prstGeom prst="bentConnector4">
                <a:avLst>
                  <a:gd name="adj1" fmla="val 44593"/>
                  <a:gd name="adj2" fmla="val 8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" name="Group 316">
                <a:extLst>
                  <a:ext uri="{FF2B5EF4-FFF2-40B4-BE49-F238E27FC236}">
                    <a16:creationId xmlns:a16="http://schemas.microsoft.com/office/drawing/2014/main" xmlns="" id="{AA290C5F-490A-4283-9588-8D394600C1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20251" y="4894824"/>
                <a:ext cx="330118" cy="204470"/>
                <a:chOff x="4332" y="3113"/>
                <a:chExt cx="272" cy="189"/>
              </a:xfrm>
            </p:grpSpPr>
            <p:sp>
              <p:nvSpPr>
                <p:cNvPr id="473" name="Line 317">
                  <a:extLst>
                    <a:ext uri="{FF2B5EF4-FFF2-40B4-BE49-F238E27FC236}">
                      <a16:creationId xmlns:a16="http://schemas.microsoft.com/office/drawing/2014/main" xmlns="" id="{A2DCD51D-845C-4C5D-A348-E5FEE7BE7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2" y="3203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474" name="Line 318">
                  <a:extLst>
                    <a:ext uri="{FF2B5EF4-FFF2-40B4-BE49-F238E27FC236}">
                      <a16:creationId xmlns:a16="http://schemas.microsoft.com/office/drawing/2014/main" xmlns="" id="{2A3C7115-AC89-407C-8C14-7D8677375B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1" y="3249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475" name="Line 319">
                  <a:extLst>
                    <a:ext uri="{FF2B5EF4-FFF2-40B4-BE49-F238E27FC236}">
                      <a16:creationId xmlns:a16="http://schemas.microsoft.com/office/drawing/2014/main" xmlns="" id="{EBFA2013-DF7A-469D-BE8F-440AA83A14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53" y="3302"/>
                  <a:ext cx="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476" name="Line 320">
                  <a:extLst>
                    <a:ext uri="{FF2B5EF4-FFF2-40B4-BE49-F238E27FC236}">
                      <a16:creationId xmlns:a16="http://schemas.microsoft.com/office/drawing/2014/main" xmlns="" id="{E38B5C7E-238C-415B-B865-56DA24A4D4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68" y="3113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cxnSp>
            <p:nvCxnSpPr>
              <p:cNvPr id="495" name="Connector: Elbow 494">
                <a:extLst>
                  <a:ext uri="{FF2B5EF4-FFF2-40B4-BE49-F238E27FC236}">
                    <a16:creationId xmlns:a16="http://schemas.microsoft.com/office/drawing/2014/main" xmlns="" id="{7E18098E-A56F-49E7-A5B9-1C1BA3320EAD}"/>
                  </a:ext>
                </a:extLst>
              </p:cNvPr>
              <p:cNvCxnSpPr>
                <a:cxnSpLocks/>
                <a:stCxn id="463" idx="3"/>
              </p:cNvCxnSpPr>
              <p:nvPr/>
            </p:nvCxnSpPr>
            <p:spPr>
              <a:xfrm rot="10800000">
                <a:off x="7196585" y="3945445"/>
                <a:ext cx="595639" cy="320445"/>
              </a:xfrm>
              <a:prstGeom prst="bentConnector3">
                <a:avLst>
                  <a:gd name="adj1" fmla="val 6963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0" name="TextBox 94">
                    <a:extLst>
                      <a:ext uri="{FF2B5EF4-FFF2-40B4-BE49-F238E27FC236}">
                        <a16:creationId xmlns:a16="http://schemas.microsoft.com/office/drawing/2014/main" xmlns="" id="{BD8DB558-499B-4BF3-BCC8-76A178FA4D7F}"/>
                      </a:ext>
                    </a:extLst>
                  </p:cNvPr>
                  <p:cNvSpPr txBox="1"/>
                  <p:nvPr/>
                </p:nvSpPr>
                <p:spPr>
                  <a:xfrm>
                    <a:off x="8142995" y="4513378"/>
                    <a:ext cx="41857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500" name="TextBox 94">
                    <a:extLst>
                      <a:ext uri="{FF2B5EF4-FFF2-40B4-BE49-F238E27FC236}">
                        <a16:creationId xmlns:a16="http://schemas.microsoft.com/office/drawing/2014/main" id="{BD8DB558-499B-4BF3-BCC8-76A178FA4D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2995" y="4513378"/>
                    <a:ext cx="41857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1" name="TextBox 94">
                    <a:extLst>
                      <a:ext uri="{FF2B5EF4-FFF2-40B4-BE49-F238E27FC236}">
                        <a16:creationId xmlns:a16="http://schemas.microsoft.com/office/drawing/2014/main" xmlns="" id="{C2954AF6-DB82-4E5D-B7B3-FC2AC5AC8773}"/>
                      </a:ext>
                    </a:extLst>
                  </p:cNvPr>
                  <p:cNvSpPr txBox="1"/>
                  <p:nvPr/>
                </p:nvSpPr>
                <p:spPr>
                  <a:xfrm>
                    <a:off x="8662827" y="4077734"/>
                    <a:ext cx="39619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501" name="TextBox 94">
                    <a:extLst>
                      <a:ext uri="{FF2B5EF4-FFF2-40B4-BE49-F238E27FC236}">
                        <a16:creationId xmlns:a16="http://schemas.microsoft.com/office/drawing/2014/main" id="{C2954AF6-DB82-4E5D-B7B3-FC2AC5AC87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2827" y="4077734"/>
                    <a:ext cx="39619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xmlns="" id="{BEB7C66A-B502-4FD8-94F4-E431FF716945}"/>
              </a:ext>
            </a:extLst>
          </p:cNvPr>
          <p:cNvGrpSpPr/>
          <p:nvPr/>
        </p:nvGrpSpPr>
        <p:grpSpPr>
          <a:xfrm>
            <a:off x="9095399" y="3723566"/>
            <a:ext cx="2364893" cy="828262"/>
            <a:chOff x="1516736" y="4640319"/>
            <a:chExt cx="2364893" cy="627520"/>
          </a:xfrm>
        </p:grpSpPr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xmlns="" id="{A55DF805-69ED-4601-980D-9FFC538F6052}"/>
                </a:ext>
              </a:extLst>
            </p:cNvPr>
            <p:cNvCxnSpPr/>
            <p:nvPr/>
          </p:nvCxnSpPr>
          <p:spPr>
            <a:xfrm>
              <a:off x="1516736" y="5200734"/>
              <a:ext cx="2364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xmlns="" id="{449A1149-184C-4E91-9E65-144E7C5CA81C}"/>
                </a:ext>
              </a:extLst>
            </p:cNvPr>
            <p:cNvGrpSpPr/>
            <p:nvPr/>
          </p:nvGrpSpPr>
          <p:grpSpPr>
            <a:xfrm>
              <a:off x="1611643" y="4647353"/>
              <a:ext cx="216753" cy="618918"/>
              <a:chOff x="4068698" y="3697725"/>
              <a:chExt cx="180019" cy="751975"/>
            </a:xfrm>
          </p:grpSpPr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xmlns="" id="{F8EF6E74-5E36-4509-9189-1A2CC3E5B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1" name="Arc 540">
                <a:extLst>
                  <a:ext uri="{FF2B5EF4-FFF2-40B4-BE49-F238E27FC236}">
                    <a16:creationId xmlns:a16="http://schemas.microsoft.com/office/drawing/2014/main" xmlns="" id="{4545E567-6811-4C76-BF5A-3D5DCA1D2B22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1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xmlns="" id="{2633D4B2-D864-4ADF-A926-1BD423B147FE}"/>
                </a:ext>
              </a:extLst>
            </p:cNvPr>
            <p:cNvCxnSpPr>
              <a:cxnSpLocks/>
              <a:stCxn id="541" idx="0"/>
            </p:cNvCxnSpPr>
            <p:nvPr/>
          </p:nvCxnSpPr>
          <p:spPr>
            <a:xfrm>
              <a:off x="1703933" y="5205627"/>
              <a:ext cx="332269" cy="9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xmlns="" id="{9E5098BB-33E2-497C-A00D-42AAB67CC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9334" y="5208824"/>
              <a:ext cx="196760" cy="6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xmlns="" id="{E14B48F6-C196-43CE-AF8E-2B946EEB81CF}"/>
                </a:ext>
              </a:extLst>
            </p:cNvPr>
            <p:cNvGrpSpPr/>
            <p:nvPr/>
          </p:nvGrpSpPr>
          <p:grpSpPr>
            <a:xfrm>
              <a:off x="2132018" y="4640319"/>
              <a:ext cx="216753" cy="618918"/>
              <a:chOff x="4068698" y="3697725"/>
              <a:chExt cx="180019" cy="751975"/>
            </a:xfrm>
          </p:grpSpPr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xmlns="" id="{7110E699-F1B5-4B3A-A281-BE923E153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3" name="Arc 532">
                <a:extLst>
                  <a:ext uri="{FF2B5EF4-FFF2-40B4-BE49-F238E27FC236}">
                    <a16:creationId xmlns:a16="http://schemas.microsoft.com/office/drawing/2014/main" xmlns="" id="{A150E3DC-E355-49CA-8DA0-3E14AB9974E3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814755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xmlns="" id="{C9E73205-EC31-4D64-AB54-0B7E680DB7EE}"/>
                </a:ext>
              </a:extLst>
            </p:cNvPr>
            <p:cNvCxnSpPr>
              <a:cxnSpLocks/>
              <a:stCxn id="533" idx="0"/>
            </p:cNvCxnSpPr>
            <p:nvPr/>
          </p:nvCxnSpPr>
          <p:spPr>
            <a:xfrm flipV="1">
              <a:off x="2232323" y="5208825"/>
              <a:ext cx="311999" cy="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xmlns="" id="{666C5FEF-1E5A-4F52-9AC2-F728694F07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93" y="5202500"/>
              <a:ext cx="202147" cy="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xmlns="" id="{428F949B-FED8-48E9-B81E-3E1DC1E7879C}"/>
                </a:ext>
              </a:extLst>
            </p:cNvPr>
            <p:cNvGrpSpPr/>
            <p:nvPr/>
          </p:nvGrpSpPr>
          <p:grpSpPr>
            <a:xfrm>
              <a:off x="2668465" y="4641887"/>
              <a:ext cx="216753" cy="618918"/>
              <a:chOff x="4068698" y="3697725"/>
              <a:chExt cx="180019" cy="751975"/>
            </a:xfrm>
          </p:grpSpPr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xmlns="" id="{1C2B92FC-A9D6-42DD-9139-5DFB512F5F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5" name="Arc 524">
                <a:extLst>
                  <a:ext uri="{FF2B5EF4-FFF2-40B4-BE49-F238E27FC236}">
                    <a16:creationId xmlns:a16="http://schemas.microsoft.com/office/drawing/2014/main" xmlns="" id="{240D5E68-A65D-48D8-9A3C-4DF776E436E7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1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xmlns="" id="{CC843813-EF62-4578-8E20-229E5C97EE34}"/>
                </a:ext>
              </a:extLst>
            </p:cNvPr>
            <p:cNvCxnSpPr>
              <a:cxnSpLocks/>
              <a:stCxn id="525" idx="0"/>
            </p:cNvCxnSpPr>
            <p:nvPr/>
          </p:nvCxnSpPr>
          <p:spPr>
            <a:xfrm>
              <a:off x="2760755" y="5200161"/>
              <a:ext cx="296561" cy="8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xmlns="" id="{41525A6C-1DC6-4D6B-9320-E478535C6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4440" y="5204068"/>
              <a:ext cx="202147" cy="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xmlns="" id="{5290F33E-5C3B-446A-A0B8-EA5988CB0B83}"/>
                </a:ext>
              </a:extLst>
            </p:cNvPr>
            <p:cNvGrpSpPr/>
            <p:nvPr/>
          </p:nvGrpSpPr>
          <p:grpSpPr>
            <a:xfrm>
              <a:off x="3201987" y="4648921"/>
              <a:ext cx="216753" cy="618918"/>
              <a:chOff x="4068698" y="3697725"/>
              <a:chExt cx="180019" cy="751975"/>
            </a:xfrm>
          </p:grpSpPr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xmlns="" id="{C5EF4808-F003-4FE7-80E8-F35070642F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7" name="Arc 516">
                <a:extLst>
                  <a:ext uri="{FF2B5EF4-FFF2-40B4-BE49-F238E27FC236}">
                    <a16:creationId xmlns:a16="http://schemas.microsoft.com/office/drawing/2014/main" xmlns="" id="{4E033BFF-D820-4621-88B5-955EDD1E402E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0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xmlns="" id="{E78056A7-A5D0-428B-9D6D-6698F43FF254}"/>
                </a:ext>
              </a:extLst>
            </p:cNvPr>
            <p:cNvCxnSpPr>
              <a:cxnSpLocks/>
              <a:stCxn id="517" idx="0"/>
            </p:cNvCxnSpPr>
            <p:nvPr/>
          </p:nvCxnSpPr>
          <p:spPr>
            <a:xfrm>
              <a:off x="3294278" y="5207196"/>
              <a:ext cx="296560" cy="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xmlns="" id="{0EF4F7B7-F787-431A-AC26-FC0860CC6F7A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78" y="5208824"/>
              <a:ext cx="220431" cy="22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63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ED9C6A5-2021-4180-B889-FD72B43F5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5" y="182636"/>
            <a:ext cx="4772025" cy="3324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3FA1CA-5846-40EA-A4CB-C9734DEEFC94}"/>
              </a:ext>
            </a:extLst>
          </p:cNvPr>
          <p:cNvSpPr txBox="1"/>
          <p:nvPr/>
        </p:nvSpPr>
        <p:spPr>
          <a:xfrm>
            <a:off x="7828081" y="351225"/>
            <a:ext cx="169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Demuestre</a:t>
            </a:r>
            <a:r>
              <a:rPr lang="en-US" dirty="0"/>
              <a:t> que: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EAFF991-F12C-454C-9237-62B70710F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319" y="1428252"/>
            <a:ext cx="3333538" cy="3566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A0A80F1-9FD9-44E0-9693-BC98E29DD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199" y="163088"/>
            <a:ext cx="1330658" cy="665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7EDA64D-5A8F-4B54-B7D4-C59824B7C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319" y="5193472"/>
            <a:ext cx="1323975" cy="30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8086039" y="944089"/>
                <a:ext cx="836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400" i="1" smtClean="0">
                          <a:latin typeface="Cambria Math"/>
                          <a:ea typeface="Cambria Math"/>
                        </a:rPr>
                        <m:t>→∞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039" y="944089"/>
                <a:ext cx="836255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9430273" y="926277"/>
                <a:ext cx="1120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𝐶𝑀𝑅𝑅</m:t>
                      </m:r>
                      <m:r>
                        <a:rPr lang="es-CR" sz="1400" i="1" smtClean="0">
                          <a:latin typeface="Cambria Math"/>
                          <a:ea typeface="Cambria Math"/>
                        </a:rPr>
                        <m:t>→∞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273" y="926277"/>
                <a:ext cx="1120050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37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xmlns="" id="{75FFDC78-E50A-4CBC-AE00-8968895796C5}"/>
              </a:ext>
            </a:extLst>
          </p:cNvPr>
          <p:cNvSpPr/>
          <p:nvPr/>
        </p:nvSpPr>
        <p:spPr>
          <a:xfrm>
            <a:off x="10082743" y="263015"/>
            <a:ext cx="1531090" cy="1722475"/>
          </a:xfrm>
          <a:prstGeom prst="cube">
            <a:avLst>
              <a:gd name="adj" fmla="val 1248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D6C3F071-8C19-4823-839C-A92F4FDF6BE0}"/>
              </a:ext>
            </a:extLst>
          </p:cNvPr>
          <p:cNvSpPr/>
          <p:nvPr/>
        </p:nvSpPr>
        <p:spPr>
          <a:xfrm>
            <a:off x="11029040" y="738200"/>
            <a:ext cx="127591" cy="127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9C14C77B-EE28-4D6D-862F-EF4D1C7F034F}"/>
              </a:ext>
            </a:extLst>
          </p:cNvPr>
          <p:cNvSpPr/>
          <p:nvPr/>
        </p:nvSpPr>
        <p:spPr>
          <a:xfrm>
            <a:off x="11029040" y="1124251"/>
            <a:ext cx="127591" cy="127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DAF01C0D-FBE1-423F-A74C-F54130BCE24E}"/>
              </a:ext>
            </a:extLst>
          </p:cNvPr>
          <p:cNvSpPr/>
          <p:nvPr/>
        </p:nvSpPr>
        <p:spPr>
          <a:xfrm>
            <a:off x="11029040" y="1539204"/>
            <a:ext cx="127591" cy="127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CC2C230-3AE9-464C-B093-E6F505D95923}"/>
              </a:ext>
            </a:extLst>
          </p:cNvPr>
          <p:cNvSpPr txBox="1"/>
          <p:nvPr/>
        </p:nvSpPr>
        <p:spPr>
          <a:xfrm>
            <a:off x="10571837" y="144911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90°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91D5974-9A91-49D1-B9EE-B1A1FA79DF99}"/>
              </a:ext>
            </a:extLst>
          </p:cNvPr>
          <p:cNvSpPr txBox="1"/>
          <p:nvPr/>
        </p:nvSpPr>
        <p:spPr>
          <a:xfrm>
            <a:off x="10526150" y="1047732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180°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9B0FC7D-1E09-485D-8E9A-7A42D5115B50}"/>
              </a:ext>
            </a:extLst>
          </p:cNvPr>
          <p:cNvSpPr txBox="1"/>
          <p:nvPr/>
        </p:nvSpPr>
        <p:spPr>
          <a:xfrm>
            <a:off x="10526149" y="674687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270°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40F3560C-1501-455C-878B-2E03C563F043}"/>
              </a:ext>
            </a:extLst>
          </p:cNvPr>
          <p:cNvGrpSpPr/>
          <p:nvPr/>
        </p:nvGrpSpPr>
        <p:grpSpPr>
          <a:xfrm>
            <a:off x="7743234" y="454651"/>
            <a:ext cx="2117805" cy="1339199"/>
            <a:chOff x="5101142" y="681269"/>
            <a:chExt cx="2363323" cy="181704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40644816-D4C4-4162-8884-4745C43094D9}"/>
                </a:ext>
              </a:extLst>
            </p:cNvPr>
            <p:cNvGrpSpPr/>
            <p:nvPr/>
          </p:nvGrpSpPr>
          <p:grpSpPr>
            <a:xfrm>
              <a:off x="5101142" y="1058132"/>
              <a:ext cx="2363323" cy="485291"/>
              <a:chOff x="857129" y="1347055"/>
              <a:chExt cx="5071101" cy="157227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xmlns="" id="{17C2BBA6-42F4-49CE-819F-88E30404ADA2}"/>
                  </a:ext>
                </a:extLst>
              </p:cNvPr>
              <p:cNvGrpSpPr/>
              <p:nvPr/>
            </p:nvGrpSpPr>
            <p:grpSpPr>
              <a:xfrm>
                <a:off x="857129" y="1347055"/>
                <a:ext cx="1273255" cy="1542532"/>
                <a:chOff x="3791063" y="1553946"/>
                <a:chExt cx="1273255" cy="1542532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F1EE77FD-A48B-4F3C-AAF7-2742E1040815}"/>
                    </a:ext>
                  </a:extLst>
                </p:cNvPr>
                <p:cNvSpPr/>
                <p:nvPr/>
              </p:nvSpPr>
              <p:spPr>
                <a:xfrm>
                  <a:off x="3791063" y="1553946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30E5B6B8-6FA7-4C42-8399-2B2A36947F59}"/>
                    </a:ext>
                  </a:extLst>
                </p:cNvPr>
                <p:cNvSpPr/>
                <p:nvPr/>
              </p:nvSpPr>
              <p:spPr>
                <a:xfrm rot="10800000">
                  <a:off x="4419189" y="2294249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xmlns="" id="{885EB97A-DE6E-4259-A327-A57466372EEE}"/>
                  </a:ext>
                </a:extLst>
              </p:cNvPr>
              <p:cNvGrpSpPr/>
              <p:nvPr/>
            </p:nvGrpSpPr>
            <p:grpSpPr>
              <a:xfrm>
                <a:off x="2124947" y="1347055"/>
                <a:ext cx="1273255" cy="1542532"/>
                <a:chOff x="3791063" y="1553946"/>
                <a:chExt cx="1273255" cy="1542532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7B5C4A5D-A5E6-45DB-B6A7-E4B390A69C5A}"/>
                    </a:ext>
                  </a:extLst>
                </p:cNvPr>
                <p:cNvSpPr/>
                <p:nvPr/>
              </p:nvSpPr>
              <p:spPr>
                <a:xfrm>
                  <a:off x="3791063" y="1553946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6129D352-698D-4EB4-96C1-7C9ECF9992B8}"/>
                    </a:ext>
                  </a:extLst>
                </p:cNvPr>
                <p:cNvSpPr/>
                <p:nvPr/>
              </p:nvSpPr>
              <p:spPr>
                <a:xfrm rot="10800000">
                  <a:off x="4419189" y="2294249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xmlns="" id="{A3B21942-9000-4911-856A-DB249E8BB9BF}"/>
                  </a:ext>
                </a:extLst>
              </p:cNvPr>
              <p:cNvGrpSpPr/>
              <p:nvPr/>
            </p:nvGrpSpPr>
            <p:grpSpPr>
              <a:xfrm>
                <a:off x="3387156" y="1376793"/>
                <a:ext cx="1273255" cy="1542532"/>
                <a:chOff x="3791063" y="1553946"/>
                <a:chExt cx="1273255" cy="1542532"/>
              </a:xfrm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777B0547-741F-4DD9-B844-EE68204BE801}"/>
                    </a:ext>
                  </a:extLst>
                </p:cNvPr>
                <p:cNvSpPr/>
                <p:nvPr/>
              </p:nvSpPr>
              <p:spPr>
                <a:xfrm>
                  <a:off x="3791063" y="1553946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xmlns="" id="{87283EA0-558B-4BE7-8ED7-DE10F92AF285}"/>
                    </a:ext>
                  </a:extLst>
                </p:cNvPr>
                <p:cNvSpPr/>
                <p:nvPr/>
              </p:nvSpPr>
              <p:spPr>
                <a:xfrm rot="10800000">
                  <a:off x="4419189" y="2294249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xmlns="" id="{E39E7620-E096-41DA-9F6B-7AAA33DB44AA}"/>
                  </a:ext>
                </a:extLst>
              </p:cNvPr>
              <p:cNvGrpSpPr/>
              <p:nvPr/>
            </p:nvGrpSpPr>
            <p:grpSpPr>
              <a:xfrm>
                <a:off x="4654975" y="1376793"/>
                <a:ext cx="1273255" cy="1542532"/>
                <a:chOff x="3791063" y="1553946"/>
                <a:chExt cx="1273255" cy="1542532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CD5C9F4A-8E7E-4112-AC50-1F4A3F158F5A}"/>
                    </a:ext>
                  </a:extLst>
                </p:cNvPr>
                <p:cNvSpPr/>
                <p:nvPr/>
              </p:nvSpPr>
              <p:spPr>
                <a:xfrm>
                  <a:off x="3791063" y="1553946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DBDB00F5-F6DB-4F0F-B0A5-D0AA228B850C}"/>
                    </a:ext>
                  </a:extLst>
                </p:cNvPr>
                <p:cNvSpPr/>
                <p:nvPr/>
              </p:nvSpPr>
              <p:spPr>
                <a:xfrm rot="10800000">
                  <a:off x="4419189" y="2294249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1A9149A9-E662-4C84-851A-2DEABD9C9E6C}"/>
                </a:ext>
              </a:extLst>
            </p:cNvPr>
            <p:cNvGrpSpPr/>
            <p:nvPr/>
          </p:nvGrpSpPr>
          <p:grpSpPr>
            <a:xfrm>
              <a:off x="5101142" y="1762742"/>
              <a:ext cx="2011061" cy="462540"/>
              <a:chOff x="5235381" y="2235484"/>
              <a:chExt cx="2011061" cy="462540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4D2107B3-11F0-41F2-A0E4-E18973524EBF}"/>
                  </a:ext>
                </a:extLst>
              </p:cNvPr>
              <p:cNvSpPr/>
              <p:nvPr/>
            </p:nvSpPr>
            <p:spPr>
              <a:xfrm rot="10800000">
                <a:off x="5235381" y="2453271"/>
                <a:ext cx="292010" cy="236004"/>
              </a:xfrm>
              <a:custGeom>
                <a:avLst/>
                <a:gdLst>
                  <a:gd name="connsiteX0" fmla="*/ 0 w 645129"/>
                  <a:gd name="connsiteY0" fmla="*/ 779790 h 802229"/>
                  <a:gd name="connsiteX1" fmla="*/ 330979 w 645129"/>
                  <a:gd name="connsiteY1" fmla="*/ 26 h 802229"/>
                  <a:gd name="connsiteX2" fmla="*/ 645129 w 645129"/>
                  <a:gd name="connsiteY2" fmla="*/ 802229 h 80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5129" h="802229">
                    <a:moveTo>
                      <a:pt x="0" y="779790"/>
                    </a:moveTo>
                    <a:cubicBezTo>
                      <a:pt x="111729" y="388038"/>
                      <a:pt x="223458" y="-3714"/>
                      <a:pt x="330979" y="26"/>
                    </a:cubicBezTo>
                    <a:cubicBezTo>
                      <a:pt x="438500" y="3766"/>
                      <a:pt x="541814" y="402997"/>
                      <a:pt x="645129" y="8022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xmlns="" id="{09B7351A-EE2A-4A5E-8349-5D4BB434935D}"/>
                  </a:ext>
                </a:extLst>
              </p:cNvPr>
              <p:cNvGrpSpPr/>
              <p:nvPr/>
            </p:nvGrpSpPr>
            <p:grpSpPr>
              <a:xfrm>
                <a:off x="5524930" y="2235484"/>
                <a:ext cx="576324" cy="453791"/>
                <a:chOff x="3791063" y="1553946"/>
                <a:chExt cx="1273255" cy="1542532"/>
              </a:xfrm>
            </p:grpSpPr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xmlns="" id="{5E8BBB88-1357-45F9-8211-88C997591931}"/>
                    </a:ext>
                  </a:extLst>
                </p:cNvPr>
                <p:cNvSpPr/>
                <p:nvPr/>
              </p:nvSpPr>
              <p:spPr>
                <a:xfrm>
                  <a:off x="3791063" y="1553946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xmlns="" id="{370D7113-BDB5-4EF9-BBD0-68FF61C87BA3}"/>
                    </a:ext>
                  </a:extLst>
                </p:cNvPr>
                <p:cNvSpPr/>
                <p:nvPr/>
              </p:nvSpPr>
              <p:spPr>
                <a:xfrm rot="10800000">
                  <a:off x="4419189" y="2294249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xmlns="" id="{1A591570-D3DB-4C39-A3C7-C73C918FFD3D}"/>
                  </a:ext>
                </a:extLst>
              </p:cNvPr>
              <p:cNvGrpSpPr/>
              <p:nvPr/>
            </p:nvGrpSpPr>
            <p:grpSpPr>
              <a:xfrm>
                <a:off x="6096254" y="2244233"/>
                <a:ext cx="576324" cy="453791"/>
                <a:chOff x="3791063" y="1553946"/>
                <a:chExt cx="1273255" cy="1542532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638634AA-4BAE-48DE-A8A7-D917DB4943A1}"/>
                    </a:ext>
                  </a:extLst>
                </p:cNvPr>
                <p:cNvSpPr/>
                <p:nvPr/>
              </p:nvSpPr>
              <p:spPr>
                <a:xfrm>
                  <a:off x="3791063" y="1553946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xmlns="" id="{14D02032-54C7-4327-A360-F8F3ED85803B}"/>
                    </a:ext>
                  </a:extLst>
                </p:cNvPr>
                <p:cNvSpPr/>
                <p:nvPr/>
              </p:nvSpPr>
              <p:spPr>
                <a:xfrm rot="10800000">
                  <a:off x="4419189" y="2294249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xmlns="" id="{0AA2E887-1872-45CF-A230-03A4A4E81C08}"/>
                  </a:ext>
                </a:extLst>
              </p:cNvPr>
              <p:cNvGrpSpPr/>
              <p:nvPr/>
            </p:nvGrpSpPr>
            <p:grpSpPr>
              <a:xfrm>
                <a:off x="6670118" y="2244233"/>
                <a:ext cx="576324" cy="453791"/>
                <a:chOff x="3791063" y="1553946"/>
                <a:chExt cx="1273255" cy="1542532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3BB9A90C-302C-417E-BE4F-106C8CAC1B6C}"/>
                    </a:ext>
                  </a:extLst>
                </p:cNvPr>
                <p:cNvSpPr/>
                <p:nvPr/>
              </p:nvSpPr>
              <p:spPr>
                <a:xfrm>
                  <a:off x="3791063" y="1553946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EF13D7DF-C2DC-4118-9DCE-BCCDC6EEB889}"/>
                    </a:ext>
                  </a:extLst>
                </p:cNvPr>
                <p:cNvSpPr/>
                <p:nvPr/>
              </p:nvSpPr>
              <p:spPr>
                <a:xfrm rot="10800000">
                  <a:off x="4419189" y="2294249"/>
                  <a:ext cx="645129" cy="802229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DAE40A28-87C8-4ADA-95B3-AED5B1587CBB}"/>
                </a:ext>
              </a:extLst>
            </p:cNvPr>
            <p:cNvCxnSpPr/>
            <p:nvPr/>
          </p:nvCxnSpPr>
          <p:spPr>
            <a:xfrm>
              <a:off x="5101142" y="681269"/>
              <a:ext cx="0" cy="1817046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363D7633-5317-42C7-A32C-F48BE3C7ED42}"/>
                </a:ext>
              </a:extLst>
            </p:cNvPr>
            <p:cNvSpPr/>
            <p:nvPr/>
          </p:nvSpPr>
          <p:spPr>
            <a:xfrm>
              <a:off x="5214526" y="1004443"/>
              <a:ext cx="65242" cy="7297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D804EC56-CD88-4310-BCA3-23A3DB7036FD}"/>
                </a:ext>
              </a:extLst>
            </p:cNvPr>
            <p:cNvSpPr/>
            <p:nvPr/>
          </p:nvSpPr>
          <p:spPr>
            <a:xfrm>
              <a:off x="5504075" y="1716185"/>
              <a:ext cx="65242" cy="7297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19392636-E9DB-4E49-967E-45176F0A72FC}"/>
                </a:ext>
              </a:extLst>
            </p:cNvPr>
            <p:cNvCxnSpPr>
              <a:stCxn id="76" idx="4"/>
            </p:cNvCxnSpPr>
            <p:nvPr/>
          </p:nvCxnSpPr>
          <p:spPr>
            <a:xfrm flipV="1">
              <a:off x="5536696" y="897838"/>
              <a:ext cx="0" cy="89132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xmlns="" id="{04134713-D53A-443D-A249-B31B0BB06280}"/>
                </a:ext>
              </a:extLst>
            </p:cNvPr>
            <p:cNvCxnSpPr/>
            <p:nvPr/>
          </p:nvCxnSpPr>
          <p:spPr>
            <a:xfrm>
              <a:off x="5254044" y="1058132"/>
              <a:ext cx="29550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4C6D24CF-5884-4959-A646-088CBE6F8346}"/>
              </a:ext>
            </a:extLst>
          </p:cNvPr>
          <p:cNvSpPr txBox="1"/>
          <p:nvPr/>
        </p:nvSpPr>
        <p:spPr>
          <a:xfrm>
            <a:off x="10258190" y="2164882"/>
            <a:ext cx="118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Fas</a:t>
            </a:r>
            <a:r>
              <a:rPr lang="es-CR" dirty="0"/>
              <a:t>ó</a:t>
            </a:r>
            <a:r>
              <a:rPr lang="en-US" dirty="0"/>
              <a:t>metro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94">
                <a:extLst>
                  <a:ext uri="{FF2B5EF4-FFF2-40B4-BE49-F238E27FC236}">
                    <a16:creationId xmlns:a16="http://schemas.microsoft.com/office/drawing/2014/main" xmlns="" id="{D94404A0-08B1-42A5-A2F4-DB0E27152391}"/>
                  </a:ext>
                </a:extLst>
              </p:cNvPr>
              <p:cNvSpPr txBox="1"/>
              <p:nvPr/>
            </p:nvSpPr>
            <p:spPr>
              <a:xfrm>
                <a:off x="7169101" y="674022"/>
                <a:ext cx="4313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78" name="TextBox 94">
                <a:extLst>
                  <a:ext uri="{FF2B5EF4-FFF2-40B4-BE49-F238E27FC236}">
                    <a16:creationId xmlns:a16="http://schemas.microsoft.com/office/drawing/2014/main" id="{D94404A0-08B1-42A5-A2F4-DB0E27152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01" y="674022"/>
                <a:ext cx="43133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94">
                <a:extLst>
                  <a:ext uri="{FF2B5EF4-FFF2-40B4-BE49-F238E27FC236}">
                    <a16:creationId xmlns:a16="http://schemas.microsoft.com/office/drawing/2014/main" xmlns="" id="{23F5B1A7-3F29-41F9-8994-1565786BC15D}"/>
                  </a:ext>
                </a:extLst>
              </p:cNvPr>
              <p:cNvSpPr txBox="1"/>
              <p:nvPr/>
            </p:nvSpPr>
            <p:spPr>
              <a:xfrm>
                <a:off x="7182163" y="1251718"/>
                <a:ext cx="4456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79" name="TextBox 94">
                <a:extLst>
                  <a:ext uri="{FF2B5EF4-FFF2-40B4-BE49-F238E27FC236}">
                    <a16:creationId xmlns:a16="http://schemas.microsoft.com/office/drawing/2014/main" id="{23F5B1A7-3F29-41F9-8994-1565786BC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163" y="1251718"/>
                <a:ext cx="445699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xmlns="" id="{D22EDA91-737D-4B11-931B-968B44C2D483}"/>
              </a:ext>
            </a:extLst>
          </p:cNvPr>
          <p:cNvCxnSpPr>
            <a:cxnSpLocks/>
          </p:cNvCxnSpPr>
          <p:nvPr/>
        </p:nvCxnSpPr>
        <p:spPr>
          <a:xfrm flipH="1" flipV="1">
            <a:off x="11092553" y="859823"/>
            <a:ext cx="1" cy="28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xmlns="" id="{FEF175D4-A562-4180-903D-6FF59CA978E0}"/>
              </a:ext>
            </a:extLst>
          </p:cNvPr>
          <p:cNvCxnSpPr>
            <a:cxnSpLocks/>
          </p:cNvCxnSpPr>
          <p:nvPr/>
        </p:nvCxnSpPr>
        <p:spPr>
          <a:xfrm flipH="1" flipV="1">
            <a:off x="11101236" y="1258166"/>
            <a:ext cx="1" cy="28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8" name="Group 377">
            <a:extLst>
              <a:ext uri="{FF2B5EF4-FFF2-40B4-BE49-F238E27FC236}">
                <a16:creationId xmlns:a16="http://schemas.microsoft.com/office/drawing/2014/main" xmlns="" id="{B3B1431E-EA53-4F3C-AC86-35781D88C751}"/>
              </a:ext>
            </a:extLst>
          </p:cNvPr>
          <p:cNvGrpSpPr/>
          <p:nvPr/>
        </p:nvGrpSpPr>
        <p:grpSpPr>
          <a:xfrm>
            <a:off x="3407804" y="1776955"/>
            <a:ext cx="1272463" cy="1588714"/>
            <a:chOff x="6079372" y="3144039"/>
            <a:chExt cx="1272463" cy="1588714"/>
          </a:xfrm>
        </p:grpSpPr>
        <p:grpSp>
          <p:nvGrpSpPr>
            <p:cNvPr id="328" name="126 Grupo">
              <a:extLst>
                <a:ext uri="{FF2B5EF4-FFF2-40B4-BE49-F238E27FC236}">
                  <a16:creationId xmlns:a16="http://schemas.microsoft.com/office/drawing/2014/main" xmlns="" id="{2CAEADFC-4F42-4F08-8CAC-475C56DA0962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983042" y="4297612"/>
              <a:ext cx="379078" cy="97028"/>
              <a:chOff x="2428859" y="6033846"/>
              <a:chExt cx="503238" cy="152658"/>
            </a:xfrm>
          </p:grpSpPr>
          <p:sp>
            <p:nvSpPr>
              <p:cNvPr id="329" name="Line 5">
                <a:extLst>
                  <a:ext uri="{FF2B5EF4-FFF2-40B4-BE49-F238E27FC236}">
                    <a16:creationId xmlns:a16="http://schemas.microsoft.com/office/drawing/2014/main" xmlns="" id="{ED986E15-F3D1-41B8-8E82-0EDFA0970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30" name="Line 6">
                <a:extLst>
                  <a:ext uri="{FF2B5EF4-FFF2-40B4-BE49-F238E27FC236}">
                    <a16:creationId xmlns:a16="http://schemas.microsoft.com/office/drawing/2014/main" xmlns="" id="{CC778FDA-853B-47DE-AFC9-54BB82732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grpSp>
            <p:nvGrpSpPr>
              <p:cNvPr id="331" name="Group 7">
                <a:extLst>
                  <a:ext uri="{FF2B5EF4-FFF2-40B4-BE49-F238E27FC236}">
                    <a16:creationId xmlns:a16="http://schemas.microsoft.com/office/drawing/2014/main" xmlns="" id="{3EE8FDA9-0EE3-4804-8732-01038C01D3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336" name="Line 8">
                  <a:extLst>
                    <a:ext uri="{FF2B5EF4-FFF2-40B4-BE49-F238E27FC236}">
                      <a16:creationId xmlns:a16="http://schemas.microsoft.com/office/drawing/2014/main" xmlns="" id="{AAB2EDBF-A94D-4E82-971E-DC839A05F0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337" name="Line 9">
                  <a:extLst>
                    <a:ext uri="{FF2B5EF4-FFF2-40B4-BE49-F238E27FC236}">
                      <a16:creationId xmlns:a16="http://schemas.microsoft.com/office/drawing/2014/main" xmlns="" id="{5D56BF9E-AFEC-4E2E-A9E3-1F63A3EBE9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sp>
            <p:nvSpPr>
              <p:cNvPr id="332" name="Line 10">
                <a:extLst>
                  <a:ext uri="{FF2B5EF4-FFF2-40B4-BE49-F238E27FC236}">
                    <a16:creationId xmlns:a16="http://schemas.microsoft.com/office/drawing/2014/main" xmlns="" id="{34FE7743-64FF-4329-B81E-550696A45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33" name="Line 11">
                <a:extLst>
                  <a:ext uri="{FF2B5EF4-FFF2-40B4-BE49-F238E27FC236}">
                    <a16:creationId xmlns:a16="http://schemas.microsoft.com/office/drawing/2014/main" xmlns="" id="{1809B9F1-21D0-4B96-B51D-85EED32E2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34" name="Line 12">
                <a:extLst>
                  <a:ext uri="{FF2B5EF4-FFF2-40B4-BE49-F238E27FC236}">
                    <a16:creationId xmlns:a16="http://schemas.microsoft.com/office/drawing/2014/main" xmlns="" id="{90DE7F68-913D-4F88-8BAD-140B37ACA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35" name="Line 13">
                <a:extLst>
                  <a:ext uri="{FF2B5EF4-FFF2-40B4-BE49-F238E27FC236}">
                    <a16:creationId xmlns:a16="http://schemas.microsoft.com/office/drawing/2014/main" xmlns="" id="{84AAC000-A5BB-49FB-9FCA-014CE43A8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xmlns="" id="{B52DEAB9-DE6F-4FEA-911B-49F1D1226ACF}"/>
                </a:ext>
              </a:extLst>
            </p:cNvPr>
            <p:cNvGrpSpPr/>
            <p:nvPr/>
          </p:nvGrpSpPr>
          <p:grpSpPr>
            <a:xfrm rot="16200000">
              <a:off x="6473389" y="3840094"/>
              <a:ext cx="351193" cy="235230"/>
              <a:chOff x="5327708" y="3437408"/>
              <a:chExt cx="351193" cy="235230"/>
            </a:xfrm>
          </p:grpSpPr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xmlns="" id="{59D66832-805D-480E-B528-12F943C20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7708" y="3437408"/>
                <a:ext cx="35119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xmlns="" id="{8DE166B6-A461-4B4D-8676-C8337D8BF59E}"/>
                  </a:ext>
                </a:extLst>
              </p:cNvPr>
              <p:cNvGrpSpPr/>
              <p:nvPr/>
            </p:nvGrpSpPr>
            <p:grpSpPr>
              <a:xfrm rot="16200000">
                <a:off x="5405656" y="3434274"/>
                <a:ext cx="177202" cy="299526"/>
                <a:chOff x="5405656" y="3434274"/>
                <a:chExt cx="177202" cy="299526"/>
              </a:xfrm>
            </p:grpSpPr>
            <p:sp>
              <p:nvSpPr>
                <p:cNvPr id="341" name="Arc 340">
                  <a:extLst>
                    <a:ext uri="{FF2B5EF4-FFF2-40B4-BE49-F238E27FC236}">
                      <a16:creationId xmlns:a16="http://schemas.microsoft.com/office/drawing/2014/main" xmlns="" id="{9CA9B248-EA35-430A-8AF9-EB68D1F5F8BE}"/>
                    </a:ext>
                  </a:extLst>
                </p:cNvPr>
                <p:cNvSpPr/>
                <p:nvPr/>
              </p:nvSpPr>
              <p:spPr>
                <a:xfrm>
                  <a:off x="5405656" y="3462338"/>
                  <a:ext cx="177201" cy="271462"/>
                </a:xfrm>
                <a:prstGeom prst="arc">
                  <a:avLst>
                    <a:gd name="adj1" fmla="val 17282024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Arc 341">
                  <a:extLst>
                    <a:ext uri="{FF2B5EF4-FFF2-40B4-BE49-F238E27FC236}">
                      <a16:creationId xmlns:a16="http://schemas.microsoft.com/office/drawing/2014/main" xmlns="" id="{78987FA3-B00F-456D-81B0-940B35B951BF}"/>
                    </a:ext>
                  </a:extLst>
                </p:cNvPr>
                <p:cNvSpPr/>
                <p:nvPr/>
              </p:nvSpPr>
              <p:spPr>
                <a:xfrm flipV="1">
                  <a:off x="5408448" y="3434274"/>
                  <a:ext cx="174410" cy="299525"/>
                </a:xfrm>
                <a:prstGeom prst="arc">
                  <a:avLst>
                    <a:gd name="adj1" fmla="val 17534850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45" name="Text Box 14">
              <a:extLst>
                <a:ext uri="{FF2B5EF4-FFF2-40B4-BE49-F238E27FC236}">
                  <a16:creationId xmlns:a16="http://schemas.microsoft.com/office/drawing/2014/main" xmlns="" id="{D89C1679-9C8D-4E70-9F71-1818ADA6B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1610" y="4192238"/>
              <a:ext cx="3325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CR" sz="1400" noProof="1"/>
                <a:t>R</a:t>
              </a:r>
              <a:endParaRPr lang="el-GR" altLang="es-CR" sz="1400" noProof="1"/>
            </a:p>
          </p:txBody>
        </p:sp>
        <p:cxnSp>
          <p:nvCxnSpPr>
            <p:cNvPr id="349" name="Connector: Elbow 348">
              <a:extLst>
                <a:ext uri="{FF2B5EF4-FFF2-40B4-BE49-F238E27FC236}">
                  <a16:creationId xmlns:a16="http://schemas.microsoft.com/office/drawing/2014/main" xmlns="" id="{F2FFD04E-4235-4809-B75F-A3B8F881EE25}"/>
                </a:ext>
              </a:extLst>
            </p:cNvPr>
            <p:cNvCxnSpPr>
              <a:cxnSpLocks/>
              <a:stCxn id="341" idx="2"/>
              <a:endCxn id="333" idx="0"/>
            </p:cNvCxnSpPr>
            <p:nvPr/>
          </p:nvCxnSpPr>
          <p:spPr>
            <a:xfrm rot="16200000" flipH="1">
              <a:off x="6756440" y="3785683"/>
              <a:ext cx="260541" cy="594622"/>
            </a:xfrm>
            <a:prstGeom prst="bentConnector5">
              <a:avLst>
                <a:gd name="adj1" fmla="val -4618"/>
                <a:gd name="adj2" fmla="val 59859"/>
                <a:gd name="adj3" fmla="val -621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nector: Elbow 359">
              <a:extLst>
                <a:ext uri="{FF2B5EF4-FFF2-40B4-BE49-F238E27FC236}">
                  <a16:creationId xmlns:a16="http://schemas.microsoft.com/office/drawing/2014/main" xmlns="" id="{CD84F0F0-5761-4643-9C64-4EFEC44C5C9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91628" y="3331783"/>
              <a:ext cx="822717" cy="447229"/>
            </a:xfrm>
            <a:prstGeom prst="bentConnector3">
              <a:avLst>
                <a:gd name="adj1" fmla="val 9826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Text Box 14">
              <a:extLst>
                <a:ext uri="{FF2B5EF4-FFF2-40B4-BE49-F238E27FC236}">
                  <a16:creationId xmlns:a16="http://schemas.microsoft.com/office/drawing/2014/main" xmlns="" id="{65CD390C-2A81-4858-AD91-2AC0E72C9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6773" y="4133306"/>
              <a:ext cx="3325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CR" sz="1400" noProof="1"/>
                <a:t>C</a:t>
              </a:r>
              <a:endParaRPr lang="el-GR" altLang="es-CR" sz="1400" noProof="1"/>
            </a:p>
          </p:txBody>
        </p:sp>
        <p:grpSp>
          <p:nvGrpSpPr>
            <p:cNvPr id="363" name="Group 316">
              <a:extLst>
                <a:ext uri="{FF2B5EF4-FFF2-40B4-BE49-F238E27FC236}">
                  <a16:creationId xmlns:a16="http://schemas.microsoft.com/office/drawing/2014/main" xmlns="" id="{2A9718E6-CF59-45A0-83AD-EFF484B21E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1717" y="4528283"/>
              <a:ext cx="330118" cy="204470"/>
              <a:chOff x="4332" y="3113"/>
              <a:chExt cx="272" cy="189"/>
            </a:xfrm>
          </p:grpSpPr>
          <p:sp>
            <p:nvSpPr>
              <p:cNvPr id="364" name="Line 317">
                <a:extLst>
                  <a:ext uri="{FF2B5EF4-FFF2-40B4-BE49-F238E27FC236}">
                    <a16:creationId xmlns:a16="http://schemas.microsoft.com/office/drawing/2014/main" xmlns="" id="{B349F4D1-F207-4791-BFC7-6D3D6DB1E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65" name="Line 318">
                <a:extLst>
                  <a:ext uri="{FF2B5EF4-FFF2-40B4-BE49-F238E27FC236}">
                    <a16:creationId xmlns:a16="http://schemas.microsoft.com/office/drawing/2014/main" xmlns="" id="{49B88418-FDD1-41D0-8312-C351D879F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66" name="Line 319">
                <a:extLst>
                  <a:ext uri="{FF2B5EF4-FFF2-40B4-BE49-F238E27FC236}">
                    <a16:creationId xmlns:a16="http://schemas.microsoft.com/office/drawing/2014/main" xmlns="" id="{64BF32DA-2696-4F5D-8D4F-FC367584C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67" name="Line 320">
                <a:extLst>
                  <a:ext uri="{FF2B5EF4-FFF2-40B4-BE49-F238E27FC236}">
                    <a16:creationId xmlns:a16="http://schemas.microsoft.com/office/drawing/2014/main" xmlns="" id="{A2FAE803-9CFF-482A-A460-0B60E297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xmlns="" id="{D5F17D7D-3A90-4D65-B62D-5E26235F0EE6}"/>
              </a:ext>
            </a:extLst>
          </p:cNvPr>
          <p:cNvGrpSpPr/>
          <p:nvPr/>
        </p:nvGrpSpPr>
        <p:grpSpPr>
          <a:xfrm>
            <a:off x="91706" y="982464"/>
            <a:ext cx="3563369" cy="1608161"/>
            <a:chOff x="2763274" y="2349548"/>
            <a:chExt cx="3563369" cy="1608161"/>
          </a:xfrm>
        </p:grpSpPr>
        <p:grpSp>
          <p:nvGrpSpPr>
            <p:cNvPr id="102" name="Group 89">
              <a:extLst>
                <a:ext uri="{FF2B5EF4-FFF2-40B4-BE49-F238E27FC236}">
                  <a16:creationId xmlns:a16="http://schemas.microsoft.com/office/drawing/2014/main" xmlns="" id="{F00C7FEE-FD3C-4B79-BA10-7A76FB190579}"/>
                </a:ext>
              </a:extLst>
            </p:cNvPr>
            <p:cNvGrpSpPr/>
            <p:nvPr/>
          </p:nvGrpSpPr>
          <p:grpSpPr>
            <a:xfrm>
              <a:off x="4262792" y="2349548"/>
              <a:ext cx="1577138" cy="1293615"/>
              <a:chOff x="3124460" y="733385"/>
              <a:chExt cx="1577138" cy="1293615"/>
            </a:xfrm>
          </p:grpSpPr>
          <p:grpSp>
            <p:nvGrpSpPr>
              <p:cNvPr id="198" name="166 Grupo">
                <a:extLst>
                  <a:ext uri="{FF2B5EF4-FFF2-40B4-BE49-F238E27FC236}">
                    <a16:creationId xmlns:a16="http://schemas.microsoft.com/office/drawing/2014/main" xmlns="" id="{452728A7-B59B-4A42-84A8-276B1F630A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5600" y="1037905"/>
                <a:ext cx="1360486" cy="915987"/>
                <a:chOff x="2000232" y="857233"/>
                <a:chExt cx="1214609" cy="785818"/>
              </a:xfrm>
            </p:grpSpPr>
            <p:sp>
              <p:nvSpPr>
                <p:cNvPr id="209" name="146 Triángulo isósceles">
                  <a:extLst>
                    <a:ext uri="{FF2B5EF4-FFF2-40B4-BE49-F238E27FC236}">
                      <a16:creationId xmlns:a16="http://schemas.microsoft.com/office/drawing/2014/main" xmlns="" id="{44373D95-40E3-41F8-8394-371D0F6B5D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57773" y="785982"/>
                  <a:ext cx="785818" cy="92831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CE6F2"/>
                </a:solidFill>
                <a:ln w="25400" algn="ctr">
                  <a:solidFill>
                    <a:srgbClr val="8EB4E3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9"/>
                    </a:srgbClr>
                  </a:outerShdw>
                </a:effectLst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s-ES" dirty="0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210" name="148 Conector recto">
                  <a:extLst>
                    <a:ext uri="{FF2B5EF4-FFF2-40B4-BE49-F238E27FC236}">
                      <a16:creationId xmlns:a16="http://schemas.microsoft.com/office/drawing/2014/main" xmlns="" id="{C42CD2A2-C3E8-49F9-813A-9A951980107D}"/>
                    </a:ext>
                  </a:extLst>
                </p:cNvPr>
                <p:cNvCxnSpPr/>
                <p:nvPr/>
              </p:nvCxnSpPr>
              <p:spPr>
                <a:xfrm>
                  <a:off x="2000232" y="1071050"/>
                  <a:ext cx="286291" cy="27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150 Conector recto">
                  <a:extLst>
                    <a:ext uri="{FF2B5EF4-FFF2-40B4-BE49-F238E27FC236}">
                      <a16:creationId xmlns:a16="http://schemas.microsoft.com/office/drawing/2014/main" xmlns="" id="{A909D394-739A-4F25-A0B6-6A8E9D8159BF}"/>
                    </a:ext>
                  </a:extLst>
                </p:cNvPr>
                <p:cNvCxnSpPr/>
                <p:nvPr/>
              </p:nvCxnSpPr>
              <p:spPr>
                <a:xfrm>
                  <a:off x="2000232" y="1429232"/>
                  <a:ext cx="286291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167 CuadroTexto">
                <a:extLst>
                  <a:ext uri="{FF2B5EF4-FFF2-40B4-BE49-F238E27FC236}">
                    <a16:creationId xmlns:a16="http://schemas.microsoft.com/office/drawing/2014/main" xmlns="" id="{8BEE7597-58D3-4C55-9EFE-40D9119FE9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9" y="1495104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 dirty="0"/>
                  <a:t>+</a:t>
                </a:r>
              </a:p>
            </p:txBody>
          </p:sp>
          <p:sp>
            <p:nvSpPr>
              <p:cNvPr id="200" name="168 CuadroTexto">
                <a:extLst>
                  <a:ext uri="{FF2B5EF4-FFF2-40B4-BE49-F238E27FC236}">
                    <a16:creationId xmlns:a16="http://schemas.microsoft.com/office/drawing/2014/main" xmlns="" id="{6CFB0BDE-56B0-4A5A-BC7C-9DBF868C6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9" y="1037904"/>
                <a:ext cx="2619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/>
                  <a:t>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93">
                    <a:extLst>
                      <a:ext uri="{FF2B5EF4-FFF2-40B4-BE49-F238E27FC236}">
                        <a16:creationId xmlns:a16="http://schemas.microsoft.com/office/drawing/2014/main" xmlns="" id="{FAFE784B-A37E-44D2-91BE-934CD924FB88}"/>
                      </a:ext>
                    </a:extLst>
                  </p:cNvPr>
                  <p:cNvSpPr txBox="1"/>
                  <p:nvPr/>
                </p:nvSpPr>
                <p:spPr>
                  <a:xfrm>
                    <a:off x="3124460" y="1688446"/>
                    <a:ext cx="47012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600" dirty="0"/>
                  </a:p>
                </p:txBody>
              </p:sp>
            </mc:Choice>
            <mc:Fallback xmlns="">
              <p:sp>
                <p:nvSpPr>
                  <p:cNvPr id="201" name="TextBox 93">
                    <a:extLst>
                      <a:ext uri="{FF2B5EF4-FFF2-40B4-BE49-F238E27FC236}">
                        <a16:creationId xmlns:a16="http://schemas.microsoft.com/office/drawing/2014/main" id="{FAFE784B-A37E-44D2-91BE-934CD924FB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4460" y="1688446"/>
                    <a:ext cx="470129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94">
                    <a:extLst>
                      <a:ext uri="{FF2B5EF4-FFF2-40B4-BE49-F238E27FC236}">
                        <a16:creationId xmlns:a16="http://schemas.microsoft.com/office/drawing/2014/main" xmlns="" id="{A54ECC76-40E3-4BC4-9808-2F524392C32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8905" y="1008118"/>
                    <a:ext cx="46012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600" dirty="0"/>
                  </a:p>
                </p:txBody>
              </p:sp>
            </mc:Choice>
            <mc:Fallback xmlns="">
              <p:sp>
                <p:nvSpPr>
                  <p:cNvPr id="44" name="TextBox 94">
                    <a:extLst>
                      <a:ext uri="{FF2B5EF4-FFF2-40B4-BE49-F238E27FC236}">
                        <a16:creationId xmlns:a16="http://schemas.microsoft.com/office/drawing/2014/main" id="{3E8A16ED-ED85-421C-BDE0-0CE6D2C1EB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8905" y="1008118"/>
                    <a:ext cx="460126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3" name="Group 96">
                <a:extLst>
                  <a:ext uri="{FF2B5EF4-FFF2-40B4-BE49-F238E27FC236}">
                    <a16:creationId xmlns:a16="http://schemas.microsoft.com/office/drawing/2014/main" xmlns="" id="{AC2C94E7-9C49-40D5-BE77-D5E35A1AFCF8}"/>
                  </a:ext>
                </a:extLst>
              </p:cNvPr>
              <p:cNvGrpSpPr/>
              <p:nvPr/>
            </p:nvGrpSpPr>
            <p:grpSpPr>
              <a:xfrm>
                <a:off x="4326174" y="733385"/>
                <a:ext cx="375424" cy="671233"/>
                <a:chOff x="4326174" y="733385"/>
                <a:chExt cx="375424" cy="671233"/>
              </a:xfrm>
            </p:grpSpPr>
            <p:grpSp>
              <p:nvGrpSpPr>
                <p:cNvPr id="204" name="Group 97">
                  <a:extLst>
                    <a:ext uri="{FF2B5EF4-FFF2-40B4-BE49-F238E27FC236}">
                      <a16:creationId xmlns:a16="http://schemas.microsoft.com/office/drawing/2014/main" xmlns="" id="{7E93B3E7-E5AB-4174-95E2-E2952BCB19CF}"/>
                    </a:ext>
                  </a:extLst>
                </p:cNvPr>
                <p:cNvGrpSpPr/>
                <p:nvPr/>
              </p:nvGrpSpPr>
              <p:grpSpPr>
                <a:xfrm>
                  <a:off x="4425371" y="1027404"/>
                  <a:ext cx="59928" cy="377214"/>
                  <a:chOff x="5419668" y="521504"/>
                  <a:chExt cx="119856" cy="866092"/>
                </a:xfrm>
              </p:grpSpPr>
              <p:sp>
                <p:nvSpPr>
                  <p:cNvPr id="207" name="Oval 103">
                    <a:extLst>
                      <a:ext uri="{FF2B5EF4-FFF2-40B4-BE49-F238E27FC236}">
                        <a16:creationId xmlns:a16="http://schemas.microsoft.com/office/drawing/2014/main" xmlns="" id="{DA449EAC-C9CB-4B15-95D5-8132214EB35D}"/>
                      </a:ext>
                    </a:extLst>
                  </p:cNvPr>
                  <p:cNvSpPr/>
                  <p:nvPr/>
                </p:nvSpPr>
                <p:spPr>
                  <a:xfrm>
                    <a:off x="5419668" y="521504"/>
                    <a:ext cx="119856" cy="16687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/>
                  </a:p>
                </p:txBody>
              </p:sp>
              <p:cxnSp>
                <p:nvCxnSpPr>
                  <p:cNvPr id="208" name="Straight Connector 104">
                    <a:extLst>
                      <a:ext uri="{FF2B5EF4-FFF2-40B4-BE49-F238E27FC236}">
                        <a16:creationId xmlns:a16="http://schemas.microsoft.com/office/drawing/2014/main" xmlns="" id="{EEA03025-58DD-46E4-8AF2-734CAF305F53}"/>
                      </a:ext>
                    </a:extLst>
                  </p:cNvPr>
                  <p:cNvCxnSpPr>
                    <a:cxnSpLocks/>
                    <a:stCxn id="207" idx="4"/>
                  </p:cNvCxnSpPr>
                  <p:nvPr/>
                </p:nvCxnSpPr>
                <p:spPr>
                  <a:xfrm>
                    <a:off x="5479596" y="688386"/>
                    <a:ext cx="0" cy="69921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TextBox 99">
                      <a:extLst>
                        <a:ext uri="{FF2B5EF4-FFF2-40B4-BE49-F238E27FC236}">
                          <a16:creationId xmlns:a16="http://schemas.microsoft.com/office/drawing/2014/main" xmlns="" id="{E7FB7945-170D-4621-B773-AEE4A1E2BD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6174" y="733385"/>
                      <a:ext cx="3754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CR" sz="1400" dirty="0"/>
                        <a:t>1</a:t>
                      </a:r>
                      <a14:m>
                        <m:oMath xmlns:m="http://schemas.openxmlformats.org/officeDocument/2006/math">
                          <m:r>
                            <a:rPr lang="es-CR" sz="1400" i="1">
                              <a:latin typeface="Cambria Math"/>
                            </a:rPr>
                            <m:t>5</m:t>
                          </m:r>
                        </m:oMath>
                      </a14:m>
                      <a:endParaRPr lang="es-CR" sz="1600" dirty="0"/>
                    </a:p>
                  </p:txBody>
                </p:sp>
              </mc:Choice>
              <mc:Fallback xmlns="">
                <p:sp>
                  <p:nvSpPr>
                    <p:cNvPr id="206" name="TextBox 99">
                      <a:extLst>
                        <a:ext uri="{FF2B5EF4-FFF2-40B4-BE49-F238E27FC236}">
                          <a16:creationId xmlns:a16="http://schemas.microsoft.com/office/drawing/2014/main" id="{E7FB7945-170D-4621-B773-AEE4A1E2BD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6174" y="733385"/>
                      <a:ext cx="375424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4839" t="-39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CE60E0C1-9176-44E0-BEB4-E13C7E471F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7181" y="2903303"/>
              <a:ext cx="9688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xmlns="" id="{824BDDEB-CE1C-46B5-8339-7000177B2433}"/>
                </a:ext>
              </a:extLst>
            </p:cNvPr>
            <p:cNvGrpSpPr/>
            <p:nvPr/>
          </p:nvGrpSpPr>
          <p:grpSpPr>
            <a:xfrm rot="10540347">
              <a:off x="5792593" y="3084356"/>
              <a:ext cx="271122" cy="80827"/>
              <a:chOff x="5125453" y="3886200"/>
              <a:chExt cx="2406315" cy="613611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xmlns="" id="{5A8DFE66-6A81-423D-9BA9-707ADA403D40}"/>
                  </a:ext>
                </a:extLst>
              </p:cNvPr>
              <p:cNvSpPr/>
              <p:nvPr/>
            </p:nvSpPr>
            <p:spPr>
              <a:xfrm>
                <a:off x="5125453" y="3886200"/>
                <a:ext cx="806115" cy="61361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xmlns="" id="{061EEF5B-FE02-48AC-ADCE-397DA70C4EF1}"/>
                  </a:ext>
                </a:extLst>
              </p:cNvPr>
              <p:cNvCxnSpPr>
                <a:stCxn id="194" idx="6"/>
              </p:cNvCxnSpPr>
              <p:nvPr/>
            </p:nvCxnSpPr>
            <p:spPr>
              <a:xfrm>
                <a:off x="5931568" y="4193006"/>
                <a:ext cx="1600200" cy="1804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94">
                  <a:extLst>
                    <a:ext uri="{FF2B5EF4-FFF2-40B4-BE49-F238E27FC236}">
                      <a16:creationId xmlns:a16="http://schemas.microsoft.com/office/drawing/2014/main" xmlns="" id="{8D01F4BB-BE5B-43DA-A4B1-C34E7FE114D3}"/>
                    </a:ext>
                  </a:extLst>
                </p:cNvPr>
                <p:cNvSpPr txBox="1"/>
                <p:nvPr/>
              </p:nvSpPr>
              <p:spPr>
                <a:xfrm>
                  <a:off x="5915377" y="2705626"/>
                  <a:ext cx="4112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07" name="TextBox 94">
                  <a:extLst>
                    <a:ext uri="{FF2B5EF4-FFF2-40B4-BE49-F238E27FC236}">
                      <a16:creationId xmlns:a16="http://schemas.microsoft.com/office/drawing/2014/main" id="{8D01F4BB-BE5B-43DA-A4B1-C34E7FE11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377" y="2705626"/>
                  <a:ext cx="41126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2" name="Group 316">
              <a:extLst>
                <a:ext uri="{FF2B5EF4-FFF2-40B4-BE49-F238E27FC236}">
                  <a16:creationId xmlns:a16="http://schemas.microsoft.com/office/drawing/2014/main" xmlns="" id="{C8840219-9BA2-4262-B152-A84CEDE27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5034" y="2909226"/>
              <a:ext cx="330118" cy="204470"/>
              <a:chOff x="4332" y="3113"/>
              <a:chExt cx="272" cy="189"/>
            </a:xfrm>
          </p:grpSpPr>
          <p:sp>
            <p:nvSpPr>
              <p:cNvPr id="133" name="Line 317">
                <a:extLst>
                  <a:ext uri="{FF2B5EF4-FFF2-40B4-BE49-F238E27FC236}">
                    <a16:creationId xmlns:a16="http://schemas.microsoft.com/office/drawing/2014/main" xmlns="" id="{FED8DA62-0CEA-490B-A7F0-2881EA8F2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4" name="Line 318">
                <a:extLst>
                  <a:ext uri="{FF2B5EF4-FFF2-40B4-BE49-F238E27FC236}">
                    <a16:creationId xmlns:a16="http://schemas.microsoft.com/office/drawing/2014/main" xmlns="" id="{0A488039-EFC5-4B5F-B7FE-056EA0597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5" name="Line 319">
                <a:extLst>
                  <a:ext uri="{FF2B5EF4-FFF2-40B4-BE49-F238E27FC236}">
                    <a16:creationId xmlns:a16="http://schemas.microsoft.com/office/drawing/2014/main" xmlns="" id="{4119D212-C1CB-49D9-B39B-4918E7B97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" name="Line 320">
                <a:extLst>
                  <a:ext uri="{FF2B5EF4-FFF2-40B4-BE49-F238E27FC236}">
                    <a16:creationId xmlns:a16="http://schemas.microsoft.com/office/drawing/2014/main" xmlns="" id="{9B1926EB-098E-41B9-A09D-D7234F452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cxnSp>
          <p:nvCxnSpPr>
            <p:cNvPr id="213" name="Connector: Elbow 212">
              <a:extLst>
                <a:ext uri="{FF2B5EF4-FFF2-40B4-BE49-F238E27FC236}">
                  <a16:creationId xmlns:a16="http://schemas.microsoft.com/office/drawing/2014/main" xmlns="" id="{E4BC6545-76F8-4A3C-BF65-5084FDB4D100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643468" y="2813022"/>
              <a:ext cx="277642" cy="1315352"/>
            </a:xfrm>
            <a:prstGeom prst="bentConnector4">
              <a:avLst>
                <a:gd name="adj1" fmla="val -4333"/>
                <a:gd name="adj2" fmla="val 3423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Group 98">
              <a:extLst>
                <a:ext uri="{FF2B5EF4-FFF2-40B4-BE49-F238E27FC236}">
                  <a16:creationId xmlns:a16="http://schemas.microsoft.com/office/drawing/2014/main" xmlns="" id="{B7D03106-FB33-40AD-BBC1-A09D6494EC99}"/>
                </a:ext>
              </a:extLst>
            </p:cNvPr>
            <p:cNvGrpSpPr/>
            <p:nvPr/>
          </p:nvGrpSpPr>
          <p:grpSpPr>
            <a:xfrm rot="10800000">
              <a:off x="5567959" y="3233594"/>
              <a:ext cx="53682" cy="377214"/>
              <a:chOff x="331492" y="-5545777"/>
              <a:chExt cx="119856" cy="866090"/>
            </a:xfrm>
          </p:grpSpPr>
          <p:sp>
            <p:nvSpPr>
              <p:cNvPr id="269" name="Oval 101">
                <a:extLst>
                  <a:ext uri="{FF2B5EF4-FFF2-40B4-BE49-F238E27FC236}">
                    <a16:creationId xmlns:a16="http://schemas.microsoft.com/office/drawing/2014/main" xmlns="" id="{B70B78CA-A8A3-47C9-8037-1634FFDF5D72}"/>
                  </a:ext>
                </a:extLst>
              </p:cNvPr>
              <p:cNvSpPr/>
              <p:nvPr/>
            </p:nvSpPr>
            <p:spPr>
              <a:xfrm>
                <a:off x="331492" y="-5545777"/>
                <a:ext cx="119856" cy="1668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270" name="Straight Connector 102">
                <a:extLst>
                  <a:ext uri="{FF2B5EF4-FFF2-40B4-BE49-F238E27FC236}">
                    <a16:creationId xmlns:a16="http://schemas.microsoft.com/office/drawing/2014/main" xmlns="" id="{D57C2F65-0E16-41E2-BCE4-1782FCB2E9F3}"/>
                  </a:ext>
                </a:extLst>
              </p:cNvPr>
              <p:cNvCxnSpPr>
                <a:stCxn id="269" idx="4"/>
              </p:cNvCxnSpPr>
              <p:nvPr/>
            </p:nvCxnSpPr>
            <p:spPr>
              <a:xfrm rot="10800000" flipV="1">
                <a:off x="391420" y="-5378898"/>
                <a:ext cx="0" cy="69921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100">
                  <a:extLst>
                    <a:ext uri="{FF2B5EF4-FFF2-40B4-BE49-F238E27FC236}">
                      <a16:creationId xmlns:a16="http://schemas.microsoft.com/office/drawing/2014/main" xmlns="" id="{DA7D9274-DBF4-49C4-8A09-360661D934F0}"/>
                    </a:ext>
                  </a:extLst>
                </p:cNvPr>
                <p:cNvSpPr txBox="1"/>
                <p:nvPr/>
              </p:nvSpPr>
              <p:spPr>
                <a:xfrm>
                  <a:off x="5390939" y="3649932"/>
                  <a:ext cx="5725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>
                            <a:latin typeface="Cambria Math"/>
                          </a:rPr>
                          <m:t>−15</m:t>
                        </m:r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68" name="TextBox 100">
                  <a:extLst>
                    <a:ext uri="{FF2B5EF4-FFF2-40B4-BE49-F238E27FC236}">
                      <a16:creationId xmlns:a16="http://schemas.microsoft.com/office/drawing/2014/main" id="{DA7D9274-DBF4-49C4-8A09-360661D93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0939" y="3649932"/>
                  <a:ext cx="5725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94">
                  <a:extLst>
                    <a:ext uri="{FF2B5EF4-FFF2-40B4-BE49-F238E27FC236}">
                      <a16:creationId xmlns:a16="http://schemas.microsoft.com/office/drawing/2014/main" xmlns="" id="{B6A628DC-162C-4EDA-B20E-80EEBB918588}"/>
                    </a:ext>
                  </a:extLst>
                </p:cNvPr>
                <p:cNvSpPr txBox="1"/>
                <p:nvPr/>
              </p:nvSpPr>
              <p:spPr>
                <a:xfrm>
                  <a:off x="2763274" y="3151540"/>
                  <a:ext cx="4313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05" name="TextBox 94">
                  <a:extLst>
                    <a:ext uri="{FF2B5EF4-FFF2-40B4-BE49-F238E27FC236}">
                      <a16:creationId xmlns:a16="http://schemas.microsoft.com/office/drawing/2014/main" id="{B6A628DC-162C-4EDA-B20E-80EEBB9185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274" y="3151540"/>
                  <a:ext cx="431337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xmlns="" id="{4A96403A-C65A-4895-9BCF-34936F5EE01F}"/>
                </a:ext>
              </a:extLst>
            </p:cNvPr>
            <p:cNvGrpSpPr/>
            <p:nvPr/>
          </p:nvGrpSpPr>
          <p:grpSpPr>
            <a:xfrm>
              <a:off x="2893111" y="3569105"/>
              <a:ext cx="271122" cy="80827"/>
              <a:chOff x="5125453" y="3886200"/>
              <a:chExt cx="2406315" cy="613611"/>
            </a:xfrm>
          </p:grpSpPr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xmlns="" id="{D15E3871-451C-457B-AA2F-E4B747B4A880}"/>
                  </a:ext>
                </a:extLst>
              </p:cNvPr>
              <p:cNvSpPr/>
              <p:nvPr/>
            </p:nvSpPr>
            <p:spPr>
              <a:xfrm>
                <a:off x="5125453" y="3886200"/>
                <a:ext cx="806115" cy="61361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xmlns="" id="{702B4336-ED67-4D9D-A333-53FB11264A3B}"/>
                  </a:ext>
                </a:extLst>
              </p:cNvPr>
              <p:cNvCxnSpPr>
                <a:cxnSpLocks/>
                <a:stCxn id="196" idx="6"/>
              </p:cNvCxnSpPr>
              <p:nvPr/>
            </p:nvCxnSpPr>
            <p:spPr>
              <a:xfrm>
                <a:off x="5931568" y="4193006"/>
                <a:ext cx="1600200" cy="1804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94">
                  <a:extLst>
                    <a:ext uri="{FF2B5EF4-FFF2-40B4-BE49-F238E27FC236}">
                      <a16:creationId xmlns:a16="http://schemas.microsoft.com/office/drawing/2014/main" xmlns="" id="{C83D9AD3-1571-4B40-A535-3A0104AFD62D}"/>
                    </a:ext>
                  </a:extLst>
                </p:cNvPr>
                <p:cNvSpPr txBox="1"/>
                <p:nvPr/>
              </p:nvSpPr>
              <p:spPr>
                <a:xfrm>
                  <a:off x="4965491" y="2948690"/>
                  <a:ext cx="3629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391" name="TextBox 94">
                  <a:extLst>
                    <a:ext uri="{FF2B5EF4-FFF2-40B4-BE49-F238E27FC236}">
                      <a16:creationId xmlns:a16="http://schemas.microsoft.com/office/drawing/2014/main" id="{C83D9AD3-1571-4B40-A535-3A0104AFD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5491" y="2948690"/>
                  <a:ext cx="362984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xmlns="" id="{886B027D-DD9A-4C58-82FD-C00D1C1A556E}"/>
              </a:ext>
            </a:extLst>
          </p:cNvPr>
          <p:cNvGrpSpPr/>
          <p:nvPr/>
        </p:nvGrpSpPr>
        <p:grpSpPr>
          <a:xfrm>
            <a:off x="4525017" y="2578361"/>
            <a:ext cx="1967473" cy="1153849"/>
            <a:chOff x="7196585" y="3945445"/>
            <a:chExt cx="1967473" cy="1153849"/>
          </a:xfrm>
        </p:grpSpPr>
        <p:grpSp>
          <p:nvGrpSpPr>
            <p:cNvPr id="449" name="Group 448">
              <a:extLst>
                <a:ext uri="{FF2B5EF4-FFF2-40B4-BE49-F238E27FC236}">
                  <a16:creationId xmlns:a16="http://schemas.microsoft.com/office/drawing/2014/main" xmlns="" id="{7811FF12-0C38-4F9E-9742-29057D7A1B88}"/>
                </a:ext>
              </a:extLst>
            </p:cNvPr>
            <p:cNvGrpSpPr/>
            <p:nvPr/>
          </p:nvGrpSpPr>
          <p:grpSpPr>
            <a:xfrm rot="5400000">
              <a:off x="7746524" y="4174799"/>
              <a:ext cx="262393" cy="170994"/>
              <a:chOff x="9454101" y="1189725"/>
              <a:chExt cx="397565" cy="265365"/>
            </a:xfrm>
            <a:solidFill>
              <a:schemeClr val="tx1"/>
            </a:solidFill>
          </p:grpSpPr>
          <p:sp>
            <p:nvSpPr>
              <p:cNvPr id="463" name="Isosceles Triangle 462">
                <a:extLst>
                  <a:ext uri="{FF2B5EF4-FFF2-40B4-BE49-F238E27FC236}">
                    <a16:creationId xmlns:a16="http://schemas.microsoft.com/office/drawing/2014/main" xmlns="" id="{E938F3B3-0A9A-4DEF-89ED-A8653C27E88E}"/>
                  </a:ext>
                </a:extLst>
              </p:cNvPr>
              <p:cNvSpPr/>
              <p:nvPr/>
            </p:nvSpPr>
            <p:spPr>
              <a:xfrm>
                <a:off x="9529011" y="1210198"/>
                <a:ext cx="264694" cy="24489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xmlns="" id="{7463B4D1-486E-4726-80B8-C1ED2B9D2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01" y="1189725"/>
                <a:ext cx="397565" cy="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xmlns="" id="{78424F72-F00A-41E9-8E1C-D3FB0CABD07A}"/>
                </a:ext>
              </a:extLst>
            </p:cNvPr>
            <p:cNvGrpSpPr/>
            <p:nvPr/>
          </p:nvGrpSpPr>
          <p:grpSpPr>
            <a:xfrm>
              <a:off x="7196585" y="3945445"/>
              <a:ext cx="1967473" cy="1153849"/>
              <a:chOff x="7196585" y="3945445"/>
              <a:chExt cx="1967473" cy="1153849"/>
            </a:xfrm>
          </p:grpSpPr>
          <p:grpSp>
            <p:nvGrpSpPr>
              <p:cNvPr id="466" name="126 Grupo">
                <a:extLst>
                  <a:ext uri="{FF2B5EF4-FFF2-40B4-BE49-F238E27FC236}">
                    <a16:creationId xmlns:a16="http://schemas.microsoft.com/office/drawing/2014/main" xmlns="" id="{27C8E8ED-F443-4345-A561-AE3F41CF2C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8381576" y="4664153"/>
                <a:ext cx="379078" cy="97028"/>
                <a:chOff x="2428859" y="6033846"/>
                <a:chExt cx="503238" cy="152658"/>
              </a:xfrm>
            </p:grpSpPr>
            <p:sp>
              <p:nvSpPr>
                <p:cNvPr id="481" name="Line 5">
                  <a:extLst>
                    <a:ext uri="{FF2B5EF4-FFF2-40B4-BE49-F238E27FC236}">
                      <a16:creationId xmlns:a16="http://schemas.microsoft.com/office/drawing/2014/main" xmlns="" id="{0B237385-BAC3-44B2-B0C2-94264B9957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482" name="Line 6">
                  <a:extLst>
                    <a:ext uri="{FF2B5EF4-FFF2-40B4-BE49-F238E27FC236}">
                      <a16:creationId xmlns:a16="http://schemas.microsoft.com/office/drawing/2014/main" xmlns="" id="{71C34A8E-5578-4C8F-A48C-B665826550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grpSp>
              <p:nvGrpSpPr>
                <p:cNvPr id="483" name="Group 7">
                  <a:extLst>
                    <a:ext uri="{FF2B5EF4-FFF2-40B4-BE49-F238E27FC236}">
                      <a16:creationId xmlns:a16="http://schemas.microsoft.com/office/drawing/2014/main" xmlns="" id="{C933D3D3-B434-438B-8977-BA325B631C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488" name="Line 8">
                    <a:extLst>
                      <a:ext uri="{FF2B5EF4-FFF2-40B4-BE49-F238E27FC236}">
                        <a16:creationId xmlns:a16="http://schemas.microsoft.com/office/drawing/2014/main" xmlns="" id="{73AB5512-E2B9-4E85-A511-98A60296DF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/>
                  </a:p>
                </p:txBody>
              </p:sp>
              <p:sp>
                <p:nvSpPr>
                  <p:cNvPr id="489" name="Line 9">
                    <a:extLst>
                      <a:ext uri="{FF2B5EF4-FFF2-40B4-BE49-F238E27FC236}">
                        <a16:creationId xmlns:a16="http://schemas.microsoft.com/office/drawing/2014/main" xmlns="" id="{EB91CD18-2D18-4F07-BBE9-C03A4BA14E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/>
                  </a:p>
                </p:txBody>
              </p:sp>
            </p:grpSp>
            <p:sp>
              <p:nvSpPr>
                <p:cNvPr id="484" name="Line 10">
                  <a:extLst>
                    <a:ext uri="{FF2B5EF4-FFF2-40B4-BE49-F238E27FC236}">
                      <a16:creationId xmlns:a16="http://schemas.microsoft.com/office/drawing/2014/main" xmlns="" id="{13B80BD9-0CB4-490F-ADB0-A75F90C213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485" name="Line 11">
                  <a:extLst>
                    <a:ext uri="{FF2B5EF4-FFF2-40B4-BE49-F238E27FC236}">
                      <a16:creationId xmlns:a16="http://schemas.microsoft.com/office/drawing/2014/main" xmlns="" id="{9B002143-4AFE-4068-AE73-924DC0B10A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486" name="Line 12">
                  <a:extLst>
                    <a:ext uri="{FF2B5EF4-FFF2-40B4-BE49-F238E27FC236}">
                      <a16:creationId xmlns:a16="http://schemas.microsoft.com/office/drawing/2014/main" xmlns="" id="{1CD7A612-B977-4139-BC7C-49B45F237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487" name="Line 13">
                  <a:extLst>
                    <a:ext uri="{FF2B5EF4-FFF2-40B4-BE49-F238E27FC236}">
                      <a16:creationId xmlns:a16="http://schemas.microsoft.com/office/drawing/2014/main" xmlns="" id="{B7AE75BC-9C44-41A6-9FCB-7854BF04D6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cxnSp>
            <p:nvCxnSpPr>
              <p:cNvPr id="469" name="Connector: Elbow 468">
                <a:extLst>
                  <a:ext uri="{FF2B5EF4-FFF2-40B4-BE49-F238E27FC236}">
                    <a16:creationId xmlns:a16="http://schemas.microsoft.com/office/drawing/2014/main" xmlns="" id="{80777444-82AD-43BA-943C-D262CD8CC4CD}"/>
                  </a:ext>
                </a:extLst>
              </p:cNvPr>
              <p:cNvCxnSpPr>
                <a:cxnSpLocks/>
                <a:stCxn id="463" idx="0"/>
                <a:endCxn id="485" idx="0"/>
              </p:cNvCxnSpPr>
              <p:nvPr/>
            </p:nvCxnSpPr>
            <p:spPr>
              <a:xfrm>
                <a:off x="7950025" y="4265889"/>
                <a:ext cx="632531" cy="313917"/>
              </a:xfrm>
              <a:prstGeom prst="bentConnector4">
                <a:avLst>
                  <a:gd name="adj1" fmla="val 44593"/>
                  <a:gd name="adj2" fmla="val 8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" name="Group 316">
                <a:extLst>
                  <a:ext uri="{FF2B5EF4-FFF2-40B4-BE49-F238E27FC236}">
                    <a16:creationId xmlns:a16="http://schemas.microsoft.com/office/drawing/2014/main" xmlns="" id="{AA290C5F-490A-4283-9588-8D394600C1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20251" y="4894824"/>
                <a:ext cx="330118" cy="204470"/>
                <a:chOff x="4332" y="3113"/>
                <a:chExt cx="272" cy="189"/>
              </a:xfrm>
            </p:grpSpPr>
            <p:sp>
              <p:nvSpPr>
                <p:cNvPr id="473" name="Line 317">
                  <a:extLst>
                    <a:ext uri="{FF2B5EF4-FFF2-40B4-BE49-F238E27FC236}">
                      <a16:creationId xmlns:a16="http://schemas.microsoft.com/office/drawing/2014/main" xmlns="" id="{A2DCD51D-845C-4C5D-A348-E5FEE7BE7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2" y="3203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474" name="Line 318">
                  <a:extLst>
                    <a:ext uri="{FF2B5EF4-FFF2-40B4-BE49-F238E27FC236}">
                      <a16:creationId xmlns:a16="http://schemas.microsoft.com/office/drawing/2014/main" xmlns="" id="{2A3C7115-AC89-407C-8C14-7D8677375B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1" y="3249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475" name="Line 319">
                  <a:extLst>
                    <a:ext uri="{FF2B5EF4-FFF2-40B4-BE49-F238E27FC236}">
                      <a16:creationId xmlns:a16="http://schemas.microsoft.com/office/drawing/2014/main" xmlns="" id="{EBFA2013-DF7A-469D-BE8F-440AA83A14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53" y="3302"/>
                  <a:ext cx="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476" name="Line 320">
                  <a:extLst>
                    <a:ext uri="{FF2B5EF4-FFF2-40B4-BE49-F238E27FC236}">
                      <a16:creationId xmlns:a16="http://schemas.microsoft.com/office/drawing/2014/main" xmlns="" id="{E38B5C7E-238C-415B-B865-56DA24A4D4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68" y="3113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cxnSp>
            <p:nvCxnSpPr>
              <p:cNvPr id="495" name="Connector: Elbow 494">
                <a:extLst>
                  <a:ext uri="{FF2B5EF4-FFF2-40B4-BE49-F238E27FC236}">
                    <a16:creationId xmlns:a16="http://schemas.microsoft.com/office/drawing/2014/main" xmlns="" id="{7E18098E-A56F-49E7-A5B9-1C1BA3320EAD}"/>
                  </a:ext>
                </a:extLst>
              </p:cNvPr>
              <p:cNvCxnSpPr>
                <a:cxnSpLocks/>
                <a:stCxn id="463" idx="3"/>
              </p:cNvCxnSpPr>
              <p:nvPr/>
            </p:nvCxnSpPr>
            <p:spPr>
              <a:xfrm rot="10800000">
                <a:off x="7196585" y="3945445"/>
                <a:ext cx="595639" cy="320445"/>
              </a:xfrm>
              <a:prstGeom prst="bentConnector3">
                <a:avLst>
                  <a:gd name="adj1" fmla="val 6963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0" name="TextBox 94">
                    <a:extLst>
                      <a:ext uri="{FF2B5EF4-FFF2-40B4-BE49-F238E27FC236}">
                        <a16:creationId xmlns:a16="http://schemas.microsoft.com/office/drawing/2014/main" xmlns="" id="{BD8DB558-499B-4BF3-BCC8-76A178FA4D7F}"/>
                      </a:ext>
                    </a:extLst>
                  </p:cNvPr>
                  <p:cNvSpPr txBox="1"/>
                  <p:nvPr/>
                </p:nvSpPr>
                <p:spPr>
                  <a:xfrm>
                    <a:off x="8142995" y="4513378"/>
                    <a:ext cx="41857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500" name="TextBox 94">
                    <a:extLst>
                      <a:ext uri="{FF2B5EF4-FFF2-40B4-BE49-F238E27FC236}">
                        <a16:creationId xmlns:a16="http://schemas.microsoft.com/office/drawing/2014/main" id="{BD8DB558-499B-4BF3-BCC8-76A178FA4D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2995" y="4513378"/>
                    <a:ext cx="418576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1" name="TextBox 94">
                    <a:extLst>
                      <a:ext uri="{FF2B5EF4-FFF2-40B4-BE49-F238E27FC236}">
                        <a16:creationId xmlns:a16="http://schemas.microsoft.com/office/drawing/2014/main" xmlns="" id="{C2954AF6-DB82-4E5D-B7B3-FC2AC5AC8773}"/>
                      </a:ext>
                    </a:extLst>
                  </p:cNvPr>
                  <p:cNvSpPr txBox="1"/>
                  <p:nvPr/>
                </p:nvSpPr>
                <p:spPr>
                  <a:xfrm>
                    <a:off x="8683542" y="4305048"/>
                    <a:ext cx="48051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501" name="TextBox 94">
                    <a:extLst>
                      <a:ext uri="{FF2B5EF4-FFF2-40B4-BE49-F238E27FC236}">
                        <a16:creationId xmlns:a16="http://schemas.microsoft.com/office/drawing/2014/main" id="{C2954AF6-DB82-4E5D-B7B3-FC2AC5AC87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3542" y="4305048"/>
                    <a:ext cx="48051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xmlns="" id="{BEB7C66A-B502-4FD8-94F4-E431FF716945}"/>
              </a:ext>
            </a:extLst>
          </p:cNvPr>
          <p:cNvGrpSpPr/>
          <p:nvPr/>
        </p:nvGrpSpPr>
        <p:grpSpPr>
          <a:xfrm>
            <a:off x="4464054" y="3149613"/>
            <a:ext cx="2364893" cy="828262"/>
            <a:chOff x="1516736" y="4640319"/>
            <a:chExt cx="2364893" cy="627520"/>
          </a:xfrm>
        </p:grpSpPr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xmlns="" id="{A55DF805-69ED-4601-980D-9FFC538F6052}"/>
                </a:ext>
              </a:extLst>
            </p:cNvPr>
            <p:cNvCxnSpPr/>
            <p:nvPr/>
          </p:nvCxnSpPr>
          <p:spPr>
            <a:xfrm>
              <a:off x="1516736" y="5200734"/>
              <a:ext cx="2364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xmlns="" id="{449A1149-184C-4E91-9E65-144E7C5CA81C}"/>
                </a:ext>
              </a:extLst>
            </p:cNvPr>
            <p:cNvGrpSpPr/>
            <p:nvPr/>
          </p:nvGrpSpPr>
          <p:grpSpPr>
            <a:xfrm>
              <a:off x="1611643" y="4647353"/>
              <a:ext cx="216753" cy="618918"/>
              <a:chOff x="4068698" y="3697725"/>
              <a:chExt cx="180019" cy="751975"/>
            </a:xfrm>
          </p:grpSpPr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xmlns="" id="{F8EF6E74-5E36-4509-9189-1A2CC3E5B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1" name="Arc 540">
                <a:extLst>
                  <a:ext uri="{FF2B5EF4-FFF2-40B4-BE49-F238E27FC236}">
                    <a16:creationId xmlns:a16="http://schemas.microsoft.com/office/drawing/2014/main" xmlns="" id="{4545E567-6811-4C76-BF5A-3D5DCA1D2B22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1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xmlns="" id="{2633D4B2-D864-4ADF-A926-1BD423B147FE}"/>
                </a:ext>
              </a:extLst>
            </p:cNvPr>
            <p:cNvCxnSpPr>
              <a:cxnSpLocks/>
              <a:stCxn id="541" idx="0"/>
            </p:cNvCxnSpPr>
            <p:nvPr/>
          </p:nvCxnSpPr>
          <p:spPr>
            <a:xfrm>
              <a:off x="1703933" y="5205627"/>
              <a:ext cx="332269" cy="9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xmlns="" id="{9E5098BB-33E2-497C-A00D-42AAB67CC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9334" y="5208824"/>
              <a:ext cx="196760" cy="6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xmlns="" id="{E14B48F6-C196-43CE-AF8E-2B946EEB81CF}"/>
                </a:ext>
              </a:extLst>
            </p:cNvPr>
            <p:cNvGrpSpPr/>
            <p:nvPr/>
          </p:nvGrpSpPr>
          <p:grpSpPr>
            <a:xfrm>
              <a:off x="2132018" y="4640319"/>
              <a:ext cx="216753" cy="618918"/>
              <a:chOff x="4068698" y="3697725"/>
              <a:chExt cx="180019" cy="751975"/>
            </a:xfrm>
          </p:grpSpPr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xmlns="" id="{7110E699-F1B5-4B3A-A281-BE923E153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3" name="Arc 532">
                <a:extLst>
                  <a:ext uri="{FF2B5EF4-FFF2-40B4-BE49-F238E27FC236}">
                    <a16:creationId xmlns:a16="http://schemas.microsoft.com/office/drawing/2014/main" xmlns="" id="{A150E3DC-E355-49CA-8DA0-3E14AB9974E3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814755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xmlns="" id="{C9E73205-EC31-4D64-AB54-0B7E680DB7EE}"/>
                </a:ext>
              </a:extLst>
            </p:cNvPr>
            <p:cNvCxnSpPr>
              <a:cxnSpLocks/>
              <a:stCxn id="533" idx="0"/>
            </p:cNvCxnSpPr>
            <p:nvPr/>
          </p:nvCxnSpPr>
          <p:spPr>
            <a:xfrm flipV="1">
              <a:off x="2232323" y="5208825"/>
              <a:ext cx="311999" cy="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xmlns="" id="{666C5FEF-1E5A-4F52-9AC2-F728694F07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93" y="5202500"/>
              <a:ext cx="202147" cy="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xmlns="" id="{428F949B-FED8-48E9-B81E-3E1DC1E7879C}"/>
                </a:ext>
              </a:extLst>
            </p:cNvPr>
            <p:cNvGrpSpPr/>
            <p:nvPr/>
          </p:nvGrpSpPr>
          <p:grpSpPr>
            <a:xfrm>
              <a:off x="2668465" y="4641887"/>
              <a:ext cx="216753" cy="618918"/>
              <a:chOff x="4068698" y="3697725"/>
              <a:chExt cx="180019" cy="751975"/>
            </a:xfrm>
          </p:grpSpPr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xmlns="" id="{1C2B92FC-A9D6-42DD-9139-5DFB512F5F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5" name="Arc 524">
                <a:extLst>
                  <a:ext uri="{FF2B5EF4-FFF2-40B4-BE49-F238E27FC236}">
                    <a16:creationId xmlns:a16="http://schemas.microsoft.com/office/drawing/2014/main" xmlns="" id="{240D5E68-A65D-48D8-9A3C-4DF776E436E7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1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xmlns="" id="{CC843813-EF62-4578-8E20-229E5C97EE34}"/>
                </a:ext>
              </a:extLst>
            </p:cNvPr>
            <p:cNvCxnSpPr>
              <a:cxnSpLocks/>
              <a:stCxn id="525" idx="0"/>
            </p:cNvCxnSpPr>
            <p:nvPr/>
          </p:nvCxnSpPr>
          <p:spPr>
            <a:xfrm>
              <a:off x="2760755" y="5200161"/>
              <a:ext cx="296561" cy="8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xmlns="" id="{41525A6C-1DC6-4D6B-9320-E478535C6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4440" y="5204068"/>
              <a:ext cx="202147" cy="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xmlns="" id="{5290F33E-5C3B-446A-A0B8-EA5988CB0B83}"/>
                </a:ext>
              </a:extLst>
            </p:cNvPr>
            <p:cNvGrpSpPr/>
            <p:nvPr/>
          </p:nvGrpSpPr>
          <p:grpSpPr>
            <a:xfrm>
              <a:off x="3201987" y="4648921"/>
              <a:ext cx="216753" cy="618918"/>
              <a:chOff x="4068698" y="3697725"/>
              <a:chExt cx="180019" cy="751975"/>
            </a:xfrm>
          </p:grpSpPr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xmlns="" id="{C5EF4808-F003-4FE7-80E8-F35070642F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7" name="Arc 516">
                <a:extLst>
                  <a:ext uri="{FF2B5EF4-FFF2-40B4-BE49-F238E27FC236}">
                    <a16:creationId xmlns:a16="http://schemas.microsoft.com/office/drawing/2014/main" xmlns="" id="{4E033BFF-D820-4621-88B5-955EDD1E402E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0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xmlns="" id="{E78056A7-A5D0-428B-9D6D-6698F43FF254}"/>
                </a:ext>
              </a:extLst>
            </p:cNvPr>
            <p:cNvCxnSpPr>
              <a:cxnSpLocks/>
              <a:stCxn id="517" idx="0"/>
            </p:cNvCxnSpPr>
            <p:nvPr/>
          </p:nvCxnSpPr>
          <p:spPr>
            <a:xfrm>
              <a:off x="3294278" y="5207196"/>
              <a:ext cx="296560" cy="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xmlns="" id="{0EF4F7B7-F787-431A-AC26-FC0860CC6F7A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78" y="5208824"/>
              <a:ext cx="220431" cy="22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xmlns="" id="{6E77B8B5-788A-4BEB-8022-F601A5E74ABA}"/>
              </a:ext>
            </a:extLst>
          </p:cNvPr>
          <p:cNvGrpSpPr/>
          <p:nvPr/>
        </p:nvGrpSpPr>
        <p:grpSpPr>
          <a:xfrm>
            <a:off x="3629535" y="4123113"/>
            <a:ext cx="1272463" cy="1588714"/>
            <a:chOff x="6079372" y="3144039"/>
            <a:chExt cx="1272463" cy="1588714"/>
          </a:xfrm>
        </p:grpSpPr>
        <p:grpSp>
          <p:nvGrpSpPr>
            <p:cNvPr id="214" name="126 Grupo">
              <a:extLst>
                <a:ext uri="{FF2B5EF4-FFF2-40B4-BE49-F238E27FC236}">
                  <a16:creationId xmlns:a16="http://schemas.microsoft.com/office/drawing/2014/main" xmlns="" id="{6DA78C40-9218-4BFB-B133-A4A2052B65C4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983042" y="4297612"/>
              <a:ext cx="379078" cy="97028"/>
              <a:chOff x="2428859" y="6033846"/>
              <a:chExt cx="503238" cy="152658"/>
            </a:xfrm>
          </p:grpSpPr>
          <p:sp>
            <p:nvSpPr>
              <p:cNvPr id="229" name="Line 5">
                <a:extLst>
                  <a:ext uri="{FF2B5EF4-FFF2-40B4-BE49-F238E27FC236}">
                    <a16:creationId xmlns:a16="http://schemas.microsoft.com/office/drawing/2014/main" xmlns="" id="{68613B62-EA56-4CD9-B9A5-F2981F9B6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30" name="Line 6">
                <a:extLst>
                  <a:ext uri="{FF2B5EF4-FFF2-40B4-BE49-F238E27FC236}">
                    <a16:creationId xmlns:a16="http://schemas.microsoft.com/office/drawing/2014/main" xmlns="" id="{5A757596-C0D2-4896-BCC3-25849E8C5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grpSp>
            <p:nvGrpSpPr>
              <p:cNvPr id="231" name="Group 7">
                <a:extLst>
                  <a:ext uri="{FF2B5EF4-FFF2-40B4-BE49-F238E27FC236}">
                    <a16:creationId xmlns:a16="http://schemas.microsoft.com/office/drawing/2014/main" xmlns="" id="{97A8F148-9720-4646-804E-734CAFF3E9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236" name="Line 8">
                  <a:extLst>
                    <a:ext uri="{FF2B5EF4-FFF2-40B4-BE49-F238E27FC236}">
                      <a16:creationId xmlns:a16="http://schemas.microsoft.com/office/drawing/2014/main" xmlns="" id="{31C39AD3-0469-4EFD-8E49-D5F0F0C24F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37" name="Line 9">
                  <a:extLst>
                    <a:ext uri="{FF2B5EF4-FFF2-40B4-BE49-F238E27FC236}">
                      <a16:creationId xmlns:a16="http://schemas.microsoft.com/office/drawing/2014/main" xmlns="" id="{27990B80-665D-4D63-9129-7F1626E683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sp>
            <p:nvSpPr>
              <p:cNvPr id="232" name="Line 10">
                <a:extLst>
                  <a:ext uri="{FF2B5EF4-FFF2-40B4-BE49-F238E27FC236}">
                    <a16:creationId xmlns:a16="http://schemas.microsoft.com/office/drawing/2014/main" xmlns="" id="{2916EE10-E30D-462F-8701-91B26000E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33" name="Line 11">
                <a:extLst>
                  <a:ext uri="{FF2B5EF4-FFF2-40B4-BE49-F238E27FC236}">
                    <a16:creationId xmlns:a16="http://schemas.microsoft.com/office/drawing/2014/main" xmlns="" id="{1D063D4A-E233-410D-8902-E92262581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34" name="Line 12">
                <a:extLst>
                  <a:ext uri="{FF2B5EF4-FFF2-40B4-BE49-F238E27FC236}">
                    <a16:creationId xmlns:a16="http://schemas.microsoft.com/office/drawing/2014/main" xmlns="" id="{8C0B346D-6332-42A7-B2D8-C8BD2EBD3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35" name="Line 13">
                <a:extLst>
                  <a:ext uri="{FF2B5EF4-FFF2-40B4-BE49-F238E27FC236}">
                    <a16:creationId xmlns:a16="http://schemas.microsoft.com/office/drawing/2014/main" xmlns="" id="{EB89227B-7920-411B-B715-2899DD32B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xmlns="" id="{FE6F43FC-2D20-4993-8DC9-43EDCFB6C3D9}"/>
                </a:ext>
              </a:extLst>
            </p:cNvPr>
            <p:cNvGrpSpPr/>
            <p:nvPr/>
          </p:nvGrpSpPr>
          <p:grpSpPr>
            <a:xfrm rot="16200000">
              <a:off x="6473389" y="3840094"/>
              <a:ext cx="351193" cy="235230"/>
              <a:chOff x="5327708" y="3437408"/>
              <a:chExt cx="351193" cy="235230"/>
            </a:xfrm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xmlns="" id="{E73ABA5F-356B-40B7-8A63-B4F5FC6FA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7708" y="3437408"/>
                <a:ext cx="35119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xmlns="" id="{BE46DDB3-B6FD-4811-B9B3-2E374C13AAB1}"/>
                  </a:ext>
                </a:extLst>
              </p:cNvPr>
              <p:cNvGrpSpPr/>
              <p:nvPr/>
            </p:nvGrpSpPr>
            <p:grpSpPr>
              <a:xfrm rot="16200000">
                <a:off x="5405656" y="3434274"/>
                <a:ext cx="177202" cy="299526"/>
                <a:chOff x="5405656" y="3434274"/>
                <a:chExt cx="177202" cy="299526"/>
              </a:xfrm>
            </p:grpSpPr>
            <p:sp>
              <p:nvSpPr>
                <p:cNvPr id="227" name="Arc 226">
                  <a:extLst>
                    <a:ext uri="{FF2B5EF4-FFF2-40B4-BE49-F238E27FC236}">
                      <a16:creationId xmlns:a16="http://schemas.microsoft.com/office/drawing/2014/main" xmlns="" id="{F922E0CF-A871-4306-934B-9B63CB5BE004}"/>
                    </a:ext>
                  </a:extLst>
                </p:cNvPr>
                <p:cNvSpPr/>
                <p:nvPr/>
              </p:nvSpPr>
              <p:spPr>
                <a:xfrm>
                  <a:off x="5405656" y="3462338"/>
                  <a:ext cx="177201" cy="271462"/>
                </a:xfrm>
                <a:prstGeom prst="arc">
                  <a:avLst>
                    <a:gd name="adj1" fmla="val 17282024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Arc 227">
                  <a:extLst>
                    <a:ext uri="{FF2B5EF4-FFF2-40B4-BE49-F238E27FC236}">
                      <a16:creationId xmlns:a16="http://schemas.microsoft.com/office/drawing/2014/main" xmlns="" id="{F8446498-C3B1-4CD2-B874-D312696C037B}"/>
                    </a:ext>
                  </a:extLst>
                </p:cNvPr>
                <p:cNvSpPr/>
                <p:nvPr/>
              </p:nvSpPr>
              <p:spPr>
                <a:xfrm flipV="1">
                  <a:off x="5408448" y="3434274"/>
                  <a:ext cx="174410" cy="299525"/>
                </a:xfrm>
                <a:prstGeom prst="arc">
                  <a:avLst>
                    <a:gd name="adj1" fmla="val 17534850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6" name="Text Box 14">
              <a:extLst>
                <a:ext uri="{FF2B5EF4-FFF2-40B4-BE49-F238E27FC236}">
                  <a16:creationId xmlns:a16="http://schemas.microsoft.com/office/drawing/2014/main" xmlns="" id="{38C51C1D-52FF-497C-BD35-BA49E4319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1610" y="4192238"/>
              <a:ext cx="3325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CR" sz="1400" noProof="1"/>
                <a:t>R</a:t>
              </a:r>
              <a:endParaRPr lang="el-GR" altLang="es-CR" sz="1400" noProof="1"/>
            </a:p>
          </p:txBody>
        </p:sp>
        <p:cxnSp>
          <p:nvCxnSpPr>
            <p:cNvPr id="217" name="Connector: Elbow 216">
              <a:extLst>
                <a:ext uri="{FF2B5EF4-FFF2-40B4-BE49-F238E27FC236}">
                  <a16:creationId xmlns:a16="http://schemas.microsoft.com/office/drawing/2014/main" xmlns="" id="{D3971228-6178-4F00-9730-F124A3DF05F8}"/>
                </a:ext>
              </a:extLst>
            </p:cNvPr>
            <p:cNvCxnSpPr>
              <a:cxnSpLocks/>
              <a:stCxn id="227" idx="2"/>
              <a:endCxn id="233" idx="0"/>
            </p:cNvCxnSpPr>
            <p:nvPr/>
          </p:nvCxnSpPr>
          <p:spPr>
            <a:xfrm rot="16200000" flipH="1">
              <a:off x="6756440" y="3785683"/>
              <a:ext cx="260541" cy="594622"/>
            </a:xfrm>
            <a:prstGeom prst="bentConnector5">
              <a:avLst>
                <a:gd name="adj1" fmla="val -4618"/>
                <a:gd name="adj2" fmla="val 59859"/>
                <a:gd name="adj3" fmla="val -621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or: Elbow 217">
              <a:extLst>
                <a:ext uri="{FF2B5EF4-FFF2-40B4-BE49-F238E27FC236}">
                  <a16:creationId xmlns:a16="http://schemas.microsoft.com/office/drawing/2014/main" xmlns="" id="{30BB8E56-DED9-456B-8D17-0F8F6EC3646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91628" y="3331783"/>
              <a:ext cx="822717" cy="447229"/>
            </a:xfrm>
            <a:prstGeom prst="bentConnector3">
              <a:avLst>
                <a:gd name="adj1" fmla="val 9826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 Box 14">
              <a:extLst>
                <a:ext uri="{FF2B5EF4-FFF2-40B4-BE49-F238E27FC236}">
                  <a16:creationId xmlns:a16="http://schemas.microsoft.com/office/drawing/2014/main" xmlns="" id="{35617DC9-E05D-40FB-82DD-6F21BB402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6773" y="4133306"/>
              <a:ext cx="3325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CR" sz="1400" noProof="1"/>
                <a:t>C</a:t>
              </a:r>
              <a:endParaRPr lang="el-GR" altLang="es-CR" sz="1400" noProof="1"/>
            </a:p>
          </p:txBody>
        </p:sp>
        <p:grpSp>
          <p:nvGrpSpPr>
            <p:cNvPr id="220" name="Group 316">
              <a:extLst>
                <a:ext uri="{FF2B5EF4-FFF2-40B4-BE49-F238E27FC236}">
                  <a16:creationId xmlns:a16="http://schemas.microsoft.com/office/drawing/2014/main" xmlns="" id="{3134C194-4718-4499-8A5A-21A9035AA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1717" y="4528283"/>
              <a:ext cx="330118" cy="204470"/>
              <a:chOff x="4332" y="3113"/>
              <a:chExt cx="272" cy="189"/>
            </a:xfrm>
          </p:grpSpPr>
          <p:sp>
            <p:nvSpPr>
              <p:cNvPr id="221" name="Line 317">
                <a:extLst>
                  <a:ext uri="{FF2B5EF4-FFF2-40B4-BE49-F238E27FC236}">
                    <a16:creationId xmlns:a16="http://schemas.microsoft.com/office/drawing/2014/main" xmlns="" id="{853B2A8D-87C3-4606-A8C4-917A011099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22" name="Line 318">
                <a:extLst>
                  <a:ext uri="{FF2B5EF4-FFF2-40B4-BE49-F238E27FC236}">
                    <a16:creationId xmlns:a16="http://schemas.microsoft.com/office/drawing/2014/main" xmlns="" id="{7FA64A99-0D33-4613-90B4-880D84401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23" name="Line 319">
                <a:extLst>
                  <a:ext uri="{FF2B5EF4-FFF2-40B4-BE49-F238E27FC236}">
                    <a16:creationId xmlns:a16="http://schemas.microsoft.com/office/drawing/2014/main" xmlns="" id="{70E58AF2-C1D2-4E50-AB76-4FD96F2AA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24" name="Line 320">
                <a:extLst>
                  <a:ext uri="{FF2B5EF4-FFF2-40B4-BE49-F238E27FC236}">
                    <a16:creationId xmlns:a16="http://schemas.microsoft.com/office/drawing/2014/main" xmlns="" id="{ADC35130-2235-4FC9-B738-7E06ACBF2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xmlns="" id="{B8AC7002-4304-4F33-B975-B89C2F2B0DD3}"/>
              </a:ext>
            </a:extLst>
          </p:cNvPr>
          <p:cNvGrpSpPr/>
          <p:nvPr/>
        </p:nvGrpSpPr>
        <p:grpSpPr>
          <a:xfrm>
            <a:off x="313437" y="3328622"/>
            <a:ext cx="3563369" cy="1608161"/>
            <a:chOff x="2763274" y="2349548"/>
            <a:chExt cx="3563369" cy="1608161"/>
          </a:xfrm>
        </p:grpSpPr>
        <p:grpSp>
          <p:nvGrpSpPr>
            <p:cNvPr id="239" name="Group 89">
              <a:extLst>
                <a:ext uri="{FF2B5EF4-FFF2-40B4-BE49-F238E27FC236}">
                  <a16:creationId xmlns:a16="http://schemas.microsoft.com/office/drawing/2014/main" xmlns="" id="{108B6C72-7AE7-4FE9-A0DA-34D5E565410B}"/>
                </a:ext>
              </a:extLst>
            </p:cNvPr>
            <p:cNvGrpSpPr/>
            <p:nvPr/>
          </p:nvGrpSpPr>
          <p:grpSpPr>
            <a:xfrm>
              <a:off x="4262792" y="2349548"/>
              <a:ext cx="1577138" cy="1293615"/>
              <a:chOff x="3124460" y="733385"/>
              <a:chExt cx="1577138" cy="1293615"/>
            </a:xfrm>
          </p:grpSpPr>
          <p:grpSp>
            <p:nvGrpSpPr>
              <p:cNvPr id="259" name="166 Grupo">
                <a:extLst>
                  <a:ext uri="{FF2B5EF4-FFF2-40B4-BE49-F238E27FC236}">
                    <a16:creationId xmlns:a16="http://schemas.microsoft.com/office/drawing/2014/main" xmlns="" id="{91ABD445-0885-40E1-AB58-49E1FD80A4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5600" y="1037905"/>
                <a:ext cx="1360486" cy="915987"/>
                <a:chOff x="2000232" y="857233"/>
                <a:chExt cx="1214609" cy="785818"/>
              </a:xfrm>
            </p:grpSpPr>
            <p:sp>
              <p:nvSpPr>
                <p:cNvPr id="273" name="146 Triángulo isósceles">
                  <a:extLst>
                    <a:ext uri="{FF2B5EF4-FFF2-40B4-BE49-F238E27FC236}">
                      <a16:creationId xmlns:a16="http://schemas.microsoft.com/office/drawing/2014/main" xmlns="" id="{B728FE26-B1D0-4741-A761-6A2BBDB330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57773" y="785982"/>
                  <a:ext cx="785818" cy="92831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CE6F2"/>
                </a:solidFill>
                <a:ln w="25400" algn="ctr">
                  <a:solidFill>
                    <a:srgbClr val="8EB4E3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9"/>
                    </a:srgbClr>
                  </a:outerShdw>
                </a:effectLst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s-ES" dirty="0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274" name="148 Conector recto">
                  <a:extLst>
                    <a:ext uri="{FF2B5EF4-FFF2-40B4-BE49-F238E27FC236}">
                      <a16:creationId xmlns:a16="http://schemas.microsoft.com/office/drawing/2014/main" xmlns="" id="{B13210AA-EA2A-4FFD-B98D-0031AE1445EE}"/>
                    </a:ext>
                  </a:extLst>
                </p:cNvPr>
                <p:cNvCxnSpPr/>
                <p:nvPr/>
              </p:nvCxnSpPr>
              <p:spPr>
                <a:xfrm>
                  <a:off x="2000232" y="1071050"/>
                  <a:ext cx="286291" cy="27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150 Conector recto">
                  <a:extLst>
                    <a:ext uri="{FF2B5EF4-FFF2-40B4-BE49-F238E27FC236}">
                      <a16:creationId xmlns:a16="http://schemas.microsoft.com/office/drawing/2014/main" xmlns="" id="{0870DCB3-3785-4FD0-9F1F-570467BDCA07}"/>
                    </a:ext>
                  </a:extLst>
                </p:cNvPr>
                <p:cNvCxnSpPr/>
                <p:nvPr/>
              </p:nvCxnSpPr>
              <p:spPr>
                <a:xfrm>
                  <a:off x="2000232" y="1429232"/>
                  <a:ext cx="286291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0" name="167 CuadroTexto">
                <a:extLst>
                  <a:ext uri="{FF2B5EF4-FFF2-40B4-BE49-F238E27FC236}">
                    <a16:creationId xmlns:a16="http://schemas.microsoft.com/office/drawing/2014/main" xmlns="" id="{FA193931-64EC-48F1-A4A3-00450689DF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9" y="1495104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 dirty="0"/>
                  <a:t>+</a:t>
                </a:r>
              </a:p>
            </p:txBody>
          </p:sp>
          <p:sp>
            <p:nvSpPr>
              <p:cNvPr id="261" name="168 CuadroTexto">
                <a:extLst>
                  <a:ext uri="{FF2B5EF4-FFF2-40B4-BE49-F238E27FC236}">
                    <a16:creationId xmlns:a16="http://schemas.microsoft.com/office/drawing/2014/main" xmlns="" id="{81403F43-36F3-45CE-8C7A-7D2BF6E2FB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9" y="1037904"/>
                <a:ext cx="2619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/>
                  <a:t>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TextBox 93">
                    <a:extLst>
                      <a:ext uri="{FF2B5EF4-FFF2-40B4-BE49-F238E27FC236}">
                        <a16:creationId xmlns:a16="http://schemas.microsoft.com/office/drawing/2014/main" xmlns="" id="{3CE138FC-BA09-4B58-867B-4394D7C0A5E9}"/>
                      </a:ext>
                    </a:extLst>
                  </p:cNvPr>
                  <p:cNvSpPr txBox="1"/>
                  <p:nvPr/>
                </p:nvSpPr>
                <p:spPr>
                  <a:xfrm>
                    <a:off x="3124460" y="1688446"/>
                    <a:ext cx="47012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600" dirty="0"/>
                  </a:p>
                </p:txBody>
              </p:sp>
            </mc:Choice>
            <mc:Fallback xmlns="">
              <p:sp>
                <p:nvSpPr>
                  <p:cNvPr id="262" name="TextBox 93">
                    <a:extLst>
                      <a:ext uri="{FF2B5EF4-FFF2-40B4-BE49-F238E27FC236}">
                        <a16:creationId xmlns:a16="http://schemas.microsoft.com/office/drawing/2014/main" id="{3CE138FC-BA09-4B58-867B-4394D7C0A5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4460" y="1688446"/>
                    <a:ext cx="470129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3" name="TextBox 94">
                    <a:extLst>
                      <a:ext uri="{FF2B5EF4-FFF2-40B4-BE49-F238E27FC236}">
                        <a16:creationId xmlns:a16="http://schemas.microsoft.com/office/drawing/2014/main" xmlns="" id="{91148830-B7A4-47F6-8B9E-86D5AC4E96B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8905" y="1008118"/>
                    <a:ext cx="46012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600" dirty="0"/>
                  </a:p>
                </p:txBody>
              </p:sp>
            </mc:Choice>
            <mc:Fallback xmlns="">
              <p:sp>
                <p:nvSpPr>
                  <p:cNvPr id="44" name="TextBox 94">
                    <a:extLst>
                      <a:ext uri="{FF2B5EF4-FFF2-40B4-BE49-F238E27FC236}">
                        <a16:creationId xmlns:a16="http://schemas.microsoft.com/office/drawing/2014/main" id="{3E8A16ED-ED85-421C-BDE0-0CE6D2C1EB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8905" y="1008118"/>
                    <a:ext cx="460126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4" name="Group 96">
                <a:extLst>
                  <a:ext uri="{FF2B5EF4-FFF2-40B4-BE49-F238E27FC236}">
                    <a16:creationId xmlns:a16="http://schemas.microsoft.com/office/drawing/2014/main" xmlns="" id="{24AB5531-5046-4448-89F9-EEFE14BB3532}"/>
                  </a:ext>
                </a:extLst>
              </p:cNvPr>
              <p:cNvGrpSpPr/>
              <p:nvPr/>
            </p:nvGrpSpPr>
            <p:grpSpPr>
              <a:xfrm>
                <a:off x="4326174" y="733385"/>
                <a:ext cx="375424" cy="671233"/>
                <a:chOff x="4326174" y="733385"/>
                <a:chExt cx="375424" cy="671233"/>
              </a:xfrm>
            </p:grpSpPr>
            <p:grpSp>
              <p:nvGrpSpPr>
                <p:cNvPr id="265" name="Group 97">
                  <a:extLst>
                    <a:ext uri="{FF2B5EF4-FFF2-40B4-BE49-F238E27FC236}">
                      <a16:creationId xmlns:a16="http://schemas.microsoft.com/office/drawing/2014/main" xmlns="" id="{AD22912E-EE38-48B5-8C7F-BA273F57E406}"/>
                    </a:ext>
                  </a:extLst>
                </p:cNvPr>
                <p:cNvGrpSpPr/>
                <p:nvPr/>
              </p:nvGrpSpPr>
              <p:grpSpPr>
                <a:xfrm>
                  <a:off x="4425371" y="1027404"/>
                  <a:ext cx="59928" cy="377214"/>
                  <a:chOff x="5419668" y="521504"/>
                  <a:chExt cx="119856" cy="866092"/>
                </a:xfrm>
              </p:grpSpPr>
              <p:sp>
                <p:nvSpPr>
                  <p:cNvPr id="271" name="Oval 103">
                    <a:extLst>
                      <a:ext uri="{FF2B5EF4-FFF2-40B4-BE49-F238E27FC236}">
                        <a16:creationId xmlns:a16="http://schemas.microsoft.com/office/drawing/2014/main" xmlns="" id="{C0A6387A-553C-41D7-A2E9-906A4A615329}"/>
                      </a:ext>
                    </a:extLst>
                  </p:cNvPr>
                  <p:cNvSpPr/>
                  <p:nvPr/>
                </p:nvSpPr>
                <p:spPr>
                  <a:xfrm>
                    <a:off x="5419668" y="521504"/>
                    <a:ext cx="119856" cy="16687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/>
                  </a:p>
                </p:txBody>
              </p:sp>
              <p:cxnSp>
                <p:nvCxnSpPr>
                  <p:cNvPr id="272" name="Straight Connector 104">
                    <a:extLst>
                      <a:ext uri="{FF2B5EF4-FFF2-40B4-BE49-F238E27FC236}">
                        <a16:creationId xmlns:a16="http://schemas.microsoft.com/office/drawing/2014/main" xmlns="" id="{35C2B737-EFA4-4DAD-92B9-C647781A6A6F}"/>
                      </a:ext>
                    </a:extLst>
                  </p:cNvPr>
                  <p:cNvCxnSpPr>
                    <a:cxnSpLocks/>
                    <a:stCxn id="271" idx="4"/>
                  </p:cNvCxnSpPr>
                  <p:nvPr/>
                </p:nvCxnSpPr>
                <p:spPr>
                  <a:xfrm>
                    <a:off x="5479596" y="688386"/>
                    <a:ext cx="0" cy="69921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7" name="TextBox 99">
                      <a:extLst>
                        <a:ext uri="{FF2B5EF4-FFF2-40B4-BE49-F238E27FC236}">
                          <a16:creationId xmlns:a16="http://schemas.microsoft.com/office/drawing/2014/main" xmlns="" id="{5F9C608B-92EB-468F-807E-10519E7CE2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6174" y="733385"/>
                      <a:ext cx="3754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CR" sz="1400" dirty="0"/>
                        <a:t>1</a:t>
                      </a:r>
                      <a14:m>
                        <m:oMath xmlns:m="http://schemas.openxmlformats.org/officeDocument/2006/math">
                          <m:r>
                            <a:rPr lang="es-CR" sz="1400" i="1">
                              <a:latin typeface="Cambria Math"/>
                            </a:rPr>
                            <m:t>5</m:t>
                          </m:r>
                        </m:oMath>
                      </a14:m>
                      <a:endParaRPr lang="es-CR" sz="1600" dirty="0"/>
                    </a:p>
                  </p:txBody>
                </p:sp>
              </mc:Choice>
              <mc:Fallback xmlns="">
                <p:sp>
                  <p:nvSpPr>
                    <p:cNvPr id="267" name="TextBox 99">
                      <a:extLst>
                        <a:ext uri="{FF2B5EF4-FFF2-40B4-BE49-F238E27FC236}">
                          <a16:creationId xmlns:a16="http://schemas.microsoft.com/office/drawing/2014/main" id="{5F9C608B-92EB-468F-807E-10519E7CE2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6174" y="733385"/>
                      <a:ext cx="375424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4918" t="-39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xmlns="" id="{B2D35578-8CCC-4A3C-8733-B80D05EE36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7181" y="2903303"/>
              <a:ext cx="9688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xmlns="" id="{84DEC096-9958-44F8-9BB2-608FD567B777}"/>
                </a:ext>
              </a:extLst>
            </p:cNvPr>
            <p:cNvGrpSpPr/>
            <p:nvPr/>
          </p:nvGrpSpPr>
          <p:grpSpPr>
            <a:xfrm rot="10540347">
              <a:off x="5792593" y="3084356"/>
              <a:ext cx="271122" cy="80827"/>
              <a:chOff x="5125453" y="3886200"/>
              <a:chExt cx="2406315" cy="613611"/>
            </a:xfrm>
          </p:grpSpPr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xmlns="" id="{B4B3333F-FFC5-4B14-B06D-83A14BCE2956}"/>
                  </a:ext>
                </a:extLst>
              </p:cNvPr>
              <p:cNvSpPr/>
              <p:nvPr/>
            </p:nvSpPr>
            <p:spPr>
              <a:xfrm>
                <a:off x="5125453" y="3886200"/>
                <a:ext cx="806115" cy="61361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xmlns="" id="{36B1B7E1-A2B2-4173-9EE8-63343ED3EF2D}"/>
                  </a:ext>
                </a:extLst>
              </p:cNvPr>
              <p:cNvCxnSpPr>
                <a:stCxn id="257" idx="6"/>
              </p:cNvCxnSpPr>
              <p:nvPr/>
            </p:nvCxnSpPr>
            <p:spPr>
              <a:xfrm>
                <a:off x="5931568" y="4193006"/>
                <a:ext cx="1600200" cy="1804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94">
                  <a:extLst>
                    <a:ext uri="{FF2B5EF4-FFF2-40B4-BE49-F238E27FC236}">
                      <a16:creationId xmlns:a16="http://schemas.microsoft.com/office/drawing/2014/main" xmlns="" id="{977367B2-0C86-4CD3-AD45-30C92F6F5A67}"/>
                    </a:ext>
                  </a:extLst>
                </p:cNvPr>
                <p:cNvSpPr txBox="1"/>
                <p:nvPr/>
              </p:nvSpPr>
              <p:spPr>
                <a:xfrm>
                  <a:off x="5915377" y="2705626"/>
                  <a:ext cx="4112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42" name="TextBox 94">
                  <a:extLst>
                    <a:ext uri="{FF2B5EF4-FFF2-40B4-BE49-F238E27FC236}">
                      <a16:creationId xmlns:a16="http://schemas.microsoft.com/office/drawing/2014/main" id="{977367B2-0C86-4CD3-AD45-30C92F6F5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377" y="2705626"/>
                  <a:ext cx="411266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Group 316">
              <a:extLst>
                <a:ext uri="{FF2B5EF4-FFF2-40B4-BE49-F238E27FC236}">
                  <a16:creationId xmlns:a16="http://schemas.microsoft.com/office/drawing/2014/main" xmlns="" id="{4C2D6332-3450-4AA2-B718-0BB36E8ADC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5034" y="2909226"/>
              <a:ext cx="330118" cy="204470"/>
              <a:chOff x="4332" y="3113"/>
              <a:chExt cx="272" cy="189"/>
            </a:xfrm>
          </p:grpSpPr>
          <p:sp>
            <p:nvSpPr>
              <p:cNvPr id="253" name="Line 317">
                <a:extLst>
                  <a:ext uri="{FF2B5EF4-FFF2-40B4-BE49-F238E27FC236}">
                    <a16:creationId xmlns:a16="http://schemas.microsoft.com/office/drawing/2014/main" xmlns="" id="{A0F02A08-D168-411B-A1BC-5A522361F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54" name="Line 318">
                <a:extLst>
                  <a:ext uri="{FF2B5EF4-FFF2-40B4-BE49-F238E27FC236}">
                    <a16:creationId xmlns:a16="http://schemas.microsoft.com/office/drawing/2014/main" xmlns="" id="{A5D16D2C-6745-42E5-943E-34BD587EB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55" name="Line 319">
                <a:extLst>
                  <a:ext uri="{FF2B5EF4-FFF2-40B4-BE49-F238E27FC236}">
                    <a16:creationId xmlns:a16="http://schemas.microsoft.com/office/drawing/2014/main" xmlns="" id="{D7455AFC-4F6E-43AD-8D8A-EFF748C03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56" name="Line 320">
                <a:extLst>
                  <a:ext uri="{FF2B5EF4-FFF2-40B4-BE49-F238E27FC236}">
                    <a16:creationId xmlns:a16="http://schemas.microsoft.com/office/drawing/2014/main" xmlns="" id="{4D06BE18-27B6-456B-92F3-AC5792667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cxnSp>
          <p:nvCxnSpPr>
            <p:cNvPr id="244" name="Connector: Elbow 243">
              <a:extLst>
                <a:ext uri="{FF2B5EF4-FFF2-40B4-BE49-F238E27FC236}">
                  <a16:creationId xmlns:a16="http://schemas.microsoft.com/office/drawing/2014/main" xmlns="" id="{E0FC3D74-9FF6-4CA5-9E3A-5CD1B672967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643468" y="2813022"/>
              <a:ext cx="277642" cy="1315352"/>
            </a:xfrm>
            <a:prstGeom prst="bentConnector4">
              <a:avLst>
                <a:gd name="adj1" fmla="val -4333"/>
                <a:gd name="adj2" fmla="val 3423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" name="Group 98">
              <a:extLst>
                <a:ext uri="{FF2B5EF4-FFF2-40B4-BE49-F238E27FC236}">
                  <a16:creationId xmlns:a16="http://schemas.microsoft.com/office/drawing/2014/main" xmlns="" id="{F01CED95-6946-44BA-B35F-F518645A8267}"/>
                </a:ext>
              </a:extLst>
            </p:cNvPr>
            <p:cNvGrpSpPr/>
            <p:nvPr/>
          </p:nvGrpSpPr>
          <p:grpSpPr>
            <a:xfrm rot="10800000">
              <a:off x="5567959" y="3233594"/>
              <a:ext cx="53682" cy="377214"/>
              <a:chOff x="331492" y="-5545777"/>
              <a:chExt cx="119856" cy="866090"/>
            </a:xfrm>
          </p:grpSpPr>
          <p:sp>
            <p:nvSpPr>
              <p:cNvPr id="251" name="Oval 101">
                <a:extLst>
                  <a:ext uri="{FF2B5EF4-FFF2-40B4-BE49-F238E27FC236}">
                    <a16:creationId xmlns:a16="http://schemas.microsoft.com/office/drawing/2014/main" xmlns="" id="{84A53C42-F5B5-4146-81DC-011285D23C51}"/>
                  </a:ext>
                </a:extLst>
              </p:cNvPr>
              <p:cNvSpPr/>
              <p:nvPr/>
            </p:nvSpPr>
            <p:spPr>
              <a:xfrm>
                <a:off x="331492" y="-5545777"/>
                <a:ext cx="119856" cy="1668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252" name="Straight Connector 102">
                <a:extLst>
                  <a:ext uri="{FF2B5EF4-FFF2-40B4-BE49-F238E27FC236}">
                    <a16:creationId xmlns:a16="http://schemas.microsoft.com/office/drawing/2014/main" xmlns="" id="{68B18B6D-9452-44E8-BEB3-3B432D8DD5BC}"/>
                  </a:ext>
                </a:extLst>
              </p:cNvPr>
              <p:cNvCxnSpPr>
                <a:stCxn id="251" idx="4"/>
              </p:cNvCxnSpPr>
              <p:nvPr/>
            </p:nvCxnSpPr>
            <p:spPr>
              <a:xfrm rot="10800000" flipV="1">
                <a:off x="391420" y="-5378898"/>
                <a:ext cx="0" cy="69921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TextBox 100">
                  <a:extLst>
                    <a:ext uri="{FF2B5EF4-FFF2-40B4-BE49-F238E27FC236}">
                      <a16:creationId xmlns:a16="http://schemas.microsoft.com/office/drawing/2014/main" xmlns="" id="{311BD80C-6E85-4372-A14B-C7E9A6727FD6}"/>
                    </a:ext>
                  </a:extLst>
                </p:cNvPr>
                <p:cNvSpPr txBox="1"/>
                <p:nvPr/>
              </p:nvSpPr>
              <p:spPr>
                <a:xfrm>
                  <a:off x="5390939" y="3649932"/>
                  <a:ext cx="5725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>
                            <a:latin typeface="Cambria Math"/>
                          </a:rPr>
                          <m:t>−15</m:t>
                        </m:r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46" name="TextBox 100">
                  <a:extLst>
                    <a:ext uri="{FF2B5EF4-FFF2-40B4-BE49-F238E27FC236}">
                      <a16:creationId xmlns:a16="http://schemas.microsoft.com/office/drawing/2014/main" id="{311BD80C-6E85-4372-A14B-C7E9A6727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0939" y="3649932"/>
                  <a:ext cx="5725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94">
                  <a:extLst>
                    <a:ext uri="{FF2B5EF4-FFF2-40B4-BE49-F238E27FC236}">
                      <a16:creationId xmlns:a16="http://schemas.microsoft.com/office/drawing/2014/main" xmlns="" id="{774B409A-AD4F-4562-A1F3-A5155ACDFC05}"/>
                    </a:ext>
                  </a:extLst>
                </p:cNvPr>
                <p:cNvSpPr txBox="1"/>
                <p:nvPr/>
              </p:nvSpPr>
              <p:spPr>
                <a:xfrm>
                  <a:off x="2763274" y="3151540"/>
                  <a:ext cx="4456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47" name="TextBox 94">
                  <a:extLst>
                    <a:ext uri="{FF2B5EF4-FFF2-40B4-BE49-F238E27FC236}">
                      <a16:creationId xmlns:a16="http://schemas.microsoft.com/office/drawing/2014/main" id="{774B409A-AD4F-4562-A1F3-A5155ACDF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274" y="3151540"/>
                  <a:ext cx="445699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xmlns="" id="{AEF7E9EF-3E8B-477A-ABC1-ABE84EEE22BE}"/>
                </a:ext>
              </a:extLst>
            </p:cNvPr>
            <p:cNvGrpSpPr/>
            <p:nvPr/>
          </p:nvGrpSpPr>
          <p:grpSpPr>
            <a:xfrm>
              <a:off x="2893111" y="3569105"/>
              <a:ext cx="271122" cy="80827"/>
              <a:chOff x="5125453" y="3886200"/>
              <a:chExt cx="2406315" cy="613611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xmlns="" id="{384647A8-295B-48DE-A48E-5AC0309B6263}"/>
                  </a:ext>
                </a:extLst>
              </p:cNvPr>
              <p:cNvSpPr/>
              <p:nvPr/>
            </p:nvSpPr>
            <p:spPr>
              <a:xfrm>
                <a:off x="5125453" y="3886200"/>
                <a:ext cx="806115" cy="61361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xmlns="" id="{452597D5-DF62-48C6-9235-F674353B899F}"/>
                  </a:ext>
                </a:extLst>
              </p:cNvPr>
              <p:cNvCxnSpPr>
                <a:cxnSpLocks/>
                <a:stCxn id="249" idx="6"/>
              </p:cNvCxnSpPr>
              <p:nvPr/>
            </p:nvCxnSpPr>
            <p:spPr>
              <a:xfrm>
                <a:off x="5931568" y="4193006"/>
                <a:ext cx="1600200" cy="1804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xmlns="" id="{8B39BA11-A5F0-4944-861A-A3A1810EEEF9}"/>
              </a:ext>
            </a:extLst>
          </p:cNvPr>
          <p:cNvGrpSpPr/>
          <p:nvPr/>
        </p:nvGrpSpPr>
        <p:grpSpPr>
          <a:xfrm>
            <a:off x="4746748" y="4910987"/>
            <a:ext cx="1899826" cy="1167381"/>
            <a:chOff x="7196585" y="3931913"/>
            <a:chExt cx="1899826" cy="1167381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xmlns="" id="{4B0DE1F4-711B-434B-B698-200F17671D45}"/>
                </a:ext>
              </a:extLst>
            </p:cNvPr>
            <p:cNvGrpSpPr/>
            <p:nvPr/>
          </p:nvGrpSpPr>
          <p:grpSpPr>
            <a:xfrm rot="5400000">
              <a:off x="7746524" y="4174799"/>
              <a:ext cx="262393" cy="170994"/>
              <a:chOff x="9454101" y="1189725"/>
              <a:chExt cx="397565" cy="265365"/>
            </a:xfrm>
            <a:solidFill>
              <a:schemeClr val="tx1"/>
            </a:solidFill>
          </p:grpSpPr>
          <p:sp>
            <p:nvSpPr>
              <p:cNvPr id="316" name="Isosceles Triangle 315">
                <a:extLst>
                  <a:ext uri="{FF2B5EF4-FFF2-40B4-BE49-F238E27FC236}">
                    <a16:creationId xmlns:a16="http://schemas.microsoft.com/office/drawing/2014/main" xmlns="" id="{B525970F-C889-479C-8CD7-C577A80E3900}"/>
                  </a:ext>
                </a:extLst>
              </p:cNvPr>
              <p:cNvSpPr/>
              <p:nvPr/>
            </p:nvSpPr>
            <p:spPr>
              <a:xfrm>
                <a:off x="9529011" y="1210198"/>
                <a:ext cx="264694" cy="24489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xmlns="" id="{C49DD3C9-705B-4139-8B34-D14E1E832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01" y="1189725"/>
                <a:ext cx="397565" cy="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xmlns="" id="{728144A7-BE03-4952-9DAA-EE597BF631E3}"/>
                </a:ext>
              </a:extLst>
            </p:cNvPr>
            <p:cNvGrpSpPr/>
            <p:nvPr/>
          </p:nvGrpSpPr>
          <p:grpSpPr>
            <a:xfrm>
              <a:off x="7196585" y="3931913"/>
              <a:ext cx="1899826" cy="1167381"/>
              <a:chOff x="7196585" y="3931913"/>
              <a:chExt cx="1899826" cy="1167381"/>
            </a:xfrm>
          </p:grpSpPr>
          <p:grpSp>
            <p:nvGrpSpPr>
              <p:cNvPr id="283" name="126 Grupo">
                <a:extLst>
                  <a:ext uri="{FF2B5EF4-FFF2-40B4-BE49-F238E27FC236}">
                    <a16:creationId xmlns:a16="http://schemas.microsoft.com/office/drawing/2014/main" xmlns="" id="{7C981334-E8EC-4420-B7C0-D1133D645B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8381576" y="4664153"/>
                <a:ext cx="379078" cy="97028"/>
                <a:chOff x="2428859" y="6033846"/>
                <a:chExt cx="503238" cy="152658"/>
              </a:xfrm>
            </p:grpSpPr>
            <p:sp>
              <p:nvSpPr>
                <p:cNvPr id="294" name="Line 5">
                  <a:extLst>
                    <a:ext uri="{FF2B5EF4-FFF2-40B4-BE49-F238E27FC236}">
                      <a16:creationId xmlns:a16="http://schemas.microsoft.com/office/drawing/2014/main" xmlns="" id="{44B090F3-0A4A-47F3-9C5D-3F84E21303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95" name="Line 6">
                  <a:extLst>
                    <a:ext uri="{FF2B5EF4-FFF2-40B4-BE49-F238E27FC236}">
                      <a16:creationId xmlns:a16="http://schemas.microsoft.com/office/drawing/2014/main" xmlns="" id="{903CB683-A5F4-42EB-B929-B648102CBD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grpSp>
              <p:nvGrpSpPr>
                <p:cNvPr id="296" name="Group 7">
                  <a:extLst>
                    <a:ext uri="{FF2B5EF4-FFF2-40B4-BE49-F238E27FC236}">
                      <a16:creationId xmlns:a16="http://schemas.microsoft.com/office/drawing/2014/main" xmlns="" id="{2ADAAF96-FEC8-4FC3-89AF-335E68BE6D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313" name="Line 8">
                    <a:extLst>
                      <a:ext uri="{FF2B5EF4-FFF2-40B4-BE49-F238E27FC236}">
                        <a16:creationId xmlns:a16="http://schemas.microsoft.com/office/drawing/2014/main" xmlns="" id="{0BA2458E-8052-42E1-A693-F7BB4DD3ED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/>
                  </a:p>
                </p:txBody>
              </p:sp>
              <p:sp>
                <p:nvSpPr>
                  <p:cNvPr id="315" name="Line 9">
                    <a:extLst>
                      <a:ext uri="{FF2B5EF4-FFF2-40B4-BE49-F238E27FC236}">
                        <a16:creationId xmlns:a16="http://schemas.microsoft.com/office/drawing/2014/main" xmlns="" id="{9381F47A-4C04-493A-9B56-062A0BE4466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/>
                  </a:p>
                </p:txBody>
              </p:sp>
            </p:grpSp>
            <p:sp>
              <p:nvSpPr>
                <p:cNvPr id="297" name="Line 10">
                  <a:extLst>
                    <a:ext uri="{FF2B5EF4-FFF2-40B4-BE49-F238E27FC236}">
                      <a16:creationId xmlns:a16="http://schemas.microsoft.com/office/drawing/2014/main" xmlns="" id="{09F40E53-B5F1-4EDD-BE59-521DBDD3B1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98" name="Line 11">
                  <a:extLst>
                    <a:ext uri="{FF2B5EF4-FFF2-40B4-BE49-F238E27FC236}">
                      <a16:creationId xmlns:a16="http://schemas.microsoft.com/office/drawing/2014/main" xmlns="" id="{C4DA1C6F-DBFF-42A2-8F71-5A45D1B061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99" name="Line 12">
                  <a:extLst>
                    <a:ext uri="{FF2B5EF4-FFF2-40B4-BE49-F238E27FC236}">
                      <a16:creationId xmlns:a16="http://schemas.microsoft.com/office/drawing/2014/main" xmlns="" id="{4C1DCF6B-819A-4E57-B9BE-44DBF145BA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300" name="Line 13">
                  <a:extLst>
                    <a:ext uri="{FF2B5EF4-FFF2-40B4-BE49-F238E27FC236}">
                      <a16:creationId xmlns:a16="http://schemas.microsoft.com/office/drawing/2014/main" xmlns="" id="{FF7EA4E5-1906-4AC0-A581-04E3DD70C4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cxnSp>
            <p:nvCxnSpPr>
              <p:cNvPr id="285" name="Connector: Elbow 284">
                <a:extLst>
                  <a:ext uri="{FF2B5EF4-FFF2-40B4-BE49-F238E27FC236}">
                    <a16:creationId xmlns:a16="http://schemas.microsoft.com/office/drawing/2014/main" xmlns="" id="{A8D75E15-F797-42D6-8B51-C03949CAAABD}"/>
                  </a:ext>
                </a:extLst>
              </p:cNvPr>
              <p:cNvCxnSpPr>
                <a:cxnSpLocks/>
                <a:stCxn id="316" idx="0"/>
                <a:endCxn id="298" idx="0"/>
              </p:cNvCxnSpPr>
              <p:nvPr/>
            </p:nvCxnSpPr>
            <p:spPr>
              <a:xfrm>
                <a:off x="7950025" y="4265889"/>
                <a:ext cx="632531" cy="313917"/>
              </a:xfrm>
              <a:prstGeom prst="bentConnector4">
                <a:avLst>
                  <a:gd name="adj1" fmla="val 44593"/>
                  <a:gd name="adj2" fmla="val 8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6" name="Group 316">
                <a:extLst>
                  <a:ext uri="{FF2B5EF4-FFF2-40B4-BE49-F238E27FC236}">
                    <a16:creationId xmlns:a16="http://schemas.microsoft.com/office/drawing/2014/main" xmlns="" id="{1322A661-CA15-46C8-8B77-2FB21EC90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20251" y="4894824"/>
                <a:ext cx="330118" cy="204470"/>
                <a:chOff x="4332" y="3113"/>
                <a:chExt cx="272" cy="189"/>
              </a:xfrm>
            </p:grpSpPr>
            <p:sp>
              <p:nvSpPr>
                <p:cNvPr id="290" name="Line 317">
                  <a:extLst>
                    <a:ext uri="{FF2B5EF4-FFF2-40B4-BE49-F238E27FC236}">
                      <a16:creationId xmlns:a16="http://schemas.microsoft.com/office/drawing/2014/main" xmlns="" id="{D7B37437-0439-45AF-B4D5-0441308844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2" y="3203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91" name="Line 318">
                  <a:extLst>
                    <a:ext uri="{FF2B5EF4-FFF2-40B4-BE49-F238E27FC236}">
                      <a16:creationId xmlns:a16="http://schemas.microsoft.com/office/drawing/2014/main" xmlns="" id="{27A58FCC-2F66-425C-9FE8-58473506E2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1" y="3249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92" name="Line 319">
                  <a:extLst>
                    <a:ext uri="{FF2B5EF4-FFF2-40B4-BE49-F238E27FC236}">
                      <a16:creationId xmlns:a16="http://schemas.microsoft.com/office/drawing/2014/main" xmlns="" id="{E7D1951F-23E7-41DF-A648-DD1C86BBD9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53" y="3302"/>
                  <a:ext cx="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93" name="Line 320">
                  <a:extLst>
                    <a:ext uri="{FF2B5EF4-FFF2-40B4-BE49-F238E27FC236}">
                      <a16:creationId xmlns:a16="http://schemas.microsoft.com/office/drawing/2014/main" xmlns="" id="{139D8232-9151-4E6B-A62E-A10CBF53C5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68" y="3113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cxnSp>
            <p:nvCxnSpPr>
              <p:cNvPr id="287" name="Connector: Elbow 286">
                <a:extLst>
                  <a:ext uri="{FF2B5EF4-FFF2-40B4-BE49-F238E27FC236}">
                    <a16:creationId xmlns:a16="http://schemas.microsoft.com/office/drawing/2014/main" xmlns="" id="{4BAF8983-0550-486E-BF0F-6122FBB8CE5C}"/>
                  </a:ext>
                </a:extLst>
              </p:cNvPr>
              <p:cNvCxnSpPr>
                <a:cxnSpLocks/>
                <a:stCxn id="316" idx="3"/>
              </p:cNvCxnSpPr>
              <p:nvPr/>
            </p:nvCxnSpPr>
            <p:spPr>
              <a:xfrm rot="10800000">
                <a:off x="7196585" y="3945445"/>
                <a:ext cx="595639" cy="320445"/>
              </a:xfrm>
              <a:prstGeom prst="bentConnector3">
                <a:avLst>
                  <a:gd name="adj1" fmla="val 6963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TextBox 94">
                    <a:extLst>
                      <a:ext uri="{FF2B5EF4-FFF2-40B4-BE49-F238E27FC236}">
                        <a16:creationId xmlns:a16="http://schemas.microsoft.com/office/drawing/2014/main" xmlns="" id="{29B5ADB7-5208-4423-9F37-72EC9780B04B}"/>
                      </a:ext>
                    </a:extLst>
                  </p:cNvPr>
                  <p:cNvSpPr txBox="1"/>
                  <p:nvPr/>
                </p:nvSpPr>
                <p:spPr>
                  <a:xfrm>
                    <a:off x="8142995" y="4513378"/>
                    <a:ext cx="41857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288" name="TextBox 94">
                    <a:extLst>
                      <a:ext uri="{FF2B5EF4-FFF2-40B4-BE49-F238E27FC236}">
                        <a16:creationId xmlns:a16="http://schemas.microsoft.com/office/drawing/2014/main" id="{29B5ADB7-5208-4423-9F37-72EC9780B0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2995" y="4513378"/>
                    <a:ext cx="418576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TextBox 94">
                    <a:extLst>
                      <a:ext uri="{FF2B5EF4-FFF2-40B4-BE49-F238E27FC236}">
                        <a16:creationId xmlns:a16="http://schemas.microsoft.com/office/drawing/2014/main" xmlns="" id="{9F73B8CA-F57B-4827-AEE5-020D193A8730}"/>
                      </a:ext>
                    </a:extLst>
                  </p:cNvPr>
                  <p:cNvSpPr txBox="1"/>
                  <p:nvPr/>
                </p:nvSpPr>
                <p:spPr>
                  <a:xfrm>
                    <a:off x="8612048" y="3931913"/>
                    <a:ext cx="48436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289" name="TextBox 94">
                    <a:extLst>
                      <a:ext uri="{FF2B5EF4-FFF2-40B4-BE49-F238E27FC236}">
                        <a16:creationId xmlns:a16="http://schemas.microsoft.com/office/drawing/2014/main" id="{9F73B8CA-F57B-4827-AEE5-020D193A87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2048" y="3931913"/>
                    <a:ext cx="484363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xmlns="" id="{05DB6979-2CFB-4CD1-A791-6546B1115AF6}"/>
              </a:ext>
            </a:extLst>
          </p:cNvPr>
          <p:cNvGrpSpPr/>
          <p:nvPr/>
        </p:nvGrpSpPr>
        <p:grpSpPr>
          <a:xfrm>
            <a:off x="4694535" y="3595999"/>
            <a:ext cx="2364893" cy="828262"/>
            <a:chOff x="1516736" y="4640319"/>
            <a:chExt cx="2364893" cy="627520"/>
          </a:xfrm>
        </p:grpSpPr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xmlns="" id="{265959AD-F8E4-4BE5-98EA-C25F4CC088C1}"/>
                </a:ext>
              </a:extLst>
            </p:cNvPr>
            <p:cNvCxnSpPr/>
            <p:nvPr/>
          </p:nvCxnSpPr>
          <p:spPr>
            <a:xfrm>
              <a:off x="1516736" y="5200734"/>
              <a:ext cx="2364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xmlns="" id="{7BE6AB8C-B02B-429B-996A-A81AEED280E9}"/>
                </a:ext>
              </a:extLst>
            </p:cNvPr>
            <p:cNvGrpSpPr/>
            <p:nvPr/>
          </p:nvGrpSpPr>
          <p:grpSpPr>
            <a:xfrm>
              <a:off x="1611643" y="4647353"/>
              <a:ext cx="216753" cy="618918"/>
              <a:chOff x="4068698" y="3697725"/>
              <a:chExt cx="180019" cy="751975"/>
            </a:xfrm>
          </p:grpSpPr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xmlns="" id="{02C85308-94F1-4D63-883B-EC6A6F301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3" name="Arc 372">
                <a:extLst>
                  <a:ext uri="{FF2B5EF4-FFF2-40B4-BE49-F238E27FC236}">
                    <a16:creationId xmlns:a16="http://schemas.microsoft.com/office/drawing/2014/main" xmlns="" id="{B8EE92F2-E3CA-4577-BD48-5C491AB700E7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1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xmlns="" id="{8EDB8BFF-04EE-4575-A1FF-BCDBB798CF7A}"/>
                </a:ext>
              </a:extLst>
            </p:cNvPr>
            <p:cNvCxnSpPr>
              <a:cxnSpLocks/>
              <a:stCxn id="373" idx="0"/>
            </p:cNvCxnSpPr>
            <p:nvPr/>
          </p:nvCxnSpPr>
          <p:spPr>
            <a:xfrm>
              <a:off x="1703933" y="5205627"/>
              <a:ext cx="332269" cy="9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xmlns="" id="{7DE46CB3-62D4-4D8F-9F32-115EA57DAB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9334" y="5208824"/>
              <a:ext cx="196760" cy="6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xmlns="" id="{C137BD35-93F3-46DC-B98D-7BA3ACB63CE1}"/>
                </a:ext>
              </a:extLst>
            </p:cNvPr>
            <p:cNvGrpSpPr/>
            <p:nvPr/>
          </p:nvGrpSpPr>
          <p:grpSpPr>
            <a:xfrm>
              <a:off x="2132018" y="4640319"/>
              <a:ext cx="216753" cy="618918"/>
              <a:chOff x="4068698" y="3697725"/>
              <a:chExt cx="180019" cy="751975"/>
            </a:xfrm>
          </p:grpSpPr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xmlns="" id="{529D744F-657A-40EF-97B1-A303DAD90A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Arc 370">
                <a:extLst>
                  <a:ext uri="{FF2B5EF4-FFF2-40B4-BE49-F238E27FC236}">
                    <a16:creationId xmlns:a16="http://schemas.microsoft.com/office/drawing/2014/main" xmlns="" id="{A6A8A835-BCB9-4AD9-AD6C-2D81CE2202D2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814755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xmlns="" id="{0BFBAB3B-C1F9-4BA8-BF6F-BD0D15A4FDCC}"/>
                </a:ext>
              </a:extLst>
            </p:cNvPr>
            <p:cNvCxnSpPr>
              <a:cxnSpLocks/>
              <a:stCxn id="371" idx="0"/>
            </p:cNvCxnSpPr>
            <p:nvPr/>
          </p:nvCxnSpPr>
          <p:spPr>
            <a:xfrm flipV="1">
              <a:off x="2232323" y="5208825"/>
              <a:ext cx="311999" cy="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xmlns="" id="{2F839488-09A5-42A1-820B-41EDEA35D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93" y="5202500"/>
              <a:ext cx="202147" cy="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xmlns="" id="{A9E3B8C3-C31E-4C71-8BA7-6A10F75806E9}"/>
                </a:ext>
              </a:extLst>
            </p:cNvPr>
            <p:cNvGrpSpPr/>
            <p:nvPr/>
          </p:nvGrpSpPr>
          <p:grpSpPr>
            <a:xfrm>
              <a:off x="2668465" y="4641887"/>
              <a:ext cx="216753" cy="618918"/>
              <a:chOff x="4068698" y="3697725"/>
              <a:chExt cx="180019" cy="751975"/>
            </a:xfrm>
          </p:grpSpPr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xmlns="" id="{D4272FC1-E4E0-4B60-ADB0-DCA3CC0BA9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Arc 368">
                <a:extLst>
                  <a:ext uri="{FF2B5EF4-FFF2-40B4-BE49-F238E27FC236}">
                    <a16:creationId xmlns:a16="http://schemas.microsoft.com/office/drawing/2014/main" xmlns="" id="{EB781F8B-42C2-4564-9D41-C80DD3D450C0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1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xmlns="" id="{2B1BF0E7-D29B-49EA-BF83-346F2E371517}"/>
                </a:ext>
              </a:extLst>
            </p:cNvPr>
            <p:cNvCxnSpPr>
              <a:cxnSpLocks/>
              <a:stCxn id="369" idx="0"/>
            </p:cNvCxnSpPr>
            <p:nvPr/>
          </p:nvCxnSpPr>
          <p:spPr>
            <a:xfrm>
              <a:off x="2760755" y="5200161"/>
              <a:ext cx="296561" cy="8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xmlns="" id="{9F5A3167-6535-449D-BA4C-A816751C49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4440" y="5204068"/>
              <a:ext cx="202147" cy="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xmlns="" id="{9BD9406E-402D-447B-B013-104D610161C5}"/>
                </a:ext>
              </a:extLst>
            </p:cNvPr>
            <p:cNvGrpSpPr/>
            <p:nvPr/>
          </p:nvGrpSpPr>
          <p:grpSpPr>
            <a:xfrm>
              <a:off x="3201987" y="4648921"/>
              <a:ext cx="216753" cy="618918"/>
              <a:chOff x="4068698" y="3697725"/>
              <a:chExt cx="180019" cy="751975"/>
            </a:xfrm>
          </p:grpSpPr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xmlns="" id="{F7540A72-F0A5-4344-A9BA-B1B541E315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1" name="Arc 360">
                <a:extLst>
                  <a:ext uri="{FF2B5EF4-FFF2-40B4-BE49-F238E27FC236}">
                    <a16:creationId xmlns:a16="http://schemas.microsoft.com/office/drawing/2014/main" xmlns="" id="{3C436265-50CD-46C9-9C47-911A3ADF2618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0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xmlns="" id="{20F81B76-2720-42A1-83FA-1EDEA886A132}"/>
                </a:ext>
              </a:extLst>
            </p:cNvPr>
            <p:cNvCxnSpPr>
              <a:cxnSpLocks/>
              <a:stCxn id="361" idx="0"/>
            </p:cNvCxnSpPr>
            <p:nvPr/>
          </p:nvCxnSpPr>
          <p:spPr>
            <a:xfrm>
              <a:off x="3294278" y="5207196"/>
              <a:ext cx="296560" cy="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xmlns="" id="{CE9552E3-3BAD-4742-9AB7-416372F85731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78" y="5208824"/>
              <a:ext cx="220431" cy="22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xmlns="" id="{F24E97E6-51A2-4D37-8F49-77720DFB71F7}"/>
              </a:ext>
            </a:extLst>
          </p:cNvPr>
          <p:cNvGrpSpPr/>
          <p:nvPr/>
        </p:nvGrpSpPr>
        <p:grpSpPr>
          <a:xfrm>
            <a:off x="6657986" y="3244244"/>
            <a:ext cx="2059756" cy="1538650"/>
            <a:chOff x="8470232" y="2959768"/>
            <a:chExt cx="2059756" cy="1538650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xmlns="" id="{0AFD44A8-66AB-4A45-A263-1DDF593BB7F8}"/>
                </a:ext>
              </a:extLst>
            </p:cNvPr>
            <p:cNvSpPr/>
            <p:nvPr/>
          </p:nvSpPr>
          <p:spPr>
            <a:xfrm>
              <a:off x="8903369" y="2959768"/>
              <a:ext cx="1167064" cy="1538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Text Box 14">
              <a:extLst>
                <a:ext uri="{FF2B5EF4-FFF2-40B4-BE49-F238E27FC236}">
                  <a16:creationId xmlns:a16="http://schemas.microsoft.com/office/drawing/2014/main" xmlns="" id="{1799FAB0-461B-4FCF-97F8-9584DAD36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6758" y="3164546"/>
              <a:ext cx="3834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CR" altLang="es-CR" sz="1600" noProof="1"/>
                <a:t>S</a:t>
              </a:r>
              <a:endParaRPr lang="el-GR" altLang="es-CR" sz="1600" noProof="1"/>
            </a:p>
          </p:txBody>
        </p:sp>
        <p:sp>
          <p:nvSpPr>
            <p:cNvPr id="377" name="Text Box 14">
              <a:extLst>
                <a:ext uri="{FF2B5EF4-FFF2-40B4-BE49-F238E27FC236}">
                  <a16:creationId xmlns:a16="http://schemas.microsoft.com/office/drawing/2014/main" xmlns="" id="{9AED47B3-0D24-4A3E-A678-06A805B6D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0394" y="4011731"/>
              <a:ext cx="3834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CR" altLang="es-CR" sz="1600" noProof="1"/>
                <a:t>R</a:t>
              </a:r>
              <a:endParaRPr lang="el-GR" altLang="es-CR" sz="1600" noProof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" name="TextBox 94">
                  <a:extLst>
                    <a:ext uri="{FF2B5EF4-FFF2-40B4-BE49-F238E27FC236}">
                      <a16:creationId xmlns:a16="http://schemas.microsoft.com/office/drawing/2014/main" xmlns="" id="{5630F8D7-6425-4051-9443-23A344A5B2D6}"/>
                    </a:ext>
                  </a:extLst>
                </p:cNvPr>
                <p:cNvSpPr txBox="1"/>
                <p:nvPr/>
              </p:nvSpPr>
              <p:spPr>
                <a:xfrm>
                  <a:off x="9642733" y="3171065"/>
                  <a:ext cx="376642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379" name="TextBox 94">
                  <a:extLst>
                    <a:ext uri="{FF2B5EF4-FFF2-40B4-BE49-F238E27FC236}">
                      <a16:creationId xmlns:a16="http://schemas.microsoft.com/office/drawing/2014/main" id="{5630F8D7-6425-4051-9443-23A344A5B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2733" y="3171065"/>
                  <a:ext cx="376642" cy="339132"/>
                </a:xfrm>
                <a:prstGeom prst="rect">
                  <a:avLst/>
                </a:prstGeom>
                <a:blipFill>
                  <a:blip r:embed="rId19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94">
                  <a:extLst>
                    <a:ext uri="{FF2B5EF4-FFF2-40B4-BE49-F238E27FC236}">
                      <a16:creationId xmlns:a16="http://schemas.microsoft.com/office/drawing/2014/main" xmlns="" id="{1B46CE37-8E2B-4067-8A9A-F9EEFFFD308A}"/>
                    </a:ext>
                  </a:extLst>
                </p:cNvPr>
                <p:cNvSpPr txBox="1"/>
                <p:nvPr/>
              </p:nvSpPr>
              <p:spPr>
                <a:xfrm>
                  <a:off x="9647711" y="4068544"/>
                  <a:ext cx="376642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CR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382" name="TextBox 94">
                  <a:extLst>
                    <a:ext uri="{FF2B5EF4-FFF2-40B4-BE49-F238E27FC236}">
                      <a16:creationId xmlns:a16="http://schemas.microsoft.com/office/drawing/2014/main" id="{1B46CE37-8E2B-4067-8A9A-F9EEFFFD3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7711" y="4068544"/>
                  <a:ext cx="376642" cy="339132"/>
                </a:xfrm>
                <a:prstGeom prst="rect">
                  <a:avLst/>
                </a:prstGeom>
                <a:blipFill>
                  <a:blip r:embed="rId20"/>
                  <a:stretch>
                    <a:fillRect r="-1613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xmlns="" id="{1BB3FD57-396A-47EE-8DF2-3536D09E43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8386" y="3286268"/>
              <a:ext cx="339850" cy="37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xmlns="" id="{64748739-9A27-427C-840C-A7AC73EB6623}"/>
                </a:ext>
              </a:extLst>
            </p:cNvPr>
            <p:cNvCxnSpPr/>
            <p:nvPr/>
          </p:nvCxnSpPr>
          <p:spPr>
            <a:xfrm>
              <a:off x="8470232" y="4195179"/>
              <a:ext cx="4331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xmlns="" id="{D8A0F077-7DCE-4986-9BE6-57EC4750D742}"/>
                </a:ext>
              </a:extLst>
            </p:cNvPr>
            <p:cNvCxnSpPr/>
            <p:nvPr/>
          </p:nvCxnSpPr>
          <p:spPr>
            <a:xfrm>
              <a:off x="10096851" y="4217669"/>
              <a:ext cx="4331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xmlns="" id="{994588CC-167F-4417-8297-543F52F9F45E}"/>
              </a:ext>
            </a:extLst>
          </p:cNvPr>
          <p:cNvCxnSpPr>
            <a:cxnSpLocks/>
          </p:cNvCxnSpPr>
          <p:nvPr/>
        </p:nvCxnSpPr>
        <p:spPr>
          <a:xfrm rot="10800000">
            <a:off x="5449128" y="2896909"/>
            <a:ext cx="1348843" cy="677547"/>
          </a:xfrm>
          <a:prstGeom prst="bentConnector3">
            <a:avLst>
              <a:gd name="adj1" fmla="val 89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4AC3BAD6-57F0-4FC7-91EA-B83DC2D6E02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53431" y="4474464"/>
            <a:ext cx="1204804" cy="778387"/>
          </a:xfrm>
          <a:prstGeom prst="bentConnector3">
            <a:avLst>
              <a:gd name="adj1" fmla="val 180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94">
                <a:extLst>
                  <a:ext uri="{FF2B5EF4-FFF2-40B4-BE49-F238E27FC236}">
                    <a16:creationId xmlns:a16="http://schemas.microsoft.com/office/drawing/2014/main" xmlns="" id="{C28BB7ED-2366-4098-9D1A-6B43B9174487}"/>
                  </a:ext>
                </a:extLst>
              </p:cNvPr>
              <p:cNvSpPr txBox="1"/>
              <p:nvPr/>
            </p:nvSpPr>
            <p:spPr>
              <a:xfrm>
                <a:off x="2530759" y="3921064"/>
                <a:ext cx="3713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392" name="TextBox 94">
                <a:extLst>
                  <a:ext uri="{FF2B5EF4-FFF2-40B4-BE49-F238E27FC236}">
                    <a16:creationId xmlns:a16="http://schemas.microsoft.com/office/drawing/2014/main" id="{C28BB7ED-2366-4098-9D1A-6B43B9174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759" y="3921064"/>
                <a:ext cx="371319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122C3F9-D61E-4C27-9640-2691F5F376DD}"/>
              </a:ext>
            </a:extLst>
          </p:cNvPr>
          <p:cNvGrpSpPr/>
          <p:nvPr/>
        </p:nvGrpSpPr>
        <p:grpSpPr>
          <a:xfrm>
            <a:off x="8467725" y="2434337"/>
            <a:ext cx="1732692" cy="3347684"/>
            <a:chOff x="8467725" y="2434337"/>
            <a:chExt cx="1732692" cy="334768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8C872497-78A4-4098-9B8A-FDD9E25DB035}"/>
                </a:ext>
              </a:extLst>
            </p:cNvPr>
            <p:cNvGrpSpPr/>
            <p:nvPr/>
          </p:nvGrpSpPr>
          <p:grpSpPr>
            <a:xfrm>
              <a:off x="8684172" y="2434337"/>
              <a:ext cx="1516245" cy="3347684"/>
              <a:chOff x="8684172" y="2434337"/>
              <a:chExt cx="1516245" cy="3347684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xmlns="" id="{BCC564A3-AC03-4175-9237-7E7511414707}"/>
                  </a:ext>
                </a:extLst>
              </p:cNvPr>
              <p:cNvGrpSpPr/>
              <p:nvPr/>
            </p:nvGrpSpPr>
            <p:grpSpPr>
              <a:xfrm>
                <a:off x="9269204" y="5135854"/>
                <a:ext cx="351193" cy="235230"/>
                <a:chOff x="5327708" y="3437408"/>
                <a:chExt cx="351193" cy="235230"/>
              </a:xfrm>
            </p:grpSpPr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xmlns="" id="{2C3AF665-EFC8-4AEB-A732-A339EA7E71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7708" y="3437408"/>
                  <a:ext cx="351193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xmlns="" id="{DC89F5CA-48A4-492F-B212-0B1F801C2D9B}"/>
                    </a:ext>
                  </a:extLst>
                </p:cNvPr>
                <p:cNvGrpSpPr/>
                <p:nvPr/>
              </p:nvGrpSpPr>
              <p:grpSpPr>
                <a:xfrm rot="16200000">
                  <a:off x="5405656" y="3434274"/>
                  <a:ext cx="177202" cy="299526"/>
                  <a:chOff x="5405656" y="3434274"/>
                  <a:chExt cx="177202" cy="299526"/>
                </a:xfrm>
              </p:grpSpPr>
              <p:sp>
                <p:nvSpPr>
                  <p:cNvPr id="479" name="Arc 478">
                    <a:extLst>
                      <a:ext uri="{FF2B5EF4-FFF2-40B4-BE49-F238E27FC236}">
                        <a16:creationId xmlns:a16="http://schemas.microsoft.com/office/drawing/2014/main" xmlns="" id="{3AA2B2A6-74BA-4443-9F6A-2E9EBDB5FD9A}"/>
                      </a:ext>
                    </a:extLst>
                  </p:cNvPr>
                  <p:cNvSpPr/>
                  <p:nvPr/>
                </p:nvSpPr>
                <p:spPr>
                  <a:xfrm>
                    <a:off x="5405656" y="3462338"/>
                    <a:ext cx="177201" cy="271462"/>
                  </a:xfrm>
                  <a:prstGeom prst="arc">
                    <a:avLst>
                      <a:gd name="adj1" fmla="val 17282024"/>
                      <a:gd name="adj2" fmla="val 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" name="Arc 479">
                    <a:extLst>
                      <a:ext uri="{FF2B5EF4-FFF2-40B4-BE49-F238E27FC236}">
                        <a16:creationId xmlns:a16="http://schemas.microsoft.com/office/drawing/2014/main" xmlns="" id="{D9A4F7E3-E4A6-4DBB-8478-E757D0A2A3B4}"/>
                      </a:ext>
                    </a:extLst>
                  </p:cNvPr>
                  <p:cNvSpPr/>
                  <p:nvPr/>
                </p:nvSpPr>
                <p:spPr>
                  <a:xfrm flipV="1">
                    <a:off x="5408448" y="3434274"/>
                    <a:ext cx="174410" cy="299525"/>
                  </a:xfrm>
                  <a:prstGeom prst="arc">
                    <a:avLst>
                      <a:gd name="adj1" fmla="val 17534850"/>
                      <a:gd name="adj2" fmla="val 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xmlns="" id="{8005F66F-3E0F-43FB-A73D-D50AADBE7C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58096" y="4183022"/>
                <a:ext cx="1" cy="35385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xmlns="" id="{948FF7C2-D2C8-4AAB-9EB9-B30F20D0A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5413" y="4262180"/>
                <a:ext cx="0" cy="86904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xmlns="" id="{E3D6A77A-02D6-48FF-906E-26123499BB48}"/>
                  </a:ext>
                </a:extLst>
              </p:cNvPr>
              <p:cNvCxnSpPr>
                <a:endCxn id="480" idx="2"/>
              </p:cNvCxnSpPr>
              <p:nvPr/>
            </p:nvCxnSpPr>
            <p:spPr>
              <a:xfrm flipV="1">
                <a:off x="9430629" y="5193883"/>
                <a:ext cx="5124" cy="4126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6" name="126 Grupo">
                <a:extLst>
                  <a:ext uri="{FF2B5EF4-FFF2-40B4-BE49-F238E27FC236}">
                    <a16:creationId xmlns:a16="http://schemas.microsoft.com/office/drawing/2014/main" xmlns="" id="{935D5A39-2E4C-4FCD-A0BC-A5AF1F596D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9234404" y="2838386"/>
                <a:ext cx="379078" cy="97028"/>
                <a:chOff x="2428859" y="6033846"/>
                <a:chExt cx="503238" cy="152658"/>
              </a:xfrm>
            </p:grpSpPr>
            <p:sp>
              <p:nvSpPr>
                <p:cNvPr id="498" name="Line 5">
                  <a:extLst>
                    <a:ext uri="{FF2B5EF4-FFF2-40B4-BE49-F238E27FC236}">
                      <a16:creationId xmlns:a16="http://schemas.microsoft.com/office/drawing/2014/main" xmlns="" id="{9FD3A1BF-DCC5-4625-BF79-DDF3DB0663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499" name="Line 6">
                  <a:extLst>
                    <a:ext uri="{FF2B5EF4-FFF2-40B4-BE49-F238E27FC236}">
                      <a16:creationId xmlns:a16="http://schemas.microsoft.com/office/drawing/2014/main" xmlns="" id="{9F4687C8-7825-4FE7-A875-856FFAA694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grpSp>
              <p:nvGrpSpPr>
                <p:cNvPr id="504" name="Group 7">
                  <a:extLst>
                    <a:ext uri="{FF2B5EF4-FFF2-40B4-BE49-F238E27FC236}">
                      <a16:creationId xmlns:a16="http://schemas.microsoft.com/office/drawing/2014/main" xmlns="" id="{7C176B41-3318-414B-B6F1-590F209D36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511" name="Line 8">
                    <a:extLst>
                      <a:ext uri="{FF2B5EF4-FFF2-40B4-BE49-F238E27FC236}">
                        <a16:creationId xmlns:a16="http://schemas.microsoft.com/office/drawing/2014/main" xmlns="" id="{B068C3A1-DD5B-4B71-B505-0B3189B5FC6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/>
                  </a:p>
                </p:txBody>
              </p:sp>
              <p:sp>
                <p:nvSpPr>
                  <p:cNvPr id="514" name="Line 9">
                    <a:extLst>
                      <a:ext uri="{FF2B5EF4-FFF2-40B4-BE49-F238E27FC236}">
                        <a16:creationId xmlns:a16="http://schemas.microsoft.com/office/drawing/2014/main" xmlns="" id="{06C1ACCC-D9CC-41B5-A560-8FE5C84DC5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/>
                  </a:p>
                </p:txBody>
              </p:sp>
            </p:grpSp>
            <p:sp>
              <p:nvSpPr>
                <p:cNvPr id="506" name="Line 10">
                  <a:extLst>
                    <a:ext uri="{FF2B5EF4-FFF2-40B4-BE49-F238E27FC236}">
                      <a16:creationId xmlns:a16="http://schemas.microsoft.com/office/drawing/2014/main" xmlns="" id="{FBADAEB6-FBB8-428C-A691-6D50122B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507" name="Line 11">
                  <a:extLst>
                    <a:ext uri="{FF2B5EF4-FFF2-40B4-BE49-F238E27FC236}">
                      <a16:creationId xmlns:a16="http://schemas.microsoft.com/office/drawing/2014/main" xmlns="" id="{2B6DAB8C-B011-4AB0-B01C-7840368977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508" name="Line 12">
                  <a:extLst>
                    <a:ext uri="{FF2B5EF4-FFF2-40B4-BE49-F238E27FC236}">
                      <a16:creationId xmlns:a16="http://schemas.microsoft.com/office/drawing/2014/main" xmlns="" id="{009C7E3C-3161-459A-963E-05B4DDDC53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509" name="Line 13">
                  <a:extLst>
                    <a:ext uri="{FF2B5EF4-FFF2-40B4-BE49-F238E27FC236}">
                      <a16:creationId xmlns:a16="http://schemas.microsoft.com/office/drawing/2014/main" xmlns="" id="{D579627D-5347-493D-8646-7F71E030B4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grpSp>
            <p:nvGrpSpPr>
              <p:cNvPr id="515" name="Group 316">
                <a:extLst>
                  <a:ext uri="{FF2B5EF4-FFF2-40B4-BE49-F238E27FC236}">
                    <a16:creationId xmlns:a16="http://schemas.microsoft.com/office/drawing/2014/main" xmlns="" id="{6FB83CC1-41E1-44F7-9DB9-5C6C608886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69900" y="5577551"/>
                <a:ext cx="330118" cy="204470"/>
                <a:chOff x="4332" y="3113"/>
                <a:chExt cx="272" cy="189"/>
              </a:xfrm>
            </p:grpSpPr>
            <p:sp>
              <p:nvSpPr>
                <p:cNvPr id="519" name="Line 317">
                  <a:extLst>
                    <a:ext uri="{FF2B5EF4-FFF2-40B4-BE49-F238E27FC236}">
                      <a16:creationId xmlns:a16="http://schemas.microsoft.com/office/drawing/2014/main" xmlns="" id="{490E668D-7AF5-4ABA-8342-7BE4FA1A20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2" y="3203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522" name="Line 318">
                  <a:extLst>
                    <a:ext uri="{FF2B5EF4-FFF2-40B4-BE49-F238E27FC236}">
                      <a16:creationId xmlns:a16="http://schemas.microsoft.com/office/drawing/2014/main" xmlns="" id="{B466C355-5F80-4711-BD5D-F44A772A1B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1" y="3249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523" name="Line 319">
                  <a:extLst>
                    <a:ext uri="{FF2B5EF4-FFF2-40B4-BE49-F238E27FC236}">
                      <a16:creationId xmlns:a16="http://schemas.microsoft.com/office/drawing/2014/main" xmlns="" id="{2CB5DBFF-9D5C-4488-A91D-5EF669BE6A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53" y="3302"/>
                  <a:ext cx="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527" name="Line 320">
                  <a:extLst>
                    <a:ext uri="{FF2B5EF4-FFF2-40B4-BE49-F238E27FC236}">
                      <a16:creationId xmlns:a16="http://schemas.microsoft.com/office/drawing/2014/main" xmlns="" id="{903D27F6-FDFC-41E8-A0BF-B7E0ABFF42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68" y="3113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sp>
            <p:nvSpPr>
              <p:cNvPr id="531" name="Text Box 14">
                <a:extLst>
                  <a:ext uri="{FF2B5EF4-FFF2-40B4-BE49-F238E27FC236}">
                    <a16:creationId xmlns:a16="http://schemas.microsoft.com/office/drawing/2014/main" xmlns="" id="{B122ADEA-3857-4517-AB02-56D1D1D3C7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6275" y="5037323"/>
                <a:ext cx="46955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s-CR" sz="1400" noProof="1"/>
                  <a:t>C</a:t>
                </a:r>
                <a:endParaRPr lang="el-GR" altLang="es-CR" sz="1400" noProof="1"/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xmlns="" id="{04EA422B-A6C6-4739-A89E-B12179E4336C}"/>
                  </a:ext>
                </a:extLst>
              </p:cNvPr>
              <p:cNvSpPr/>
              <p:nvPr/>
            </p:nvSpPr>
            <p:spPr>
              <a:xfrm>
                <a:off x="9418891" y="4019240"/>
                <a:ext cx="99811" cy="1027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3" name="126 Grupo">
                <a:extLst>
                  <a:ext uri="{FF2B5EF4-FFF2-40B4-BE49-F238E27FC236}">
                    <a16:creationId xmlns:a16="http://schemas.microsoft.com/office/drawing/2014/main" xmlns="" id="{1A88784D-4F7F-41CF-A538-C0FC0A135B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9234404" y="2838386"/>
                <a:ext cx="379078" cy="97028"/>
                <a:chOff x="2428859" y="6033846"/>
                <a:chExt cx="503238" cy="152658"/>
              </a:xfrm>
            </p:grpSpPr>
            <p:sp>
              <p:nvSpPr>
                <p:cNvPr id="568" name="Line 5">
                  <a:extLst>
                    <a:ext uri="{FF2B5EF4-FFF2-40B4-BE49-F238E27FC236}">
                      <a16:creationId xmlns:a16="http://schemas.microsoft.com/office/drawing/2014/main" xmlns="" id="{411B832B-D58E-4DA9-9B48-55BF18415D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569" name="Line 6">
                  <a:extLst>
                    <a:ext uri="{FF2B5EF4-FFF2-40B4-BE49-F238E27FC236}">
                      <a16:creationId xmlns:a16="http://schemas.microsoft.com/office/drawing/2014/main" xmlns="" id="{BB8E7E4C-3930-4865-9657-597E76783A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grpSp>
              <p:nvGrpSpPr>
                <p:cNvPr id="570" name="Group 7">
                  <a:extLst>
                    <a:ext uri="{FF2B5EF4-FFF2-40B4-BE49-F238E27FC236}">
                      <a16:creationId xmlns:a16="http://schemas.microsoft.com/office/drawing/2014/main" xmlns="" id="{76299C2D-E600-471A-92F0-65EA446006B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575" name="Line 8">
                    <a:extLst>
                      <a:ext uri="{FF2B5EF4-FFF2-40B4-BE49-F238E27FC236}">
                        <a16:creationId xmlns:a16="http://schemas.microsoft.com/office/drawing/2014/main" xmlns="" id="{D060B2BE-CC74-4000-AAA2-2BD85B3416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/>
                  </a:p>
                </p:txBody>
              </p:sp>
              <p:sp>
                <p:nvSpPr>
                  <p:cNvPr id="576" name="Line 9">
                    <a:extLst>
                      <a:ext uri="{FF2B5EF4-FFF2-40B4-BE49-F238E27FC236}">
                        <a16:creationId xmlns:a16="http://schemas.microsoft.com/office/drawing/2014/main" xmlns="" id="{49207667-EB2C-4ED6-9C0A-76933A55F8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/>
                  </a:p>
                </p:txBody>
              </p:sp>
            </p:grpSp>
            <p:sp>
              <p:nvSpPr>
                <p:cNvPr id="571" name="Line 10">
                  <a:extLst>
                    <a:ext uri="{FF2B5EF4-FFF2-40B4-BE49-F238E27FC236}">
                      <a16:creationId xmlns:a16="http://schemas.microsoft.com/office/drawing/2014/main" xmlns="" id="{45C42F52-AA78-49D2-BBC0-4DD67A2BFD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572" name="Line 11">
                  <a:extLst>
                    <a:ext uri="{FF2B5EF4-FFF2-40B4-BE49-F238E27FC236}">
                      <a16:creationId xmlns:a16="http://schemas.microsoft.com/office/drawing/2014/main" xmlns="" id="{737877D7-C99C-4A3D-8A55-EB857178BE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573" name="Line 12">
                  <a:extLst>
                    <a:ext uri="{FF2B5EF4-FFF2-40B4-BE49-F238E27FC236}">
                      <a16:creationId xmlns:a16="http://schemas.microsoft.com/office/drawing/2014/main" xmlns="" id="{42CE3932-7CFA-44E9-883B-CD39D48A3D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574" name="Line 13">
                  <a:extLst>
                    <a:ext uri="{FF2B5EF4-FFF2-40B4-BE49-F238E27FC236}">
                      <a16:creationId xmlns:a16="http://schemas.microsoft.com/office/drawing/2014/main" xmlns="" id="{B65B705B-31A4-4DFD-8E55-82C7FBD0BD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grpSp>
            <p:nvGrpSpPr>
              <p:cNvPr id="544" name="Group 543">
                <a:extLst>
                  <a:ext uri="{FF2B5EF4-FFF2-40B4-BE49-F238E27FC236}">
                    <a16:creationId xmlns:a16="http://schemas.microsoft.com/office/drawing/2014/main" xmlns="" id="{DBE4A01C-30C4-4CC3-AD27-187577AB47AB}"/>
                  </a:ext>
                </a:extLst>
              </p:cNvPr>
              <p:cNvGrpSpPr/>
              <p:nvPr/>
            </p:nvGrpSpPr>
            <p:grpSpPr>
              <a:xfrm>
                <a:off x="9226294" y="3434680"/>
                <a:ext cx="241079" cy="288308"/>
                <a:chOff x="6943060" y="4302634"/>
                <a:chExt cx="894788" cy="1141236"/>
              </a:xfrm>
            </p:grpSpPr>
            <p:cxnSp>
              <p:nvCxnSpPr>
                <p:cNvPr id="564" name="Straight Connector 563">
                  <a:extLst>
                    <a:ext uri="{FF2B5EF4-FFF2-40B4-BE49-F238E27FC236}">
                      <a16:creationId xmlns:a16="http://schemas.microsoft.com/office/drawing/2014/main" xmlns="" id="{4C9DBB65-02F1-460F-8173-682385A5FE42}"/>
                    </a:ext>
                  </a:extLst>
                </p:cNvPr>
                <p:cNvCxnSpPr/>
                <p:nvPr/>
              </p:nvCxnSpPr>
              <p:spPr>
                <a:xfrm>
                  <a:off x="7272654" y="4491241"/>
                  <a:ext cx="0" cy="95262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xmlns="" id="{4AAD8BFB-A075-4411-AD15-F6FF50873D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72655" y="4302634"/>
                  <a:ext cx="482642" cy="4421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Arrow Connector 565">
                  <a:extLst>
                    <a:ext uri="{FF2B5EF4-FFF2-40B4-BE49-F238E27FC236}">
                      <a16:creationId xmlns:a16="http://schemas.microsoft.com/office/drawing/2014/main" xmlns="" id="{473F2924-8083-409E-A402-AE5E8FE00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72654" y="5220586"/>
                  <a:ext cx="565194" cy="22328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>
                  <a:extLst>
                    <a:ext uri="{FF2B5EF4-FFF2-40B4-BE49-F238E27FC236}">
                      <a16:creationId xmlns:a16="http://schemas.microsoft.com/office/drawing/2014/main" xmlns="" id="{9B64856E-A477-4EAD-86CF-377EEA7BF7A0}"/>
                    </a:ext>
                  </a:extLst>
                </p:cNvPr>
                <p:cNvCxnSpPr/>
                <p:nvPr/>
              </p:nvCxnSpPr>
              <p:spPr>
                <a:xfrm flipH="1">
                  <a:off x="6943060" y="4967555"/>
                  <a:ext cx="32959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5" name="TextBox 544">
                    <a:extLst>
                      <a:ext uri="{FF2B5EF4-FFF2-40B4-BE49-F238E27FC236}">
                        <a16:creationId xmlns:a16="http://schemas.microsoft.com/office/drawing/2014/main" xmlns="" id="{7527AB8C-64DC-4BC3-ABAB-DD4C14ABC51B}"/>
                      </a:ext>
                    </a:extLst>
                  </p:cNvPr>
                  <p:cNvSpPr txBox="1"/>
                  <p:nvPr/>
                </p:nvSpPr>
                <p:spPr>
                  <a:xfrm>
                    <a:off x="9559977" y="2774637"/>
                    <a:ext cx="246734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45" name="TextBox 544">
                    <a:extLst>
                      <a:ext uri="{FF2B5EF4-FFF2-40B4-BE49-F238E27FC236}">
                        <a16:creationId xmlns:a16="http://schemas.microsoft.com/office/drawing/2014/main" id="{7527AB8C-64DC-4BC3-ABAB-DD4C14ABC5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9977" y="2774637"/>
                    <a:ext cx="246734" cy="21544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7073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xmlns="" id="{EC7DFCE5-9FA3-46C7-B3BD-3D957AEFB996}"/>
                  </a:ext>
                </a:extLst>
              </p:cNvPr>
              <p:cNvCxnSpPr>
                <a:stCxn id="573" idx="1"/>
              </p:cNvCxnSpPr>
              <p:nvPr/>
            </p:nvCxnSpPr>
            <p:spPr>
              <a:xfrm flipH="1">
                <a:off x="9444061" y="3076411"/>
                <a:ext cx="3884" cy="35839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xmlns="" id="{878542BA-8448-415D-B726-10C7F99566D5}"/>
                  </a:ext>
                </a:extLst>
              </p:cNvPr>
              <p:cNvCxnSpPr/>
              <p:nvPr/>
            </p:nvCxnSpPr>
            <p:spPr>
              <a:xfrm flipH="1">
                <a:off x="8940607" y="3602657"/>
                <a:ext cx="28568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xmlns="" id="{20AD0C4A-8F77-4F35-8797-BDC7526F7F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55413" y="3719121"/>
                <a:ext cx="6407" cy="68053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9" name="Group 588">
                <a:extLst>
                  <a:ext uri="{FF2B5EF4-FFF2-40B4-BE49-F238E27FC236}">
                    <a16:creationId xmlns:a16="http://schemas.microsoft.com/office/drawing/2014/main" xmlns="" id="{FDE29DF8-5729-44F2-8A1D-BE1DF9FB997D}"/>
                  </a:ext>
                </a:extLst>
              </p:cNvPr>
              <p:cNvGrpSpPr/>
              <p:nvPr/>
            </p:nvGrpSpPr>
            <p:grpSpPr>
              <a:xfrm>
                <a:off x="8684172" y="4334933"/>
                <a:ext cx="429971" cy="491067"/>
                <a:chOff x="6996222" y="4302634"/>
                <a:chExt cx="413212" cy="491067"/>
              </a:xfrm>
            </p:grpSpPr>
            <p:grpSp>
              <p:nvGrpSpPr>
                <p:cNvPr id="590" name="Group 589">
                  <a:extLst>
                    <a:ext uri="{FF2B5EF4-FFF2-40B4-BE49-F238E27FC236}">
                      <a16:creationId xmlns:a16="http://schemas.microsoft.com/office/drawing/2014/main" xmlns="" id="{791FDBFE-0D0B-4696-B3D1-7AADE4D75E47}"/>
                    </a:ext>
                  </a:extLst>
                </p:cNvPr>
                <p:cNvGrpSpPr/>
                <p:nvPr/>
              </p:nvGrpSpPr>
              <p:grpSpPr>
                <a:xfrm>
                  <a:off x="6996222" y="4302634"/>
                  <a:ext cx="250623" cy="288308"/>
                  <a:chOff x="6943060" y="4302634"/>
                  <a:chExt cx="894788" cy="1141236"/>
                </a:xfrm>
              </p:grpSpPr>
              <p:cxnSp>
                <p:nvCxnSpPr>
                  <p:cNvPr id="596" name="Straight Connector 595">
                    <a:extLst>
                      <a:ext uri="{FF2B5EF4-FFF2-40B4-BE49-F238E27FC236}">
                        <a16:creationId xmlns:a16="http://schemas.microsoft.com/office/drawing/2014/main" xmlns="" id="{A799596C-746E-4C2F-9120-94B577AA20AC}"/>
                      </a:ext>
                    </a:extLst>
                  </p:cNvPr>
                  <p:cNvCxnSpPr/>
                  <p:nvPr/>
                </p:nvCxnSpPr>
                <p:spPr>
                  <a:xfrm>
                    <a:off x="7272654" y="4491241"/>
                    <a:ext cx="0" cy="95262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Straight Connector 596">
                    <a:extLst>
                      <a:ext uri="{FF2B5EF4-FFF2-40B4-BE49-F238E27FC236}">
                        <a16:creationId xmlns:a16="http://schemas.microsoft.com/office/drawing/2014/main" xmlns="" id="{A873DD85-E0A5-45F8-B41F-62F4AA9A2D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72655" y="4302634"/>
                    <a:ext cx="482642" cy="44219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Straight Arrow Connector 597">
                    <a:extLst>
                      <a:ext uri="{FF2B5EF4-FFF2-40B4-BE49-F238E27FC236}">
                        <a16:creationId xmlns:a16="http://schemas.microsoft.com/office/drawing/2014/main" xmlns="" id="{287F2FAD-2E3E-42D3-9259-9922B1771C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72654" y="5220586"/>
                    <a:ext cx="565194" cy="22328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Straight Connector 598">
                    <a:extLst>
                      <a:ext uri="{FF2B5EF4-FFF2-40B4-BE49-F238E27FC236}">
                        <a16:creationId xmlns:a16="http://schemas.microsoft.com/office/drawing/2014/main" xmlns="" id="{9970822B-A911-48A0-839D-D07EAEE6CE7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43060" y="4967555"/>
                    <a:ext cx="32959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1" name="Group 316">
                  <a:extLst>
                    <a:ext uri="{FF2B5EF4-FFF2-40B4-BE49-F238E27FC236}">
                      <a16:creationId xmlns:a16="http://schemas.microsoft.com/office/drawing/2014/main" xmlns="" id="{C8BA552E-5707-4B50-983E-A4C4B3CE32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79316" y="4589231"/>
                  <a:ext cx="330118" cy="204470"/>
                  <a:chOff x="4332" y="3113"/>
                  <a:chExt cx="272" cy="189"/>
                </a:xfrm>
              </p:grpSpPr>
              <p:sp>
                <p:nvSpPr>
                  <p:cNvPr id="592" name="Line 317">
                    <a:extLst>
                      <a:ext uri="{FF2B5EF4-FFF2-40B4-BE49-F238E27FC236}">
                        <a16:creationId xmlns:a16="http://schemas.microsoft.com/office/drawing/2014/main" xmlns="" id="{E4CD90E7-E6DF-46E8-8033-9250100D29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32" y="3203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/>
                  </a:p>
                </p:txBody>
              </p:sp>
              <p:sp>
                <p:nvSpPr>
                  <p:cNvPr id="593" name="Line 318">
                    <a:extLst>
                      <a:ext uri="{FF2B5EF4-FFF2-40B4-BE49-F238E27FC236}">
                        <a16:creationId xmlns:a16="http://schemas.microsoft.com/office/drawing/2014/main" xmlns="" id="{6C0E7BD2-9099-4720-8F14-022CADD8D6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01" y="3249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/>
                  </a:p>
                </p:txBody>
              </p:sp>
              <p:sp>
                <p:nvSpPr>
                  <p:cNvPr id="594" name="Line 319">
                    <a:extLst>
                      <a:ext uri="{FF2B5EF4-FFF2-40B4-BE49-F238E27FC236}">
                        <a16:creationId xmlns:a16="http://schemas.microsoft.com/office/drawing/2014/main" xmlns="" id="{81348C58-3610-44C9-9CEC-652DBFFD75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53" y="3302"/>
                    <a:ext cx="4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/>
                  </a:p>
                </p:txBody>
              </p:sp>
              <p:sp>
                <p:nvSpPr>
                  <p:cNvPr id="595" name="Line 320">
                    <a:extLst>
                      <a:ext uri="{FF2B5EF4-FFF2-40B4-BE49-F238E27FC236}">
                        <a16:creationId xmlns:a16="http://schemas.microsoft.com/office/drawing/2014/main" xmlns="" id="{51509F71-6112-495C-865B-47D5C830E1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68" y="3113"/>
                    <a:ext cx="0" cy="9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0" name="TextBox 99">
                    <a:extLst>
                      <a:ext uri="{FF2B5EF4-FFF2-40B4-BE49-F238E27FC236}">
                        <a16:creationId xmlns:a16="http://schemas.microsoft.com/office/drawing/2014/main" xmlns="" id="{7B0ABB9A-A30A-4BF7-9269-A1F43EB77FFF}"/>
                      </a:ext>
                    </a:extLst>
                  </p:cNvPr>
                  <p:cNvSpPr txBox="1"/>
                  <p:nvPr/>
                </p:nvSpPr>
                <p:spPr>
                  <a:xfrm>
                    <a:off x="9050674" y="2434337"/>
                    <a:ext cx="32412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R" sz="1400" i="1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es-CR" sz="1600" dirty="0"/>
                  </a:p>
                </p:txBody>
              </p:sp>
            </mc:Choice>
            <mc:Fallback xmlns="">
              <p:sp>
                <p:nvSpPr>
                  <p:cNvPr id="600" name="TextBox 99">
                    <a:extLst>
                      <a:ext uri="{FF2B5EF4-FFF2-40B4-BE49-F238E27FC236}">
                        <a16:creationId xmlns:a16="http://schemas.microsoft.com/office/drawing/2014/main" id="{7B0ABB9A-A30A-4BF7-9269-A1F43EB77F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0674" y="2434337"/>
                    <a:ext cx="324127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1" name="Oval 103">
                <a:extLst>
                  <a:ext uri="{FF2B5EF4-FFF2-40B4-BE49-F238E27FC236}">
                    <a16:creationId xmlns:a16="http://schemas.microsoft.com/office/drawing/2014/main" xmlns="" id="{31A33B39-E81B-4BCE-BA7D-4FD72AD92BB4}"/>
                  </a:ext>
                </a:extLst>
              </p:cNvPr>
              <p:cNvSpPr/>
              <p:nvPr/>
            </p:nvSpPr>
            <p:spPr>
              <a:xfrm>
                <a:off x="9386060" y="2617282"/>
                <a:ext cx="59928" cy="7268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xmlns="" id="{A852D189-64F6-4D34-AA2C-C72FA17C2C58}"/>
                  </a:ext>
                </a:extLst>
              </p:cNvPr>
              <p:cNvCxnSpPr>
                <a:cxnSpLocks/>
                <a:stCxn id="538" idx="2"/>
              </p:cNvCxnSpPr>
              <p:nvPr/>
            </p:nvCxnSpPr>
            <p:spPr>
              <a:xfrm rot="10800000" flipV="1">
                <a:off x="8928855" y="4070625"/>
                <a:ext cx="490036" cy="257678"/>
              </a:xfrm>
              <a:prstGeom prst="bentConnector3">
                <a:avLst>
                  <a:gd name="adj1" fmla="val 10156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ight Triangle 32">
                <a:extLst>
                  <a:ext uri="{FF2B5EF4-FFF2-40B4-BE49-F238E27FC236}">
                    <a16:creationId xmlns:a16="http://schemas.microsoft.com/office/drawing/2014/main" xmlns="" id="{AA288D2C-30E5-45A4-8B5A-0DF9EC92CBC0}"/>
                  </a:ext>
                </a:extLst>
              </p:cNvPr>
              <p:cNvSpPr/>
              <p:nvPr/>
            </p:nvSpPr>
            <p:spPr>
              <a:xfrm flipH="1">
                <a:off x="9701525" y="5016294"/>
                <a:ext cx="498892" cy="405789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xmlns="" id="{B5BA6BB4-58C9-4BA6-AB42-33D49828B20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07866" y="3762517"/>
              <a:ext cx="902668" cy="582949"/>
            </a:xfrm>
            <a:prstGeom prst="bentConnector3">
              <a:avLst>
                <a:gd name="adj1" fmla="val -6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63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5CD94D02-FA52-49B8-8688-94AFDE414DA2}"/>
              </a:ext>
            </a:extLst>
          </p:cNvPr>
          <p:cNvGrpSpPr/>
          <p:nvPr/>
        </p:nvGrpSpPr>
        <p:grpSpPr>
          <a:xfrm>
            <a:off x="3276984" y="58668"/>
            <a:ext cx="4444732" cy="2271199"/>
            <a:chOff x="7169101" y="263015"/>
            <a:chExt cx="4444732" cy="2271199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xmlns="" id="{75FFDC78-E50A-4CBC-AE00-8968895796C5}"/>
                </a:ext>
              </a:extLst>
            </p:cNvPr>
            <p:cNvSpPr/>
            <p:nvPr/>
          </p:nvSpPr>
          <p:spPr>
            <a:xfrm>
              <a:off x="10082743" y="263015"/>
              <a:ext cx="1531090" cy="1722475"/>
            </a:xfrm>
            <a:prstGeom prst="cube">
              <a:avLst>
                <a:gd name="adj" fmla="val 1248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D6C3F071-8C19-4823-839C-A92F4FDF6BE0}"/>
                </a:ext>
              </a:extLst>
            </p:cNvPr>
            <p:cNvSpPr/>
            <p:nvPr/>
          </p:nvSpPr>
          <p:spPr>
            <a:xfrm>
              <a:off x="11029040" y="738200"/>
              <a:ext cx="127591" cy="1275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9C14C77B-EE28-4D6D-862F-EF4D1C7F034F}"/>
                </a:ext>
              </a:extLst>
            </p:cNvPr>
            <p:cNvSpPr/>
            <p:nvPr/>
          </p:nvSpPr>
          <p:spPr>
            <a:xfrm>
              <a:off x="11029040" y="1124251"/>
              <a:ext cx="127591" cy="1275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DAF01C0D-FBE1-423F-A74C-F54130BCE24E}"/>
                </a:ext>
              </a:extLst>
            </p:cNvPr>
            <p:cNvSpPr/>
            <p:nvPr/>
          </p:nvSpPr>
          <p:spPr>
            <a:xfrm>
              <a:off x="11029040" y="1539204"/>
              <a:ext cx="127591" cy="1275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8CC2C230-3AE9-464C-B093-E6F505D95923}"/>
                </a:ext>
              </a:extLst>
            </p:cNvPr>
            <p:cNvSpPr txBox="1"/>
            <p:nvPr/>
          </p:nvSpPr>
          <p:spPr>
            <a:xfrm>
              <a:off x="10571837" y="1449110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90°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91D5974-9A91-49D1-B9EE-B1A1FA79DF99}"/>
                </a:ext>
              </a:extLst>
            </p:cNvPr>
            <p:cNvSpPr txBox="1"/>
            <p:nvPr/>
          </p:nvSpPr>
          <p:spPr>
            <a:xfrm>
              <a:off x="10526150" y="1047732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180°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9B0FC7D-1E09-485D-8E9A-7A42D5115B50}"/>
                </a:ext>
              </a:extLst>
            </p:cNvPr>
            <p:cNvSpPr txBox="1"/>
            <p:nvPr/>
          </p:nvSpPr>
          <p:spPr>
            <a:xfrm>
              <a:off x="10526149" y="674687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270°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xmlns="" id="{40F3560C-1501-455C-878B-2E03C563F043}"/>
                </a:ext>
              </a:extLst>
            </p:cNvPr>
            <p:cNvGrpSpPr/>
            <p:nvPr/>
          </p:nvGrpSpPr>
          <p:grpSpPr>
            <a:xfrm>
              <a:off x="7743234" y="454651"/>
              <a:ext cx="2117805" cy="1339199"/>
              <a:chOff x="5101142" y="681269"/>
              <a:chExt cx="2363323" cy="181704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xmlns="" id="{40644816-D4C4-4162-8884-4745C43094D9}"/>
                  </a:ext>
                </a:extLst>
              </p:cNvPr>
              <p:cNvGrpSpPr/>
              <p:nvPr/>
            </p:nvGrpSpPr>
            <p:grpSpPr>
              <a:xfrm>
                <a:off x="5101142" y="1058132"/>
                <a:ext cx="2363323" cy="485291"/>
                <a:chOff x="857129" y="1347055"/>
                <a:chExt cx="5071101" cy="1572270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xmlns="" id="{17C2BBA6-42F4-49CE-819F-88E30404ADA2}"/>
                    </a:ext>
                  </a:extLst>
                </p:cNvPr>
                <p:cNvGrpSpPr/>
                <p:nvPr/>
              </p:nvGrpSpPr>
              <p:grpSpPr>
                <a:xfrm>
                  <a:off x="857129" y="1347055"/>
                  <a:ext cx="1273255" cy="1542532"/>
                  <a:chOff x="3791063" y="1553946"/>
                  <a:chExt cx="1273255" cy="1542532"/>
                </a:xfrm>
              </p:grpSpPr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xmlns="" id="{F1EE77FD-A48B-4F3C-AAF7-2742E1040815}"/>
                      </a:ext>
                    </a:extLst>
                  </p:cNvPr>
                  <p:cNvSpPr/>
                  <p:nvPr/>
                </p:nvSpPr>
                <p:spPr>
                  <a:xfrm>
                    <a:off x="3791063" y="1553946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xmlns="" id="{30E5B6B8-6FA7-4C42-8399-2B2A36947F5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419189" y="2294249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xmlns="" id="{885EB97A-DE6E-4259-A327-A57466372EEE}"/>
                    </a:ext>
                  </a:extLst>
                </p:cNvPr>
                <p:cNvGrpSpPr/>
                <p:nvPr/>
              </p:nvGrpSpPr>
              <p:grpSpPr>
                <a:xfrm>
                  <a:off x="2124947" y="1347055"/>
                  <a:ext cx="1273255" cy="1542532"/>
                  <a:chOff x="3791063" y="1553946"/>
                  <a:chExt cx="1273255" cy="1542532"/>
                </a:xfrm>
              </p:grpSpPr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xmlns="" id="{7B5C4A5D-A5E6-45DB-B6A7-E4B390A69C5A}"/>
                      </a:ext>
                    </a:extLst>
                  </p:cNvPr>
                  <p:cNvSpPr/>
                  <p:nvPr/>
                </p:nvSpPr>
                <p:spPr>
                  <a:xfrm>
                    <a:off x="3791063" y="1553946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xmlns="" id="{6129D352-698D-4EB4-96C1-7C9ECF9992B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419189" y="2294249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xmlns="" id="{A3B21942-9000-4911-856A-DB249E8BB9BF}"/>
                    </a:ext>
                  </a:extLst>
                </p:cNvPr>
                <p:cNvGrpSpPr/>
                <p:nvPr/>
              </p:nvGrpSpPr>
              <p:grpSpPr>
                <a:xfrm>
                  <a:off x="3387156" y="1376793"/>
                  <a:ext cx="1273255" cy="1542532"/>
                  <a:chOff x="3791063" y="1553946"/>
                  <a:chExt cx="1273255" cy="1542532"/>
                </a:xfrm>
              </p:grpSpPr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xmlns="" id="{777B0547-741F-4DD9-B844-EE68204BE801}"/>
                      </a:ext>
                    </a:extLst>
                  </p:cNvPr>
                  <p:cNvSpPr/>
                  <p:nvPr/>
                </p:nvSpPr>
                <p:spPr>
                  <a:xfrm>
                    <a:off x="3791063" y="1553946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xmlns="" id="{87283EA0-558B-4BE7-8ED7-DE10F92AF28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419189" y="2294249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xmlns="" id="{E39E7620-E096-41DA-9F6B-7AAA33DB44AA}"/>
                    </a:ext>
                  </a:extLst>
                </p:cNvPr>
                <p:cNvGrpSpPr/>
                <p:nvPr/>
              </p:nvGrpSpPr>
              <p:grpSpPr>
                <a:xfrm>
                  <a:off x="4654975" y="1376793"/>
                  <a:ext cx="1273255" cy="1542532"/>
                  <a:chOff x="3791063" y="1553946"/>
                  <a:chExt cx="1273255" cy="1542532"/>
                </a:xfrm>
              </p:grpSpPr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xmlns="" id="{CD5C9F4A-8E7E-4112-AC50-1F4A3F158F5A}"/>
                      </a:ext>
                    </a:extLst>
                  </p:cNvPr>
                  <p:cNvSpPr/>
                  <p:nvPr/>
                </p:nvSpPr>
                <p:spPr>
                  <a:xfrm>
                    <a:off x="3791063" y="1553946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xmlns="" id="{DBDB00F5-F6DB-4F0F-B0A5-D0AA228B85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419189" y="2294249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xmlns="" id="{1A9149A9-E662-4C84-851A-2DEABD9C9E6C}"/>
                  </a:ext>
                </a:extLst>
              </p:cNvPr>
              <p:cNvGrpSpPr/>
              <p:nvPr/>
            </p:nvGrpSpPr>
            <p:grpSpPr>
              <a:xfrm>
                <a:off x="5101142" y="1762742"/>
                <a:ext cx="2011061" cy="462540"/>
                <a:chOff x="5235381" y="2235484"/>
                <a:chExt cx="2011061" cy="462540"/>
              </a:xfrm>
            </p:grpSpPr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4D2107B3-11F0-41F2-A0E4-E18973524EBF}"/>
                    </a:ext>
                  </a:extLst>
                </p:cNvPr>
                <p:cNvSpPr/>
                <p:nvPr/>
              </p:nvSpPr>
              <p:spPr>
                <a:xfrm rot="10800000">
                  <a:off x="5235381" y="2453271"/>
                  <a:ext cx="292010" cy="236004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xmlns="" id="{09B7351A-EE2A-4A5E-8349-5D4BB434935D}"/>
                    </a:ext>
                  </a:extLst>
                </p:cNvPr>
                <p:cNvGrpSpPr/>
                <p:nvPr/>
              </p:nvGrpSpPr>
              <p:grpSpPr>
                <a:xfrm>
                  <a:off x="5524930" y="2235484"/>
                  <a:ext cx="576324" cy="453791"/>
                  <a:chOff x="3791063" y="1553946"/>
                  <a:chExt cx="1273255" cy="1542532"/>
                </a:xfrm>
              </p:grpSpPr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xmlns="" id="{5E8BBB88-1357-45F9-8211-88C997591931}"/>
                      </a:ext>
                    </a:extLst>
                  </p:cNvPr>
                  <p:cNvSpPr/>
                  <p:nvPr/>
                </p:nvSpPr>
                <p:spPr>
                  <a:xfrm>
                    <a:off x="3791063" y="1553946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xmlns="" id="{370D7113-BDB5-4EF9-BBD0-68FF61C87BA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419189" y="2294249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xmlns="" id="{1A591570-D3DB-4C39-A3C7-C73C918FFD3D}"/>
                    </a:ext>
                  </a:extLst>
                </p:cNvPr>
                <p:cNvGrpSpPr/>
                <p:nvPr/>
              </p:nvGrpSpPr>
              <p:grpSpPr>
                <a:xfrm>
                  <a:off x="6096254" y="2244233"/>
                  <a:ext cx="576324" cy="453791"/>
                  <a:chOff x="3791063" y="1553946"/>
                  <a:chExt cx="1273255" cy="1542532"/>
                </a:xfrm>
              </p:grpSpPr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xmlns="" id="{638634AA-4BAE-48DE-A8A7-D917DB4943A1}"/>
                      </a:ext>
                    </a:extLst>
                  </p:cNvPr>
                  <p:cNvSpPr/>
                  <p:nvPr/>
                </p:nvSpPr>
                <p:spPr>
                  <a:xfrm>
                    <a:off x="3791063" y="1553946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xmlns="" id="{14D02032-54C7-4327-A360-F8F3ED8580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419189" y="2294249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xmlns="" id="{0AA2E887-1872-45CF-A230-03A4A4E81C08}"/>
                    </a:ext>
                  </a:extLst>
                </p:cNvPr>
                <p:cNvGrpSpPr/>
                <p:nvPr/>
              </p:nvGrpSpPr>
              <p:grpSpPr>
                <a:xfrm>
                  <a:off x="6670118" y="2244233"/>
                  <a:ext cx="576324" cy="453791"/>
                  <a:chOff x="3791063" y="1553946"/>
                  <a:chExt cx="1273255" cy="1542532"/>
                </a:xfrm>
              </p:grpSpPr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xmlns="" id="{3BB9A90C-302C-417E-BE4F-106C8CAC1B6C}"/>
                      </a:ext>
                    </a:extLst>
                  </p:cNvPr>
                  <p:cNvSpPr/>
                  <p:nvPr/>
                </p:nvSpPr>
                <p:spPr>
                  <a:xfrm>
                    <a:off x="3791063" y="1553946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xmlns="" id="{EF13D7DF-C2DC-4118-9DCE-BCCDC6EEB88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419189" y="2294249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xmlns="" id="{DAE40A28-87C8-4ADA-95B3-AED5B1587CBB}"/>
                  </a:ext>
                </a:extLst>
              </p:cNvPr>
              <p:cNvCxnSpPr/>
              <p:nvPr/>
            </p:nvCxnSpPr>
            <p:spPr>
              <a:xfrm>
                <a:off x="5101142" y="681269"/>
                <a:ext cx="0" cy="1817046"/>
              </a:xfrm>
              <a:prstGeom prst="line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xmlns="" id="{363D7633-5317-42C7-A32C-F48BE3C7ED42}"/>
                  </a:ext>
                </a:extLst>
              </p:cNvPr>
              <p:cNvSpPr/>
              <p:nvPr/>
            </p:nvSpPr>
            <p:spPr>
              <a:xfrm>
                <a:off x="5214526" y="1004443"/>
                <a:ext cx="65242" cy="72975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xmlns="" id="{D804EC56-CD88-4310-BCA3-23A3DB7036FD}"/>
                  </a:ext>
                </a:extLst>
              </p:cNvPr>
              <p:cNvSpPr/>
              <p:nvPr/>
            </p:nvSpPr>
            <p:spPr>
              <a:xfrm>
                <a:off x="5504075" y="1716185"/>
                <a:ext cx="65242" cy="72975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xmlns="" id="{19392636-E9DB-4E49-967E-45176F0A72FC}"/>
                  </a:ext>
                </a:extLst>
              </p:cNvPr>
              <p:cNvCxnSpPr>
                <a:stCxn id="76" idx="4"/>
              </p:cNvCxnSpPr>
              <p:nvPr/>
            </p:nvCxnSpPr>
            <p:spPr>
              <a:xfrm flipV="1">
                <a:off x="5536696" y="897838"/>
                <a:ext cx="0" cy="89132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xmlns="" id="{04134713-D53A-443D-A249-B31B0BB06280}"/>
                  </a:ext>
                </a:extLst>
              </p:cNvPr>
              <p:cNvCxnSpPr/>
              <p:nvPr/>
            </p:nvCxnSpPr>
            <p:spPr>
              <a:xfrm>
                <a:off x="5254044" y="1058132"/>
                <a:ext cx="29550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4C6D24CF-5884-4959-A646-088CBE6F8346}"/>
                </a:ext>
              </a:extLst>
            </p:cNvPr>
            <p:cNvSpPr txBox="1"/>
            <p:nvPr/>
          </p:nvSpPr>
          <p:spPr>
            <a:xfrm>
              <a:off x="10258190" y="2164882"/>
              <a:ext cx="1180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Fas</a:t>
              </a:r>
              <a:r>
                <a:rPr lang="es-CR" dirty="0"/>
                <a:t>ó</a:t>
              </a:r>
              <a:r>
                <a:rPr lang="en-US" dirty="0"/>
                <a:t>metro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TextBox 94">
                  <a:extLst>
                    <a:ext uri="{FF2B5EF4-FFF2-40B4-BE49-F238E27FC236}">
                      <a16:creationId xmlns:a16="http://schemas.microsoft.com/office/drawing/2014/main" xmlns="" id="{D94404A0-08B1-42A5-A2F4-DB0E27152391}"/>
                    </a:ext>
                  </a:extLst>
                </p:cNvPr>
                <p:cNvSpPr txBox="1"/>
                <p:nvPr/>
              </p:nvSpPr>
              <p:spPr>
                <a:xfrm>
                  <a:off x="7169101" y="674022"/>
                  <a:ext cx="4313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78" name="TextBox 94">
                  <a:extLst>
                    <a:ext uri="{FF2B5EF4-FFF2-40B4-BE49-F238E27FC236}">
                      <a16:creationId xmlns:a16="http://schemas.microsoft.com/office/drawing/2014/main" id="{D94404A0-08B1-42A5-A2F4-DB0E271523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101" y="674022"/>
                  <a:ext cx="431337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94">
                  <a:extLst>
                    <a:ext uri="{FF2B5EF4-FFF2-40B4-BE49-F238E27FC236}">
                      <a16:creationId xmlns:a16="http://schemas.microsoft.com/office/drawing/2014/main" xmlns="" id="{23F5B1A7-3F29-41F9-8994-1565786BC15D}"/>
                    </a:ext>
                  </a:extLst>
                </p:cNvPr>
                <p:cNvSpPr txBox="1"/>
                <p:nvPr/>
              </p:nvSpPr>
              <p:spPr>
                <a:xfrm>
                  <a:off x="7182163" y="1251718"/>
                  <a:ext cx="4456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79" name="TextBox 94">
                  <a:extLst>
                    <a:ext uri="{FF2B5EF4-FFF2-40B4-BE49-F238E27FC236}">
                      <a16:creationId xmlns:a16="http://schemas.microsoft.com/office/drawing/2014/main" id="{23F5B1A7-3F29-41F9-8994-1565786BC1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2163" y="1251718"/>
                  <a:ext cx="445699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xmlns="" id="{D22EDA91-737D-4B11-931B-968B44C2D4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92553" y="859823"/>
              <a:ext cx="1" cy="281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xmlns="" id="{FEF175D4-A562-4180-903D-6FF59CA978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1236" y="1258166"/>
              <a:ext cx="1" cy="281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xmlns="" id="{BEB7C66A-B502-4FD8-94F4-E431FF716945}"/>
              </a:ext>
            </a:extLst>
          </p:cNvPr>
          <p:cNvGrpSpPr/>
          <p:nvPr/>
        </p:nvGrpSpPr>
        <p:grpSpPr>
          <a:xfrm>
            <a:off x="3166832" y="4218288"/>
            <a:ext cx="1569253" cy="427176"/>
            <a:chOff x="1516736" y="4640319"/>
            <a:chExt cx="2364893" cy="627520"/>
          </a:xfrm>
        </p:grpSpPr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xmlns="" id="{A55DF805-69ED-4601-980D-9FFC538F6052}"/>
                </a:ext>
              </a:extLst>
            </p:cNvPr>
            <p:cNvCxnSpPr/>
            <p:nvPr/>
          </p:nvCxnSpPr>
          <p:spPr>
            <a:xfrm>
              <a:off x="1516736" y="5200734"/>
              <a:ext cx="2364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xmlns="" id="{449A1149-184C-4E91-9E65-144E7C5CA81C}"/>
                </a:ext>
              </a:extLst>
            </p:cNvPr>
            <p:cNvGrpSpPr/>
            <p:nvPr/>
          </p:nvGrpSpPr>
          <p:grpSpPr>
            <a:xfrm>
              <a:off x="1611643" y="4647353"/>
              <a:ext cx="216753" cy="618918"/>
              <a:chOff x="4068698" y="3697725"/>
              <a:chExt cx="180019" cy="751975"/>
            </a:xfrm>
          </p:grpSpPr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xmlns="" id="{F8EF6E74-5E36-4509-9189-1A2CC3E5B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1" name="Arc 540">
                <a:extLst>
                  <a:ext uri="{FF2B5EF4-FFF2-40B4-BE49-F238E27FC236}">
                    <a16:creationId xmlns:a16="http://schemas.microsoft.com/office/drawing/2014/main" xmlns="" id="{4545E567-6811-4C76-BF5A-3D5DCA1D2B22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1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xmlns="" id="{2633D4B2-D864-4ADF-A926-1BD423B147FE}"/>
                </a:ext>
              </a:extLst>
            </p:cNvPr>
            <p:cNvCxnSpPr>
              <a:cxnSpLocks/>
              <a:stCxn id="541" idx="0"/>
            </p:cNvCxnSpPr>
            <p:nvPr/>
          </p:nvCxnSpPr>
          <p:spPr>
            <a:xfrm>
              <a:off x="1703933" y="5205627"/>
              <a:ext cx="332269" cy="9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xmlns="" id="{9E5098BB-33E2-497C-A00D-42AAB67CC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9334" y="5208824"/>
              <a:ext cx="196760" cy="6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xmlns="" id="{E14B48F6-C196-43CE-AF8E-2B946EEB81CF}"/>
                </a:ext>
              </a:extLst>
            </p:cNvPr>
            <p:cNvGrpSpPr/>
            <p:nvPr/>
          </p:nvGrpSpPr>
          <p:grpSpPr>
            <a:xfrm>
              <a:off x="2132018" y="4640319"/>
              <a:ext cx="216753" cy="618918"/>
              <a:chOff x="4068698" y="3697725"/>
              <a:chExt cx="180019" cy="751975"/>
            </a:xfrm>
          </p:grpSpPr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xmlns="" id="{7110E699-F1B5-4B3A-A281-BE923E153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3" name="Arc 532">
                <a:extLst>
                  <a:ext uri="{FF2B5EF4-FFF2-40B4-BE49-F238E27FC236}">
                    <a16:creationId xmlns:a16="http://schemas.microsoft.com/office/drawing/2014/main" xmlns="" id="{A150E3DC-E355-49CA-8DA0-3E14AB9974E3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814755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xmlns="" id="{C9E73205-EC31-4D64-AB54-0B7E680DB7EE}"/>
                </a:ext>
              </a:extLst>
            </p:cNvPr>
            <p:cNvCxnSpPr>
              <a:cxnSpLocks/>
              <a:stCxn id="533" idx="0"/>
            </p:cNvCxnSpPr>
            <p:nvPr/>
          </p:nvCxnSpPr>
          <p:spPr>
            <a:xfrm flipV="1">
              <a:off x="2232323" y="5208825"/>
              <a:ext cx="311999" cy="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xmlns="" id="{666C5FEF-1E5A-4F52-9AC2-F728694F07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93" y="5202500"/>
              <a:ext cx="202147" cy="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xmlns="" id="{428F949B-FED8-48E9-B81E-3E1DC1E7879C}"/>
                </a:ext>
              </a:extLst>
            </p:cNvPr>
            <p:cNvGrpSpPr/>
            <p:nvPr/>
          </p:nvGrpSpPr>
          <p:grpSpPr>
            <a:xfrm>
              <a:off x="2668465" y="4641887"/>
              <a:ext cx="216753" cy="618918"/>
              <a:chOff x="4068698" y="3697725"/>
              <a:chExt cx="180019" cy="751975"/>
            </a:xfrm>
          </p:grpSpPr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xmlns="" id="{1C2B92FC-A9D6-42DD-9139-5DFB512F5F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5" name="Arc 524">
                <a:extLst>
                  <a:ext uri="{FF2B5EF4-FFF2-40B4-BE49-F238E27FC236}">
                    <a16:creationId xmlns:a16="http://schemas.microsoft.com/office/drawing/2014/main" xmlns="" id="{240D5E68-A65D-48D8-9A3C-4DF776E436E7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1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xmlns="" id="{CC843813-EF62-4578-8E20-229E5C97EE34}"/>
                </a:ext>
              </a:extLst>
            </p:cNvPr>
            <p:cNvCxnSpPr>
              <a:cxnSpLocks/>
              <a:stCxn id="525" idx="0"/>
            </p:cNvCxnSpPr>
            <p:nvPr/>
          </p:nvCxnSpPr>
          <p:spPr>
            <a:xfrm>
              <a:off x="2760755" y="5200161"/>
              <a:ext cx="296561" cy="8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xmlns="" id="{41525A6C-1DC6-4D6B-9320-E478535C6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4440" y="5204068"/>
              <a:ext cx="202147" cy="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xmlns="" id="{5290F33E-5C3B-446A-A0B8-EA5988CB0B83}"/>
                </a:ext>
              </a:extLst>
            </p:cNvPr>
            <p:cNvGrpSpPr/>
            <p:nvPr/>
          </p:nvGrpSpPr>
          <p:grpSpPr>
            <a:xfrm>
              <a:off x="3201987" y="4648921"/>
              <a:ext cx="216753" cy="618918"/>
              <a:chOff x="4068698" y="3697725"/>
              <a:chExt cx="180019" cy="751975"/>
            </a:xfrm>
          </p:grpSpPr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xmlns="" id="{C5EF4808-F003-4FE7-80E8-F35070642F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7" name="Arc 516">
                <a:extLst>
                  <a:ext uri="{FF2B5EF4-FFF2-40B4-BE49-F238E27FC236}">
                    <a16:creationId xmlns:a16="http://schemas.microsoft.com/office/drawing/2014/main" xmlns="" id="{4E033BFF-D820-4621-88B5-955EDD1E402E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0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xmlns="" id="{E78056A7-A5D0-428B-9D6D-6698F43FF254}"/>
                </a:ext>
              </a:extLst>
            </p:cNvPr>
            <p:cNvCxnSpPr>
              <a:cxnSpLocks/>
              <a:stCxn id="517" idx="0"/>
            </p:cNvCxnSpPr>
            <p:nvPr/>
          </p:nvCxnSpPr>
          <p:spPr>
            <a:xfrm>
              <a:off x="3294278" y="5207196"/>
              <a:ext cx="296560" cy="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xmlns="" id="{0EF4F7B7-F787-431A-AC26-FC0860CC6F7A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78" y="5208824"/>
              <a:ext cx="220431" cy="22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xmlns="" id="{05DB6979-2CFB-4CD1-A791-6546B1115AF6}"/>
              </a:ext>
            </a:extLst>
          </p:cNvPr>
          <p:cNvGrpSpPr/>
          <p:nvPr/>
        </p:nvGrpSpPr>
        <p:grpSpPr>
          <a:xfrm>
            <a:off x="3388798" y="4715972"/>
            <a:ext cx="1569253" cy="427176"/>
            <a:chOff x="1516736" y="4640319"/>
            <a:chExt cx="2364893" cy="627520"/>
          </a:xfrm>
        </p:grpSpPr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xmlns="" id="{265959AD-F8E4-4BE5-98EA-C25F4CC088C1}"/>
                </a:ext>
              </a:extLst>
            </p:cNvPr>
            <p:cNvCxnSpPr/>
            <p:nvPr/>
          </p:nvCxnSpPr>
          <p:spPr>
            <a:xfrm>
              <a:off x="1516736" y="5200734"/>
              <a:ext cx="2364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xmlns="" id="{7BE6AB8C-B02B-429B-996A-A81AEED280E9}"/>
                </a:ext>
              </a:extLst>
            </p:cNvPr>
            <p:cNvGrpSpPr/>
            <p:nvPr/>
          </p:nvGrpSpPr>
          <p:grpSpPr>
            <a:xfrm>
              <a:off x="1611643" y="4647353"/>
              <a:ext cx="216753" cy="618918"/>
              <a:chOff x="4068698" y="3697725"/>
              <a:chExt cx="180019" cy="751975"/>
            </a:xfrm>
          </p:grpSpPr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xmlns="" id="{02C85308-94F1-4D63-883B-EC6A6F301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3" name="Arc 372">
                <a:extLst>
                  <a:ext uri="{FF2B5EF4-FFF2-40B4-BE49-F238E27FC236}">
                    <a16:creationId xmlns:a16="http://schemas.microsoft.com/office/drawing/2014/main" xmlns="" id="{B8EE92F2-E3CA-4577-BD48-5C491AB700E7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1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xmlns="" id="{8EDB8BFF-04EE-4575-A1FF-BCDBB798CF7A}"/>
                </a:ext>
              </a:extLst>
            </p:cNvPr>
            <p:cNvCxnSpPr>
              <a:cxnSpLocks/>
              <a:stCxn id="373" idx="0"/>
            </p:cNvCxnSpPr>
            <p:nvPr/>
          </p:nvCxnSpPr>
          <p:spPr>
            <a:xfrm>
              <a:off x="1703933" y="5205627"/>
              <a:ext cx="332269" cy="9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xmlns="" id="{7DE46CB3-62D4-4D8F-9F32-115EA57DAB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9334" y="5208824"/>
              <a:ext cx="196760" cy="6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xmlns="" id="{C137BD35-93F3-46DC-B98D-7BA3ACB63CE1}"/>
                </a:ext>
              </a:extLst>
            </p:cNvPr>
            <p:cNvGrpSpPr/>
            <p:nvPr/>
          </p:nvGrpSpPr>
          <p:grpSpPr>
            <a:xfrm>
              <a:off x="2132018" y="4640319"/>
              <a:ext cx="216753" cy="618918"/>
              <a:chOff x="4068698" y="3697725"/>
              <a:chExt cx="180019" cy="751975"/>
            </a:xfrm>
          </p:grpSpPr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xmlns="" id="{529D744F-657A-40EF-97B1-A303DAD90A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Arc 370">
                <a:extLst>
                  <a:ext uri="{FF2B5EF4-FFF2-40B4-BE49-F238E27FC236}">
                    <a16:creationId xmlns:a16="http://schemas.microsoft.com/office/drawing/2014/main" xmlns="" id="{A6A8A835-BCB9-4AD9-AD6C-2D81CE2202D2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814755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xmlns="" id="{0BFBAB3B-C1F9-4BA8-BF6F-BD0D15A4FDCC}"/>
                </a:ext>
              </a:extLst>
            </p:cNvPr>
            <p:cNvCxnSpPr>
              <a:cxnSpLocks/>
              <a:stCxn id="371" idx="0"/>
            </p:cNvCxnSpPr>
            <p:nvPr/>
          </p:nvCxnSpPr>
          <p:spPr>
            <a:xfrm flipV="1">
              <a:off x="2232323" y="5208825"/>
              <a:ext cx="311999" cy="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xmlns="" id="{2F839488-09A5-42A1-820B-41EDEA35D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93" y="5202500"/>
              <a:ext cx="202147" cy="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xmlns="" id="{A9E3B8C3-C31E-4C71-8BA7-6A10F75806E9}"/>
                </a:ext>
              </a:extLst>
            </p:cNvPr>
            <p:cNvGrpSpPr/>
            <p:nvPr/>
          </p:nvGrpSpPr>
          <p:grpSpPr>
            <a:xfrm>
              <a:off x="2668465" y="4641887"/>
              <a:ext cx="216753" cy="618918"/>
              <a:chOff x="4068698" y="3697725"/>
              <a:chExt cx="180019" cy="751975"/>
            </a:xfrm>
          </p:grpSpPr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xmlns="" id="{D4272FC1-E4E0-4B60-ADB0-DCA3CC0BA9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Arc 368">
                <a:extLst>
                  <a:ext uri="{FF2B5EF4-FFF2-40B4-BE49-F238E27FC236}">
                    <a16:creationId xmlns:a16="http://schemas.microsoft.com/office/drawing/2014/main" xmlns="" id="{EB781F8B-42C2-4564-9D41-C80DD3D450C0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1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xmlns="" id="{2B1BF0E7-D29B-49EA-BF83-346F2E371517}"/>
                </a:ext>
              </a:extLst>
            </p:cNvPr>
            <p:cNvCxnSpPr>
              <a:cxnSpLocks/>
              <a:stCxn id="369" idx="0"/>
            </p:cNvCxnSpPr>
            <p:nvPr/>
          </p:nvCxnSpPr>
          <p:spPr>
            <a:xfrm>
              <a:off x="2760755" y="5200161"/>
              <a:ext cx="296561" cy="8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xmlns="" id="{9F5A3167-6535-449D-BA4C-A816751C49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4440" y="5204068"/>
              <a:ext cx="202147" cy="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xmlns="" id="{9BD9406E-402D-447B-B013-104D610161C5}"/>
                </a:ext>
              </a:extLst>
            </p:cNvPr>
            <p:cNvGrpSpPr/>
            <p:nvPr/>
          </p:nvGrpSpPr>
          <p:grpSpPr>
            <a:xfrm>
              <a:off x="3201987" y="4648921"/>
              <a:ext cx="216753" cy="618918"/>
              <a:chOff x="4068698" y="3697725"/>
              <a:chExt cx="180019" cy="751975"/>
            </a:xfrm>
          </p:grpSpPr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xmlns="" id="{F7540A72-F0A5-4344-A9BA-B1B541E315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1" name="Arc 360">
                <a:extLst>
                  <a:ext uri="{FF2B5EF4-FFF2-40B4-BE49-F238E27FC236}">
                    <a16:creationId xmlns:a16="http://schemas.microsoft.com/office/drawing/2014/main" xmlns="" id="{3C436265-50CD-46C9-9C47-911A3ADF2618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0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xmlns="" id="{20F81B76-2720-42A1-83FA-1EDEA886A132}"/>
                </a:ext>
              </a:extLst>
            </p:cNvPr>
            <p:cNvCxnSpPr>
              <a:cxnSpLocks/>
              <a:stCxn id="361" idx="0"/>
            </p:cNvCxnSpPr>
            <p:nvPr/>
          </p:nvCxnSpPr>
          <p:spPr>
            <a:xfrm>
              <a:off x="3294278" y="5207196"/>
              <a:ext cx="296560" cy="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xmlns="" id="{CE9552E3-3BAD-4742-9AB7-416372F85731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78" y="5208824"/>
              <a:ext cx="220431" cy="22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0" name="TextBox 94">
                <a:extLst>
                  <a:ext uri="{FF2B5EF4-FFF2-40B4-BE49-F238E27FC236}">
                    <a16:creationId xmlns:a16="http://schemas.microsoft.com/office/drawing/2014/main" xmlns="" id="{BD8DB558-499B-4BF3-BCC8-76A178FA4D7F}"/>
                  </a:ext>
                </a:extLst>
              </p:cNvPr>
              <p:cNvSpPr txBox="1"/>
              <p:nvPr/>
            </p:nvSpPr>
            <p:spPr>
              <a:xfrm>
                <a:off x="3406010" y="3902562"/>
                <a:ext cx="4185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500" name="TextBox 94">
                <a:extLst>
                  <a:ext uri="{FF2B5EF4-FFF2-40B4-BE49-F238E27FC236}">
                    <a16:creationId xmlns:a16="http://schemas.microsoft.com/office/drawing/2014/main" id="{BD8DB558-499B-4BF3-BCC8-76A178FA4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010" y="3902562"/>
                <a:ext cx="41857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TextBox 94">
                <a:extLst>
                  <a:ext uri="{FF2B5EF4-FFF2-40B4-BE49-F238E27FC236}">
                    <a16:creationId xmlns:a16="http://schemas.microsoft.com/office/drawing/2014/main" xmlns="" id="{C2954AF6-DB82-4E5D-B7B3-FC2AC5AC8773}"/>
                  </a:ext>
                </a:extLst>
              </p:cNvPr>
              <p:cNvSpPr txBox="1"/>
              <p:nvPr/>
            </p:nvSpPr>
            <p:spPr>
              <a:xfrm>
                <a:off x="4094464" y="3547276"/>
                <a:ext cx="4805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501" name="TextBox 94">
                <a:extLst>
                  <a:ext uri="{FF2B5EF4-FFF2-40B4-BE49-F238E27FC236}">
                    <a16:creationId xmlns:a16="http://schemas.microsoft.com/office/drawing/2014/main" id="{C2954AF6-DB82-4E5D-B7B3-FC2AC5AC8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64" y="3547276"/>
                <a:ext cx="48051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4" name="Group 373">
            <a:extLst>
              <a:ext uri="{FF2B5EF4-FFF2-40B4-BE49-F238E27FC236}">
                <a16:creationId xmlns:a16="http://schemas.microsoft.com/office/drawing/2014/main" xmlns="" id="{F24E97E6-51A2-4D37-8F49-77720DFB71F7}"/>
              </a:ext>
            </a:extLst>
          </p:cNvPr>
          <p:cNvGrpSpPr/>
          <p:nvPr/>
        </p:nvGrpSpPr>
        <p:grpSpPr>
          <a:xfrm>
            <a:off x="4592569" y="4000512"/>
            <a:ext cx="2059756" cy="1538650"/>
            <a:chOff x="8470232" y="2959768"/>
            <a:chExt cx="2059756" cy="1538650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xmlns="" id="{0AFD44A8-66AB-4A45-A263-1DDF593BB7F8}"/>
                </a:ext>
              </a:extLst>
            </p:cNvPr>
            <p:cNvSpPr/>
            <p:nvPr/>
          </p:nvSpPr>
          <p:spPr>
            <a:xfrm>
              <a:off x="8903369" y="2959768"/>
              <a:ext cx="1167064" cy="1538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Text Box 14">
              <a:extLst>
                <a:ext uri="{FF2B5EF4-FFF2-40B4-BE49-F238E27FC236}">
                  <a16:creationId xmlns:a16="http://schemas.microsoft.com/office/drawing/2014/main" xmlns="" id="{1799FAB0-461B-4FCF-97F8-9584DAD36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6758" y="3164546"/>
              <a:ext cx="3834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CR" altLang="es-CR" sz="1600" noProof="1"/>
                <a:t>S</a:t>
              </a:r>
              <a:endParaRPr lang="el-GR" altLang="es-CR" sz="1600" noProof="1"/>
            </a:p>
          </p:txBody>
        </p:sp>
        <p:sp>
          <p:nvSpPr>
            <p:cNvPr id="377" name="Text Box 14">
              <a:extLst>
                <a:ext uri="{FF2B5EF4-FFF2-40B4-BE49-F238E27FC236}">
                  <a16:creationId xmlns:a16="http://schemas.microsoft.com/office/drawing/2014/main" xmlns="" id="{9AED47B3-0D24-4A3E-A678-06A805B6D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0394" y="4011731"/>
              <a:ext cx="3834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CR" altLang="es-CR" sz="1600" noProof="1"/>
                <a:t>R</a:t>
              </a:r>
              <a:endParaRPr lang="el-GR" altLang="es-CR" sz="1600" noProof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" name="TextBox 94">
                  <a:extLst>
                    <a:ext uri="{FF2B5EF4-FFF2-40B4-BE49-F238E27FC236}">
                      <a16:creationId xmlns:a16="http://schemas.microsoft.com/office/drawing/2014/main" xmlns="" id="{5630F8D7-6425-4051-9443-23A344A5B2D6}"/>
                    </a:ext>
                  </a:extLst>
                </p:cNvPr>
                <p:cNvSpPr txBox="1"/>
                <p:nvPr/>
              </p:nvSpPr>
              <p:spPr>
                <a:xfrm>
                  <a:off x="9642733" y="3171065"/>
                  <a:ext cx="376642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379" name="TextBox 94">
                  <a:extLst>
                    <a:ext uri="{FF2B5EF4-FFF2-40B4-BE49-F238E27FC236}">
                      <a16:creationId xmlns:a16="http://schemas.microsoft.com/office/drawing/2014/main" id="{5630F8D7-6425-4051-9443-23A344A5B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2733" y="3171065"/>
                  <a:ext cx="376642" cy="339132"/>
                </a:xfrm>
                <a:prstGeom prst="rect">
                  <a:avLst/>
                </a:prstGeom>
                <a:blipFill>
                  <a:blip r:embed="rId6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94">
                  <a:extLst>
                    <a:ext uri="{FF2B5EF4-FFF2-40B4-BE49-F238E27FC236}">
                      <a16:creationId xmlns:a16="http://schemas.microsoft.com/office/drawing/2014/main" xmlns="" id="{1B46CE37-8E2B-4067-8A9A-F9EEFFFD308A}"/>
                    </a:ext>
                  </a:extLst>
                </p:cNvPr>
                <p:cNvSpPr txBox="1"/>
                <p:nvPr/>
              </p:nvSpPr>
              <p:spPr>
                <a:xfrm>
                  <a:off x="9647711" y="4068544"/>
                  <a:ext cx="376642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CR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382" name="TextBox 94">
                  <a:extLst>
                    <a:ext uri="{FF2B5EF4-FFF2-40B4-BE49-F238E27FC236}">
                      <a16:creationId xmlns:a16="http://schemas.microsoft.com/office/drawing/2014/main" id="{1B46CE37-8E2B-4067-8A9A-F9EEFFFD3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7711" y="4068544"/>
                  <a:ext cx="376642" cy="339132"/>
                </a:xfrm>
                <a:prstGeom prst="rect">
                  <a:avLst/>
                </a:prstGeom>
                <a:blipFill>
                  <a:blip r:embed="rId7"/>
                  <a:stretch>
                    <a:fillRect r="-1639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xmlns="" id="{1BB3FD57-396A-47EE-8DF2-3536D09E43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8386" y="3286268"/>
              <a:ext cx="339850" cy="37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xmlns="" id="{64748739-9A27-427C-840C-A7AC73EB6623}"/>
                </a:ext>
              </a:extLst>
            </p:cNvPr>
            <p:cNvCxnSpPr/>
            <p:nvPr/>
          </p:nvCxnSpPr>
          <p:spPr>
            <a:xfrm>
              <a:off x="8470232" y="4195179"/>
              <a:ext cx="4331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xmlns="" id="{D8A0F077-7DCE-4986-9BE6-57EC4750D742}"/>
                </a:ext>
              </a:extLst>
            </p:cNvPr>
            <p:cNvCxnSpPr/>
            <p:nvPr/>
          </p:nvCxnSpPr>
          <p:spPr>
            <a:xfrm>
              <a:off x="10096851" y="4217669"/>
              <a:ext cx="4331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xmlns="" id="{994588CC-167F-4417-8297-543F52F9F45E}"/>
              </a:ext>
            </a:extLst>
          </p:cNvPr>
          <p:cNvCxnSpPr>
            <a:cxnSpLocks/>
            <a:endCxn id="487" idx="1"/>
          </p:cNvCxnSpPr>
          <p:nvPr/>
        </p:nvCxnSpPr>
        <p:spPr>
          <a:xfrm rot="10800000">
            <a:off x="3829853" y="3538431"/>
            <a:ext cx="902705" cy="792297"/>
          </a:xfrm>
          <a:prstGeom prst="bentConnector4">
            <a:avLst>
              <a:gd name="adj1" fmla="val 16749"/>
              <a:gd name="adj2" fmla="val 1091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4AC3BAD6-57F0-4FC7-91EA-B83DC2D6E02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53678" y="5230731"/>
            <a:ext cx="939140" cy="849068"/>
          </a:xfrm>
          <a:prstGeom prst="bentConnector4">
            <a:avLst>
              <a:gd name="adj1" fmla="val 20467"/>
              <a:gd name="adj2" fmla="val 968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1" name="Group 470">
            <a:extLst>
              <a:ext uri="{FF2B5EF4-FFF2-40B4-BE49-F238E27FC236}">
                <a16:creationId xmlns:a16="http://schemas.microsoft.com/office/drawing/2014/main" xmlns="" id="{BCC564A3-AC03-4175-9237-7E7511414707}"/>
              </a:ext>
            </a:extLst>
          </p:cNvPr>
          <p:cNvGrpSpPr/>
          <p:nvPr/>
        </p:nvGrpSpPr>
        <p:grpSpPr>
          <a:xfrm>
            <a:off x="7203787" y="5892122"/>
            <a:ext cx="351193" cy="235230"/>
            <a:chOff x="5327708" y="3437408"/>
            <a:chExt cx="351193" cy="235230"/>
          </a:xfrm>
        </p:grpSpPr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xmlns="" id="{2C3AF665-EFC8-4AEB-A732-A339EA7E71F9}"/>
                </a:ext>
              </a:extLst>
            </p:cNvPr>
            <p:cNvCxnSpPr>
              <a:cxnSpLocks/>
            </p:cNvCxnSpPr>
            <p:nvPr/>
          </p:nvCxnSpPr>
          <p:spPr>
            <a:xfrm>
              <a:off x="5327708" y="3437408"/>
              <a:ext cx="35119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xmlns="" id="{DC89F5CA-48A4-492F-B212-0B1F801C2D9B}"/>
                </a:ext>
              </a:extLst>
            </p:cNvPr>
            <p:cNvGrpSpPr/>
            <p:nvPr/>
          </p:nvGrpSpPr>
          <p:grpSpPr>
            <a:xfrm rot="16200000">
              <a:off x="5405656" y="3434274"/>
              <a:ext cx="177202" cy="299526"/>
              <a:chOff x="5405656" y="3434274"/>
              <a:chExt cx="177202" cy="299526"/>
            </a:xfrm>
          </p:grpSpPr>
          <p:sp>
            <p:nvSpPr>
              <p:cNvPr id="479" name="Arc 478">
                <a:extLst>
                  <a:ext uri="{FF2B5EF4-FFF2-40B4-BE49-F238E27FC236}">
                    <a16:creationId xmlns:a16="http://schemas.microsoft.com/office/drawing/2014/main" xmlns="" id="{3AA2B2A6-74BA-4443-9F6A-2E9EBDB5FD9A}"/>
                  </a:ext>
                </a:extLst>
              </p:cNvPr>
              <p:cNvSpPr/>
              <p:nvPr/>
            </p:nvSpPr>
            <p:spPr>
              <a:xfrm>
                <a:off x="5405656" y="3462338"/>
                <a:ext cx="177201" cy="271462"/>
              </a:xfrm>
              <a:prstGeom prst="arc">
                <a:avLst>
                  <a:gd name="adj1" fmla="val 17282024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Arc 479">
                <a:extLst>
                  <a:ext uri="{FF2B5EF4-FFF2-40B4-BE49-F238E27FC236}">
                    <a16:creationId xmlns:a16="http://schemas.microsoft.com/office/drawing/2014/main" xmlns="" id="{D9A4F7E3-E4A6-4DBB-8478-E757D0A2A3B4}"/>
                  </a:ext>
                </a:extLst>
              </p:cNvPr>
              <p:cNvSpPr/>
              <p:nvPr/>
            </p:nvSpPr>
            <p:spPr>
              <a:xfrm flipV="1">
                <a:off x="5408448" y="3434274"/>
                <a:ext cx="174410" cy="299525"/>
              </a:xfrm>
              <a:prstGeom prst="arc">
                <a:avLst>
                  <a:gd name="adj1" fmla="val 17534850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xmlns="" id="{8005F66F-3E0F-43FB-A73D-D50AADBE7C27}"/>
              </a:ext>
            </a:extLst>
          </p:cNvPr>
          <p:cNvCxnSpPr>
            <a:cxnSpLocks/>
          </p:cNvCxnSpPr>
          <p:nvPr/>
        </p:nvCxnSpPr>
        <p:spPr>
          <a:xfrm flipH="1">
            <a:off x="7392679" y="4939290"/>
            <a:ext cx="1" cy="353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xmlns="" id="{948FF7C2-D2C8-4AAB-9EB9-B30F20D0A6FA}"/>
              </a:ext>
            </a:extLst>
          </p:cNvPr>
          <p:cNvCxnSpPr>
            <a:cxnSpLocks/>
          </p:cNvCxnSpPr>
          <p:nvPr/>
        </p:nvCxnSpPr>
        <p:spPr>
          <a:xfrm>
            <a:off x="7389996" y="5018448"/>
            <a:ext cx="0" cy="8690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xmlns="" id="{E3D6A77A-02D6-48FF-906E-26123499BB48}"/>
              </a:ext>
            </a:extLst>
          </p:cNvPr>
          <p:cNvCxnSpPr>
            <a:endCxn id="480" idx="2"/>
          </p:cNvCxnSpPr>
          <p:nvPr/>
        </p:nvCxnSpPr>
        <p:spPr>
          <a:xfrm flipV="1">
            <a:off x="7365212" y="5950151"/>
            <a:ext cx="5124" cy="412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6" name="126 Grupo">
            <a:extLst>
              <a:ext uri="{FF2B5EF4-FFF2-40B4-BE49-F238E27FC236}">
                <a16:creationId xmlns:a16="http://schemas.microsoft.com/office/drawing/2014/main" xmlns="" id="{935D5A39-2E4C-4FCD-A0BC-A5AF1F596D52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168987" y="3594654"/>
            <a:ext cx="379078" cy="97028"/>
            <a:chOff x="2428859" y="6033846"/>
            <a:chExt cx="503238" cy="152658"/>
          </a:xfrm>
        </p:grpSpPr>
        <p:sp>
          <p:nvSpPr>
            <p:cNvPr id="498" name="Line 5">
              <a:extLst>
                <a:ext uri="{FF2B5EF4-FFF2-40B4-BE49-F238E27FC236}">
                  <a16:creationId xmlns:a16="http://schemas.microsoft.com/office/drawing/2014/main" xmlns="" id="{9FD3A1BF-DCC5-4625-BF79-DDF3DB0663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499" name="Line 6">
              <a:extLst>
                <a:ext uri="{FF2B5EF4-FFF2-40B4-BE49-F238E27FC236}">
                  <a16:creationId xmlns:a16="http://schemas.microsoft.com/office/drawing/2014/main" xmlns="" id="{9F4687C8-7825-4FE7-A875-856FFAA694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504" name="Group 7">
              <a:extLst>
                <a:ext uri="{FF2B5EF4-FFF2-40B4-BE49-F238E27FC236}">
                  <a16:creationId xmlns:a16="http://schemas.microsoft.com/office/drawing/2014/main" xmlns="" id="{7C176B41-3318-414B-B6F1-590F209D367F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511" name="Line 8">
                <a:extLst>
                  <a:ext uri="{FF2B5EF4-FFF2-40B4-BE49-F238E27FC236}">
                    <a16:creationId xmlns:a16="http://schemas.microsoft.com/office/drawing/2014/main" xmlns="" id="{B068C3A1-DD5B-4B71-B505-0B3189B5F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514" name="Line 9">
                <a:extLst>
                  <a:ext uri="{FF2B5EF4-FFF2-40B4-BE49-F238E27FC236}">
                    <a16:creationId xmlns:a16="http://schemas.microsoft.com/office/drawing/2014/main" xmlns="" id="{06C1ACCC-D9CC-41B5-A560-8FE5C84DC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506" name="Line 10">
              <a:extLst>
                <a:ext uri="{FF2B5EF4-FFF2-40B4-BE49-F238E27FC236}">
                  <a16:creationId xmlns:a16="http://schemas.microsoft.com/office/drawing/2014/main" xmlns="" id="{FBADAEB6-FBB8-428C-A691-6D50122BB7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507" name="Line 11">
              <a:extLst>
                <a:ext uri="{FF2B5EF4-FFF2-40B4-BE49-F238E27FC236}">
                  <a16:creationId xmlns:a16="http://schemas.microsoft.com/office/drawing/2014/main" xmlns="" id="{2B6DAB8C-B011-4AB0-B01C-7840368977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508" name="Line 12">
              <a:extLst>
                <a:ext uri="{FF2B5EF4-FFF2-40B4-BE49-F238E27FC236}">
                  <a16:creationId xmlns:a16="http://schemas.microsoft.com/office/drawing/2014/main" xmlns="" id="{009C7E3C-3161-459A-963E-05B4DDDC53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509" name="Line 13">
              <a:extLst>
                <a:ext uri="{FF2B5EF4-FFF2-40B4-BE49-F238E27FC236}">
                  <a16:creationId xmlns:a16="http://schemas.microsoft.com/office/drawing/2014/main" xmlns="" id="{D579627D-5347-493D-8646-7F71E030B4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grpSp>
        <p:nvGrpSpPr>
          <p:cNvPr id="515" name="Group 316">
            <a:extLst>
              <a:ext uri="{FF2B5EF4-FFF2-40B4-BE49-F238E27FC236}">
                <a16:creationId xmlns:a16="http://schemas.microsoft.com/office/drawing/2014/main" xmlns="" id="{6FB83CC1-41E1-44F7-9DB9-5C6C60888636}"/>
              </a:ext>
            </a:extLst>
          </p:cNvPr>
          <p:cNvGrpSpPr>
            <a:grpSpLocks/>
          </p:cNvGrpSpPr>
          <p:nvPr/>
        </p:nvGrpSpPr>
        <p:grpSpPr bwMode="auto">
          <a:xfrm>
            <a:off x="7204483" y="6333819"/>
            <a:ext cx="330118" cy="204470"/>
            <a:chOff x="4332" y="3113"/>
            <a:chExt cx="272" cy="189"/>
          </a:xfrm>
        </p:grpSpPr>
        <p:sp>
          <p:nvSpPr>
            <p:cNvPr id="519" name="Line 317">
              <a:extLst>
                <a:ext uri="{FF2B5EF4-FFF2-40B4-BE49-F238E27FC236}">
                  <a16:creationId xmlns:a16="http://schemas.microsoft.com/office/drawing/2014/main" xmlns="" id="{490E668D-7AF5-4ABA-8342-7BE4FA1A2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522" name="Line 318">
              <a:extLst>
                <a:ext uri="{FF2B5EF4-FFF2-40B4-BE49-F238E27FC236}">
                  <a16:creationId xmlns:a16="http://schemas.microsoft.com/office/drawing/2014/main" xmlns="" id="{B466C355-5F80-4711-BD5D-F44A772A1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523" name="Line 319">
              <a:extLst>
                <a:ext uri="{FF2B5EF4-FFF2-40B4-BE49-F238E27FC236}">
                  <a16:creationId xmlns:a16="http://schemas.microsoft.com/office/drawing/2014/main" xmlns="" id="{2CB5DBFF-9D5C-4488-A91D-5EF669BE6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527" name="Line 320">
              <a:extLst>
                <a:ext uri="{FF2B5EF4-FFF2-40B4-BE49-F238E27FC236}">
                  <a16:creationId xmlns:a16="http://schemas.microsoft.com/office/drawing/2014/main" xmlns="" id="{903D27F6-FDFC-41E8-A0BF-B7E0ABFF4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531" name="Text Box 14">
            <a:extLst>
              <a:ext uri="{FF2B5EF4-FFF2-40B4-BE49-F238E27FC236}">
                <a16:creationId xmlns:a16="http://schemas.microsoft.com/office/drawing/2014/main" xmlns="" id="{B122ADEA-3857-4517-AB02-56D1D1D3C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858" y="5793591"/>
            <a:ext cx="4695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CR" sz="1400" noProof="1"/>
              <a:t>C</a:t>
            </a:r>
            <a:endParaRPr lang="el-GR" altLang="es-CR" sz="1400" noProof="1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xmlns="" id="{04EA422B-A6C6-4739-A89E-B12179E4336C}"/>
              </a:ext>
            </a:extLst>
          </p:cNvPr>
          <p:cNvSpPr/>
          <p:nvPr/>
        </p:nvSpPr>
        <p:spPr>
          <a:xfrm>
            <a:off x="7353474" y="4775508"/>
            <a:ext cx="99811" cy="1027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3" name="126 Grupo">
            <a:extLst>
              <a:ext uri="{FF2B5EF4-FFF2-40B4-BE49-F238E27FC236}">
                <a16:creationId xmlns:a16="http://schemas.microsoft.com/office/drawing/2014/main" xmlns="" id="{1A88784D-4F7F-41CF-A538-C0FC0A135B6D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168987" y="3594654"/>
            <a:ext cx="379078" cy="97028"/>
            <a:chOff x="2428859" y="6033846"/>
            <a:chExt cx="503238" cy="152658"/>
          </a:xfrm>
        </p:grpSpPr>
        <p:sp>
          <p:nvSpPr>
            <p:cNvPr id="568" name="Line 5">
              <a:extLst>
                <a:ext uri="{FF2B5EF4-FFF2-40B4-BE49-F238E27FC236}">
                  <a16:creationId xmlns:a16="http://schemas.microsoft.com/office/drawing/2014/main" xmlns="" id="{411B832B-D58E-4DA9-9B48-55BF18415D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569" name="Line 6">
              <a:extLst>
                <a:ext uri="{FF2B5EF4-FFF2-40B4-BE49-F238E27FC236}">
                  <a16:creationId xmlns:a16="http://schemas.microsoft.com/office/drawing/2014/main" xmlns="" id="{BB8E7E4C-3930-4865-9657-597E76783A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570" name="Group 7">
              <a:extLst>
                <a:ext uri="{FF2B5EF4-FFF2-40B4-BE49-F238E27FC236}">
                  <a16:creationId xmlns:a16="http://schemas.microsoft.com/office/drawing/2014/main" xmlns="" id="{76299C2D-E600-471A-92F0-65EA446006BD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575" name="Line 8">
                <a:extLst>
                  <a:ext uri="{FF2B5EF4-FFF2-40B4-BE49-F238E27FC236}">
                    <a16:creationId xmlns:a16="http://schemas.microsoft.com/office/drawing/2014/main" xmlns="" id="{D060B2BE-CC74-4000-AAA2-2BD85B341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576" name="Line 9">
                <a:extLst>
                  <a:ext uri="{FF2B5EF4-FFF2-40B4-BE49-F238E27FC236}">
                    <a16:creationId xmlns:a16="http://schemas.microsoft.com/office/drawing/2014/main" xmlns="" id="{49207667-EB2C-4ED6-9C0A-76933A55F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571" name="Line 10">
              <a:extLst>
                <a:ext uri="{FF2B5EF4-FFF2-40B4-BE49-F238E27FC236}">
                  <a16:creationId xmlns:a16="http://schemas.microsoft.com/office/drawing/2014/main" xmlns="" id="{45C42F52-AA78-49D2-BBC0-4DD67A2BFD3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572" name="Line 11">
              <a:extLst>
                <a:ext uri="{FF2B5EF4-FFF2-40B4-BE49-F238E27FC236}">
                  <a16:creationId xmlns:a16="http://schemas.microsoft.com/office/drawing/2014/main" xmlns="" id="{737877D7-C99C-4A3D-8A55-EB857178BE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573" name="Line 12">
              <a:extLst>
                <a:ext uri="{FF2B5EF4-FFF2-40B4-BE49-F238E27FC236}">
                  <a16:creationId xmlns:a16="http://schemas.microsoft.com/office/drawing/2014/main" xmlns="" id="{42CE3932-7CFA-44E9-883B-CD39D48A3D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574" name="Line 13">
              <a:extLst>
                <a:ext uri="{FF2B5EF4-FFF2-40B4-BE49-F238E27FC236}">
                  <a16:creationId xmlns:a16="http://schemas.microsoft.com/office/drawing/2014/main" xmlns="" id="{B65B705B-31A4-4DFD-8E55-82C7FBD0BD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xmlns="" id="{DBE4A01C-30C4-4CC3-AD27-187577AB47AB}"/>
              </a:ext>
            </a:extLst>
          </p:cNvPr>
          <p:cNvGrpSpPr/>
          <p:nvPr/>
        </p:nvGrpSpPr>
        <p:grpSpPr>
          <a:xfrm>
            <a:off x="7160877" y="4190948"/>
            <a:ext cx="241079" cy="288308"/>
            <a:chOff x="6943060" y="4302634"/>
            <a:chExt cx="894788" cy="1141236"/>
          </a:xfrm>
        </p:grpSpPr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xmlns="" id="{4C9DBB65-02F1-460F-8173-682385A5FE42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xmlns="" id="{4AAD8BFB-A075-4411-AD15-F6FF50873D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Arrow Connector 565">
              <a:extLst>
                <a:ext uri="{FF2B5EF4-FFF2-40B4-BE49-F238E27FC236}">
                  <a16:creationId xmlns:a16="http://schemas.microsoft.com/office/drawing/2014/main" xmlns="" id="{473F2924-8083-409E-A402-AE5E8FE00A17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xmlns="" id="{9B64856E-A477-4EAD-86CF-377EEA7BF7A0}"/>
                </a:ext>
              </a:extLst>
            </p:cNvPr>
            <p:cNvCxnSpPr/>
            <p:nvPr/>
          </p:nvCxnSpPr>
          <p:spPr>
            <a:xfrm flipH="1">
              <a:off x="6943060" y="4967555"/>
              <a:ext cx="329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xmlns="" id="{7527AB8C-64DC-4BC3-ABAB-DD4C14ABC51B}"/>
                  </a:ext>
                </a:extLst>
              </p:cNvPr>
              <p:cNvSpPr txBox="1"/>
              <p:nvPr/>
            </p:nvSpPr>
            <p:spPr>
              <a:xfrm>
                <a:off x="7494560" y="3530905"/>
                <a:ext cx="2467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7527AB8C-64DC-4BC3-ABAB-DD4C14AB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560" y="3530905"/>
                <a:ext cx="246734" cy="215444"/>
              </a:xfrm>
              <a:prstGeom prst="rect">
                <a:avLst/>
              </a:prstGeom>
              <a:blipFill>
                <a:blip r:embed="rId8"/>
                <a:stretch>
                  <a:fillRect l="-1707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xmlns="" id="{EC7DFCE5-9FA3-46C7-B3BD-3D957AEFB996}"/>
              </a:ext>
            </a:extLst>
          </p:cNvPr>
          <p:cNvCxnSpPr>
            <a:stCxn id="573" idx="1"/>
          </p:cNvCxnSpPr>
          <p:nvPr/>
        </p:nvCxnSpPr>
        <p:spPr>
          <a:xfrm flipH="1">
            <a:off x="7378644" y="3832679"/>
            <a:ext cx="3884" cy="35839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xmlns="" id="{878542BA-8448-415D-B726-10C7F99566D5}"/>
              </a:ext>
            </a:extLst>
          </p:cNvPr>
          <p:cNvCxnSpPr/>
          <p:nvPr/>
        </p:nvCxnSpPr>
        <p:spPr>
          <a:xfrm flipH="1">
            <a:off x="6875190" y="4358925"/>
            <a:ext cx="28568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xmlns="" id="{20AD0C4A-8F77-4F35-8797-BDC7526F7F9F}"/>
              </a:ext>
            </a:extLst>
          </p:cNvPr>
          <p:cNvCxnSpPr>
            <a:cxnSpLocks/>
          </p:cNvCxnSpPr>
          <p:nvPr/>
        </p:nvCxnSpPr>
        <p:spPr>
          <a:xfrm flipH="1">
            <a:off x="7389996" y="4475389"/>
            <a:ext cx="6407" cy="680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9" name="Group 588">
            <a:extLst>
              <a:ext uri="{FF2B5EF4-FFF2-40B4-BE49-F238E27FC236}">
                <a16:creationId xmlns:a16="http://schemas.microsoft.com/office/drawing/2014/main" xmlns="" id="{FDE29DF8-5729-44F2-8A1D-BE1DF9FB997D}"/>
              </a:ext>
            </a:extLst>
          </p:cNvPr>
          <p:cNvGrpSpPr/>
          <p:nvPr/>
        </p:nvGrpSpPr>
        <p:grpSpPr>
          <a:xfrm>
            <a:off x="6618755" y="5091201"/>
            <a:ext cx="429971" cy="491067"/>
            <a:chOff x="6996222" y="4302634"/>
            <a:chExt cx="413212" cy="491067"/>
          </a:xfrm>
        </p:grpSpPr>
        <p:grpSp>
          <p:nvGrpSpPr>
            <p:cNvPr id="590" name="Group 589">
              <a:extLst>
                <a:ext uri="{FF2B5EF4-FFF2-40B4-BE49-F238E27FC236}">
                  <a16:creationId xmlns:a16="http://schemas.microsoft.com/office/drawing/2014/main" xmlns="" id="{791FDBFE-0D0B-4696-B3D1-7AADE4D75E47}"/>
                </a:ext>
              </a:extLst>
            </p:cNvPr>
            <p:cNvGrpSpPr/>
            <p:nvPr/>
          </p:nvGrpSpPr>
          <p:grpSpPr>
            <a:xfrm>
              <a:off x="6996222" y="4302634"/>
              <a:ext cx="250623" cy="288308"/>
              <a:chOff x="6943060" y="4302634"/>
              <a:chExt cx="894788" cy="1141236"/>
            </a:xfrm>
          </p:grpSpPr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xmlns="" id="{A799596C-746E-4C2F-9120-94B577AA20AC}"/>
                  </a:ext>
                </a:extLst>
              </p:cNvPr>
              <p:cNvCxnSpPr/>
              <p:nvPr/>
            </p:nvCxnSpPr>
            <p:spPr>
              <a:xfrm>
                <a:off x="7272654" y="4491241"/>
                <a:ext cx="0" cy="9526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xmlns="" id="{A873DD85-E0A5-45F8-B41F-62F4AA9A2D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72655" y="4302634"/>
                <a:ext cx="482642" cy="4421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Arrow Connector 597">
                <a:extLst>
                  <a:ext uri="{FF2B5EF4-FFF2-40B4-BE49-F238E27FC236}">
                    <a16:creationId xmlns:a16="http://schemas.microsoft.com/office/drawing/2014/main" xmlns="" id="{287F2FAD-2E3E-42D3-9259-9922B1771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654" y="5220586"/>
                <a:ext cx="565194" cy="2232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xmlns="" id="{9970822B-A911-48A0-839D-D07EAEE6CE74}"/>
                  </a:ext>
                </a:extLst>
              </p:cNvPr>
              <p:cNvCxnSpPr/>
              <p:nvPr/>
            </p:nvCxnSpPr>
            <p:spPr>
              <a:xfrm flipH="1">
                <a:off x="6943060" y="4967555"/>
                <a:ext cx="3295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1" name="Group 316">
              <a:extLst>
                <a:ext uri="{FF2B5EF4-FFF2-40B4-BE49-F238E27FC236}">
                  <a16:creationId xmlns:a16="http://schemas.microsoft.com/office/drawing/2014/main" xmlns="" id="{C8BA552E-5707-4B50-983E-A4C4B3CE32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79316" y="4589231"/>
              <a:ext cx="330118" cy="204470"/>
              <a:chOff x="4332" y="3113"/>
              <a:chExt cx="272" cy="189"/>
            </a:xfrm>
          </p:grpSpPr>
          <p:sp>
            <p:nvSpPr>
              <p:cNvPr id="592" name="Line 317">
                <a:extLst>
                  <a:ext uri="{FF2B5EF4-FFF2-40B4-BE49-F238E27FC236}">
                    <a16:creationId xmlns:a16="http://schemas.microsoft.com/office/drawing/2014/main" xmlns="" id="{E4CD90E7-E6DF-46E8-8033-9250100D2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593" name="Line 318">
                <a:extLst>
                  <a:ext uri="{FF2B5EF4-FFF2-40B4-BE49-F238E27FC236}">
                    <a16:creationId xmlns:a16="http://schemas.microsoft.com/office/drawing/2014/main" xmlns="" id="{6C0E7BD2-9099-4720-8F14-022CADD8D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594" name="Line 319">
                <a:extLst>
                  <a:ext uri="{FF2B5EF4-FFF2-40B4-BE49-F238E27FC236}">
                    <a16:creationId xmlns:a16="http://schemas.microsoft.com/office/drawing/2014/main" xmlns="" id="{81348C58-3610-44C9-9CEC-652DBFFD7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595" name="Line 320">
                <a:extLst>
                  <a:ext uri="{FF2B5EF4-FFF2-40B4-BE49-F238E27FC236}">
                    <a16:creationId xmlns:a16="http://schemas.microsoft.com/office/drawing/2014/main" xmlns="" id="{51509F71-6112-495C-865B-47D5C830E1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TextBox 99">
                <a:extLst>
                  <a:ext uri="{FF2B5EF4-FFF2-40B4-BE49-F238E27FC236}">
                    <a16:creationId xmlns:a16="http://schemas.microsoft.com/office/drawing/2014/main" xmlns="" id="{7B0ABB9A-A30A-4BF7-9269-A1F43EB77FFF}"/>
                  </a:ext>
                </a:extLst>
              </p:cNvPr>
              <p:cNvSpPr txBox="1"/>
              <p:nvPr/>
            </p:nvSpPr>
            <p:spPr>
              <a:xfrm>
                <a:off x="6985257" y="3190605"/>
                <a:ext cx="324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00" name="TextBox 99">
                <a:extLst>
                  <a:ext uri="{FF2B5EF4-FFF2-40B4-BE49-F238E27FC236}">
                    <a16:creationId xmlns:a16="http://schemas.microsoft.com/office/drawing/2014/main" id="{7B0ABB9A-A30A-4BF7-9269-A1F43EB77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57" y="3190605"/>
                <a:ext cx="32412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1" name="Oval 103">
            <a:extLst>
              <a:ext uri="{FF2B5EF4-FFF2-40B4-BE49-F238E27FC236}">
                <a16:creationId xmlns:a16="http://schemas.microsoft.com/office/drawing/2014/main" xmlns="" id="{31A33B39-E81B-4BCE-BA7D-4FD72AD92BB4}"/>
              </a:ext>
            </a:extLst>
          </p:cNvPr>
          <p:cNvSpPr/>
          <p:nvPr/>
        </p:nvSpPr>
        <p:spPr>
          <a:xfrm>
            <a:off x="7320643" y="3373550"/>
            <a:ext cx="59928" cy="726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xmlns="" id="{A852D189-64F6-4D34-AA2C-C72FA17C2C58}"/>
              </a:ext>
            </a:extLst>
          </p:cNvPr>
          <p:cNvCxnSpPr>
            <a:cxnSpLocks/>
            <a:stCxn id="538" idx="2"/>
          </p:cNvCxnSpPr>
          <p:nvPr/>
        </p:nvCxnSpPr>
        <p:spPr>
          <a:xfrm rot="10800000" flipV="1">
            <a:off x="6863438" y="4826893"/>
            <a:ext cx="490036" cy="257678"/>
          </a:xfrm>
          <a:prstGeom prst="bentConnector3">
            <a:avLst>
              <a:gd name="adj1" fmla="val 1015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Triangle 32">
            <a:extLst>
              <a:ext uri="{FF2B5EF4-FFF2-40B4-BE49-F238E27FC236}">
                <a16:creationId xmlns:a16="http://schemas.microsoft.com/office/drawing/2014/main" xmlns="" id="{AA288D2C-30E5-45A4-8B5A-0DF9EC92CBC0}"/>
              </a:ext>
            </a:extLst>
          </p:cNvPr>
          <p:cNvSpPr/>
          <p:nvPr/>
        </p:nvSpPr>
        <p:spPr>
          <a:xfrm flipH="1">
            <a:off x="7576206" y="5938754"/>
            <a:ext cx="436448" cy="365510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7" name="TextBox 94">
                <a:extLst>
                  <a:ext uri="{FF2B5EF4-FFF2-40B4-BE49-F238E27FC236}">
                    <a16:creationId xmlns:a16="http://schemas.microsoft.com/office/drawing/2014/main" xmlns="" id="{A61CA61C-498E-42F2-9054-907A883E8B6F}"/>
                  </a:ext>
                </a:extLst>
              </p:cNvPr>
              <p:cNvSpPr txBox="1"/>
              <p:nvPr/>
            </p:nvSpPr>
            <p:spPr>
              <a:xfrm>
                <a:off x="4022913" y="5593946"/>
                <a:ext cx="4843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497" name="TextBox 94">
                <a:extLst>
                  <a:ext uri="{FF2B5EF4-FFF2-40B4-BE49-F238E27FC236}">
                    <a16:creationId xmlns:a16="http://schemas.microsoft.com/office/drawing/2014/main" id="{A61CA61C-498E-42F2-9054-907A883E8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913" y="5593946"/>
                <a:ext cx="48436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83102D3D-3FA5-44E8-BFF5-FE5BBC3BBAB4}"/>
              </a:ext>
            </a:extLst>
          </p:cNvPr>
          <p:cNvGrpSpPr/>
          <p:nvPr/>
        </p:nvGrpSpPr>
        <p:grpSpPr>
          <a:xfrm>
            <a:off x="-16932" y="1620876"/>
            <a:ext cx="4014165" cy="2436348"/>
            <a:chOff x="739865" y="479320"/>
            <a:chExt cx="4014165" cy="2436348"/>
          </a:xfrm>
        </p:grpSpPr>
        <p:grpSp>
          <p:nvGrpSpPr>
            <p:cNvPr id="328" name="126 Grupo">
              <a:extLst>
                <a:ext uri="{FF2B5EF4-FFF2-40B4-BE49-F238E27FC236}">
                  <a16:creationId xmlns:a16="http://schemas.microsoft.com/office/drawing/2014/main" xmlns="" id="{2CAEADFC-4F42-4F08-8CAC-475C56DA0962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3585440" y="2091913"/>
              <a:ext cx="379078" cy="97028"/>
              <a:chOff x="2428859" y="6033846"/>
              <a:chExt cx="503238" cy="152658"/>
            </a:xfrm>
          </p:grpSpPr>
          <p:sp>
            <p:nvSpPr>
              <p:cNvPr id="329" name="Line 5">
                <a:extLst>
                  <a:ext uri="{FF2B5EF4-FFF2-40B4-BE49-F238E27FC236}">
                    <a16:creationId xmlns:a16="http://schemas.microsoft.com/office/drawing/2014/main" xmlns="" id="{ED986E15-F3D1-41B8-8E82-0EDFA0970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30" name="Line 6">
                <a:extLst>
                  <a:ext uri="{FF2B5EF4-FFF2-40B4-BE49-F238E27FC236}">
                    <a16:creationId xmlns:a16="http://schemas.microsoft.com/office/drawing/2014/main" xmlns="" id="{CC778FDA-853B-47DE-AFC9-54BB82732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grpSp>
            <p:nvGrpSpPr>
              <p:cNvPr id="331" name="Group 7">
                <a:extLst>
                  <a:ext uri="{FF2B5EF4-FFF2-40B4-BE49-F238E27FC236}">
                    <a16:creationId xmlns:a16="http://schemas.microsoft.com/office/drawing/2014/main" xmlns="" id="{3EE8FDA9-0EE3-4804-8732-01038C01D3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336" name="Line 8">
                  <a:extLst>
                    <a:ext uri="{FF2B5EF4-FFF2-40B4-BE49-F238E27FC236}">
                      <a16:creationId xmlns:a16="http://schemas.microsoft.com/office/drawing/2014/main" xmlns="" id="{AAB2EDBF-A94D-4E82-971E-DC839A05F0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337" name="Line 9">
                  <a:extLst>
                    <a:ext uri="{FF2B5EF4-FFF2-40B4-BE49-F238E27FC236}">
                      <a16:creationId xmlns:a16="http://schemas.microsoft.com/office/drawing/2014/main" xmlns="" id="{5D56BF9E-AFEC-4E2E-A9E3-1F63A3EBE9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sp>
            <p:nvSpPr>
              <p:cNvPr id="332" name="Line 10">
                <a:extLst>
                  <a:ext uri="{FF2B5EF4-FFF2-40B4-BE49-F238E27FC236}">
                    <a16:creationId xmlns:a16="http://schemas.microsoft.com/office/drawing/2014/main" xmlns="" id="{34FE7743-64FF-4329-B81E-550696A45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33" name="Line 11">
                <a:extLst>
                  <a:ext uri="{FF2B5EF4-FFF2-40B4-BE49-F238E27FC236}">
                    <a16:creationId xmlns:a16="http://schemas.microsoft.com/office/drawing/2014/main" xmlns="" id="{1809B9F1-21D0-4B96-B51D-85EED32E2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34" name="Line 12">
                <a:extLst>
                  <a:ext uri="{FF2B5EF4-FFF2-40B4-BE49-F238E27FC236}">
                    <a16:creationId xmlns:a16="http://schemas.microsoft.com/office/drawing/2014/main" xmlns="" id="{90DE7F68-913D-4F88-8BAD-140B37ACA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35" name="Line 13">
                <a:extLst>
                  <a:ext uri="{FF2B5EF4-FFF2-40B4-BE49-F238E27FC236}">
                    <a16:creationId xmlns:a16="http://schemas.microsoft.com/office/drawing/2014/main" xmlns="" id="{84AAC000-A5BB-49FB-9FCA-014CE43A8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xmlns="" id="{B52DEAB9-DE6F-4FEA-911B-49F1D1226ACF}"/>
                </a:ext>
              </a:extLst>
            </p:cNvPr>
            <p:cNvGrpSpPr/>
            <p:nvPr/>
          </p:nvGrpSpPr>
          <p:grpSpPr>
            <a:xfrm>
              <a:off x="3582573" y="1604970"/>
              <a:ext cx="351193" cy="235230"/>
              <a:chOff x="5327708" y="3437408"/>
              <a:chExt cx="351193" cy="235230"/>
            </a:xfrm>
          </p:grpSpPr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xmlns="" id="{59D66832-805D-480E-B528-12F943C20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7708" y="3437408"/>
                <a:ext cx="35119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xmlns="" id="{8DE166B6-A461-4B4D-8676-C8337D8BF59E}"/>
                  </a:ext>
                </a:extLst>
              </p:cNvPr>
              <p:cNvGrpSpPr/>
              <p:nvPr/>
            </p:nvGrpSpPr>
            <p:grpSpPr>
              <a:xfrm rot="16200000">
                <a:off x="5405656" y="3434274"/>
                <a:ext cx="177202" cy="299526"/>
                <a:chOff x="5405656" y="3434274"/>
                <a:chExt cx="177202" cy="299526"/>
              </a:xfrm>
            </p:grpSpPr>
            <p:sp>
              <p:nvSpPr>
                <p:cNvPr id="341" name="Arc 340">
                  <a:extLst>
                    <a:ext uri="{FF2B5EF4-FFF2-40B4-BE49-F238E27FC236}">
                      <a16:creationId xmlns:a16="http://schemas.microsoft.com/office/drawing/2014/main" xmlns="" id="{9CA9B248-EA35-430A-8AF9-EB68D1F5F8BE}"/>
                    </a:ext>
                  </a:extLst>
                </p:cNvPr>
                <p:cNvSpPr/>
                <p:nvPr/>
              </p:nvSpPr>
              <p:spPr>
                <a:xfrm>
                  <a:off x="5405656" y="3462338"/>
                  <a:ext cx="177201" cy="271462"/>
                </a:xfrm>
                <a:prstGeom prst="arc">
                  <a:avLst>
                    <a:gd name="adj1" fmla="val 17282024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Arc 341">
                  <a:extLst>
                    <a:ext uri="{FF2B5EF4-FFF2-40B4-BE49-F238E27FC236}">
                      <a16:creationId xmlns:a16="http://schemas.microsoft.com/office/drawing/2014/main" xmlns="" id="{78987FA3-B00F-456D-81B0-940B35B951BF}"/>
                    </a:ext>
                  </a:extLst>
                </p:cNvPr>
                <p:cNvSpPr/>
                <p:nvPr/>
              </p:nvSpPr>
              <p:spPr>
                <a:xfrm flipV="1">
                  <a:off x="5408448" y="3434274"/>
                  <a:ext cx="174410" cy="299525"/>
                </a:xfrm>
                <a:prstGeom prst="arc">
                  <a:avLst>
                    <a:gd name="adj1" fmla="val 17534850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45" name="Text Box 14">
              <a:extLst>
                <a:ext uri="{FF2B5EF4-FFF2-40B4-BE49-F238E27FC236}">
                  <a16:creationId xmlns:a16="http://schemas.microsoft.com/office/drawing/2014/main" xmlns="" id="{D89C1679-9C8D-4E70-9F71-1818ADA6B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1727" y="1973318"/>
              <a:ext cx="3325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CR" sz="1400" noProof="1"/>
                <a:t>R</a:t>
              </a:r>
              <a:endParaRPr lang="el-GR" altLang="es-CR" sz="1400" noProof="1"/>
            </a:p>
          </p:txBody>
        </p:sp>
        <p:cxnSp>
          <p:nvCxnSpPr>
            <p:cNvPr id="360" name="Connector: Elbow 359">
              <a:extLst>
                <a:ext uri="{FF2B5EF4-FFF2-40B4-BE49-F238E27FC236}">
                  <a16:creationId xmlns:a16="http://schemas.microsoft.com/office/drawing/2014/main" xmlns="" id="{CD84F0F0-5761-4643-9C64-4EFEC44C5C9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16499" y="1368137"/>
              <a:ext cx="330213" cy="154254"/>
            </a:xfrm>
            <a:prstGeom prst="bentConnector3">
              <a:avLst>
                <a:gd name="adj1" fmla="val -46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Text Box 14">
              <a:extLst>
                <a:ext uri="{FF2B5EF4-FFF2-40B4-BE49-F238E27FC236}">
                  <a16:creationId xmlns:a16="http://schemas.microsoft.com/office/drawing/2014/main" xmlns="" id="{65CD390C-2A81-4858-AD91-2AC0E72C9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1830" y="1508004"/>
              <a:ext cx="3325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CR" sz="1400" noProof="1"/>
                <a:t>C</a:t>
              </a:r>
              <a:endParaRPr lang="el-GR" altLang="es-CR" sz="1400" noProof="1"/>
            </a:p>
          </p:txBody>
        </p:sp>
        <p:grpSp>
          <p:nvGrpSpPr>
            <p:cNvPr id="363" name="Group 316">
              <a:extLst>
                <a:ext uri="{FF2B5EF4-FFF2-40B4-BE49-F238E27FC236}">
                  <a16:creationId xmlns:a16="http://schemas.microsoft.com/office/drawing/2014/main" xmlns="" id="{2A9718E6-CF59-45A0-83AD-EFF484B21E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4115" y="2322584"/>
              <a:ext cx="330118" cy="204470"/>
              <a:chOff x="4332" y="3113"/>
              <a:chExt cx="272" cy="189"/>
            </a:xfrm>
          </p:grpSpPr>
          <p:sp>
            <p:nvSpPr>
              <p:cNvPr id="364" name="Line 317">
                <a:extLst>
                  <a:ext uri="{FF2B5EF4-FFF2-40B4-BE49-F238E27FC236}">
                    <a16:creationId xmlns:a16="http://schemas.microsoft.com/office/drawing/2014/main" xmlns="" id="{B349F4D1-F207-4791-BFC7-6D3D6DB1E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65" name="Line 318">
                <a:extLst>
                  <a:ext uri="{FF2B5EF4-FFF2-40B4-BE49-F238E27FC236}">
                    <a16:creationId xmlns:a16="http://schemas.microsoft.com/office/drawing/2014/main" xmlns="" id="{49B88418-FDD1-41D0-8312-C351D879F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66" name="Line 319">
                <a:extLst>
                  <a:ext uri="{FF2B5EF4-FFF2-40B4-BE49-F238E27FC236}">
                    <a16:creationId xmlns:a16="http://schemas.microsoft.com/office/drawing/2014/main" xmlns="" id="{64BF32DA-2696-4F5D-8D4F-FC367584C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67" name="Line 320">
                <a:extLst>
                  <a:ext uri="{FF2B5EF4-FFF2-40B4-BE49-F238E27FC236}">
                    <a16:creationId xmlns:a16="http://schemas.microsoft.com/office/drawing/2014/main" xmlns="" id="{A2FAE803-9CFF-482A-A460-0B60E297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02" name="Group 89">
              <a:extLst>
                <a:ext uri="{FF2B5EF4-FFF2-40B4-BE49-F238E27FC236}">
                  <a16:creationId xmlns:a16="http://schemas.microsoft.com/office/drawing/2014/main" xmlns="" id="{F00C7FEE-FD3C-4B79-BA10-7A76FB190579}"/>
                </a:ext>
              </a:extLst>
            </p:cNvPr>
            <p:cNvGrpSpPr/>
            <p:nvPr/>
          </p:nvGrpSpPr>
          <p:grpSpPr>
            <a:xfrm>
              <a:off x="1781546" y="479320"/>
              <a:ext cx="1541626" cy="1293615"/>
              <a:chOff x="3124460" y="733385"/>
              <a:chExt cx="1541626" cy="1293615"/>
            </a:xfrm>
          </p:grpSpPr>
          <p:grpSp>
            <p:nvGrpSpPr>
              <p:cNvPr id="198" name="166 Grupo">
                <a:extLst>
                  <a:ext uri="{FF2B5EF4-FFF2-40B4-BE49-F238E27FC236}">
                    <a16:creationId xmlns:a16="http://schemas.microsoft.com/office/drawing/2014/main" xmlns="" id="{452728A7-B59B-4A42-84A8-276B1F630A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5600" y="1037905"/>
                <a:ext cx="1360486" cy="915987"/>
                <a:chOff x="2000232" y="857233"/>
                <a:chExt cx="1214609" cy="785818"/>
              </a:xfrm>
            </p:grpSpPr>
            <p:sp>
              <p:nvSpPr>
                <p:cNvPr id="209" name="146 Triángulo isósceles">
                  <a:extLst>
                    <a:ext uri="{FF2B5EF4-FFF2-40B4-BE49-F238E27FC236}">
                      <a16:creationId xmlns:a16="http://schemas.microsoft.com/office/drawing/2014/main" xmlns="" id="{44373D95-40E3-41F8-8394-371D0F6B5D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57773" y="785982"/>
                  <a:ext cx="785818" cy="92831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CE6F2"/>
                </a:solidFill>
                <a:ln w="25400" algn="ctr">
                  <a:solidFill>
                    <a:srgbClr val="8EB4E3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9"/>
                    </a:srgbClr>
                  </a:outerShdw>
                </a:effectLst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s-ES" dirty="0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210" name="148 Conector recto">
                  <a:extLst>
                    <a:ext uri="{FF2B5EF4-FFF2-40B4-BE49-F238E27FC236}">
                      <a16:creationId xmlns:a16="http://schemas.microsoft.com/office/drawing/2014/main" xmlns="" id="{C42CD2A2-C3E8-49F9-813A-9A951980107D}"/>
                    </a:ext>
                  </a:extLst>
                </p:cNvPr>
                <p:cNvCxnSpPr/>
                <p:nvPr/>
              </p:nvCxnSpPr>
              <p:spPr>
                <a:xfrm>
                  <a:off x="2000232" y="1071050"/>
                  <a:ext cx="286291" cy="27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150 Conector recto">
                  <a:extLst>
                    <a:ext uri="{FF2B5EF4-FFF2-40B4-BE49-F238E27FC236}">
                      <a16:creationId xmlns:a16="http://schemas.microsoft.com/office/drawing/2014/main" xmlns="" id="{A909D394-739A-4F25-A0B6-6A8E9D8159BF}"/>
                    </a:ext>
                  </a:extLst>
                </p:cNvPr>
                <p:cNvCxnSpPr/>
                <p:nvPr/>
              </p:nvCxnSpPr>
              <p:spPr>
                <a:xfrm>
                  <a:off x="2000232" y="1429232"/>
                  <a:ext cx="286291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167 CuadroTexto">
                <a:extLst>
                  <a:ext uri="{FF2B5EF4-FFF2-40B4-BE49-F238E27FC236}">
                    <a16:creationId xmlns:a16="http://schemas.microsoft.com/office/drawing/2014/main" xmlns="" id="{8BEE7597-58D3-4C55-9EFE-40D9119FE9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9" y="1495104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 dirty="0"/>
                  <a:t>+</a:t>
                </a:r>
              </a:p>
            </p:txBody>
          </p:sp>
          <p:sp>
            <p:nvSpPr>
              <p:cNvPr id="200" name="168 CuadroTexto">
                <a:extLst>
                  <a:ext uri="{FF2B5EF4-FFF2-40B4-BE49-F238E27FC236}">
                    <a16:creationId xmlns:a16="http://schemas.microsoft.com/office/drawing/2014/main" xmlns="" id="{6CFB0BDE-56B0-4A5A-BC7C-9DBF868C6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9" y="1037904"/>
                <a:ext cx="2619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/>
                  <a:t>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93">
                    <a:extLst>
                      <a:ext uri="{FF2B5EF4-FFF2-40B4-BE49-F238E27FC236}">
                        <a16:creationId xmlns:a16="http://schemas.microsoft.com/office/drawing/2014/main" xmlns="" id="{FAFE784B-A37E-44D2-91BE-934CD924FB88}"/>
                      </a:ext>
                    </a:extLst>
                  </p:cNvPr>
                  <p:cNvSpPr txBox="1"/>
                  <p:nvPr/>
                </p:nvSpPr>
                <p:spPr>
                  <a:xfrm>
                    <a:off x="3124460" y="1688446"/>
                    <a:ext cx="47012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600" dirty="0"/>
                  </a:p>
                </p:txBody>
              </p:sp>
            </mc:Choice>
            <mc:Fallback xmlns="">
              <p:sp>
                <p:nvSpPr>
                  <p:cNvPr id="201" name="TextBox 93">
                    <a:extLst>
                      <a:ext uri="{FF2B5EF4-FFF2-40B4-BE49-F238E27FC236}">
                        <a16:creationId xmlns:a16="http://schemas.microsoft.com/office/drawing/2014/main" id="{FAFE784B-A37E-44D2-91BE-934CD924FB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4460" y="1688446"/>
                    <a:ext cx="470129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94">
                    <a:extLst>
                      <a:ext uri="{FF2B5EF4-FFF2-40B4-BE49-F238E27FC236}">
                        <a16:creationId xmlns:a16="http://schemas.microsoft.com/office/drawing/2014/main" xmlns="" id="{A54ECC76-40E3-4BC4-9808-2F524392C32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8905" y="1008118"/>
                    <a:ext cx="46012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600" dirty="0"/>
                  </a:p>
                </p:txBody>
              </p:sp>
            </mc:Choice>
            <mc:Fallback xmlns="">
              <p:sp>
                <p:nvSpPr>
                  <p:cNvPr id="44" name="TextBox 94">
                    <a:extLst>
                      <a:ext uri="{FF2B5EF4-FFF2-40B4-BE49-F238E27FC236}">
                        <a16:creationId xmlns:a16="http://schemas.microsoft.com/office/drawing/2014/main" id="{3E8A16ED-ED85-421C-BDE0-0CE6D2C1EB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8905" y="1008118"/>
                    <a:ext cx="460126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3" name="Group 96">
                <a:extLst>
                  <a:ext uri="{FF2B5EF4-FFF2-40B4-BE49-F238E27FC236}">
                    <a16:creationId xmlns:a16="http://schemas.microsoft.com/office/drawing/2014/main" xmlns="" id="{AC2C94E7-9C49-40D5-BE77-D5E35A1AFCF8}"/>
                  </a:ext>
                </a:extLst>
              </p:cNvPr>
              <p:cNvGrpSpPr/>
              <p:nvPr/>
            </p:nvGrpSpPr>
            <p:grpSpPr>
              <a:xfrm>
                <a:off x="4248136" y="733385"/>
                <a:ext cx="375424" cy="671233"/>
                <a:chOff x="4248136" y="733385"/>
                <a:chExt cx="375424" cy="671233"/>
              </a:xfrm>
            </p:grpSpPr>
            <p:grpSp>
              <p:nvGrpSpPr>
                <p:cNvPr id="204" name="Group 97">
                  <a:extLst>
                    <a:ext uri="{FF2B5EF4-FFF2-40B4-BE49-F238E27FC236}">
                      <a16:creationId xmlns:a16="http://schemas.microsoft.com/office/drawing/2014/main" xmlns="" id="{7E93B3E7-E5AB-4174-95E2-E2952BCB19CF}"/>
                    </a:ext>
                  </a:extLst>
                </p:cNvPr>
                <p:cNvGrpSpPr/>
                <p:nvPr/>
              </p:nvGrpSpPr>
              <p:grpSpPr>
                <a:xfrm>
                  <a:off x="4425371" y="1027404"/>
                  <a:ext cx="59928" cy="377214"/>
                  <a:chOff x="5419668" y="521504"/>
                  <a:chExt cx="119856" cy="866092"/>
                </a:xfrm>
              </p:grpSpPr>
              <p:sp>
                <p:nvSpPr>
                  <p:cNvPr id="207" name="Oval 103">
                    <a:extLst>
                      <a:ext uri="{FF2B5EF4-FFF2-40B4-BE49-F238E27FC236}">
                        <a16:creationId xmlns:a16="http://schemas.microsoft.com/office/drawing/2014/main" xmlns="" id="{DA449EAC-C9CB-4B15-95D5-8132214EB35D}"/>
                      </a:ext>
                    </a:extLst>
                  </p:cNvPr>
                  <p:cNvSpPr/>
                  <p:nvPr/>
                </p:nvSpPr>
                <p:spPr>
                  <a:xfrm>
                    <a:off x="5419668" y="521504"/>
                    <a:ext cx="119856" cy="16687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/>
                  </a:p>
                </p:txBody>
              </p:sp>
              <p:cxnSp>
                <p:nvCxnSpPr>
                  <p:cNvPr id="208" name="Straight Connector 104">
                    <a:extLst>
                      <a:ext uri="{FF2B5EF4-FFF2-40B4-BE49-F238E27FC236}">
                        <a16:creationId xmlns:a16="http://schemas.microsoft.com/office/drawing/2014/main" xmlns="" id="{EEA03025-58DD-46E4-8AF2-734CAF305F53}"/>
                      </a:ext>
                    </a:extLst>
                  </p:cNvPr>
                  <p:cNvCxnSpPr>
                    <a:cxnSpLocks/>
                    <a:stCxn id="207" idx="4"/>
                  </p:cNvCxnSpPr>
                  <p:nvPr/>
                </p:nvCxnSpPr>
                <p:spPr>
                  <a:xfrm>
                    <a:off x="5479596" y="688386"/>
                    <a:ext cx="0" cy="69921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TextBox 99">
                      <a:extLst>
                        <a:ext uri="{FF2B5EF4-FFF2-40B4-BE49-F238E27FC236}">
                          <a16:creationId xmlns:a16="http://schemas.microsoft.com/office/drawing/2014/main" xmlns="" id="{E7FB7945-170D-4621-B773-AEE4A1E2BD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48136" y="733385"/>
                      <a:ext cx="3754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CR" sz="1400" dirty="0"/>
                        <a:t>1</a:t>
                      </a:r>
                      <a14:m>
                        <m:oMath xmlns:m="http://schemas.openxmlformats.org/officeDocument/2006/math">
                          <m:r>
                            <a:rPr lang="es-CR" sz="1400" i="1">
                              <a:latin typeface="Cambria Math"/>
                            </a:rPr>
                            <m:t>5</m:t>
                          </m:r>
                        </m:oMath>
                      </a14:m>
                      <a:endParaRPr lang="es-CR" sz="1600" dirty="0"/>
                    </a:p>
                  </p:txBody>
                </p:sp>
              </mc:Choice>
              <mc:Fallback xmlns="">
                <p:sp>
                  <p:nvSpPr>
                    <p:cNvPr id="206" name="TextBox 99">
                      <a:extLst>
                        <a:ext uri="{FF2B5EF4-FFF2-40B4-BE49-F238E27FC236}">
                          <a16:creationId xmlns:a16="http://schemas.microsoft.com/office/drawing/2014/main" id="{E7FB7945-170D-4621-B773-AEE4A1E2BD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48136" y="733385"/>
                      <a:ext cx="375424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4839" t="-4000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CE60E0C1-9176-44E0-BEB4-E13C7E471F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5935" y="1033075"/>
              <a:ext cx="9688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xmlns="" id="{824BDDEB-CE1C-46B5-8339-7000177B2433}"/>
                </a:ext>
              </a:extLst>
            </p:cNvPr>
            <p:cNvGrpSpPr/>
            <p:nvPr/>
          </p:nvGrpSpPr>
          <p:grpSpPr>
            <a:xfrm rot="10540347">
              <a:off x="3311347" y="1214128"/>
              <a:ext cx="271122" cy="80827"/>
              <a:chOff x="5125453" y="3886200"/>
              <a:chExt cx="2406315" cy="613611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xmlns="" id="{5A8DFE66-6A81-423D-9BA9-707ADA403D40}"/>
                  </a:ext>
                </a:extLst>
              </p:cNvPr>
              <p:cNvSpPr/>
              <p:nvPr/>
            </p:nvSpPr>
            <p:spPr>
              <a:xfrm>
                <a:off x="5125453" y="3886200"/>
                <a:ext cx="806115" cy="61361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xmlns="" id="{061EEF5B-FE02-48AC-ADCE-397DA70C4EF1}"/>
                  </a:ext>
                </a:extLst>
              </p:cNvPr>
              <p:cNvCxnSpPr>
                <a:stCxn id="194" idx="6"/>
              </p:cNvCxnSpPr>
              <p:nvPr/>
            </p:nvCxnSpPr>
            <p:spPr>
              <a:xfrm>
                <a:off x="5931568" y="4193006"/>
                <a:ext cx="1600200" cy="1804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94">
                  <a:extLst>
                    <a:ext uri="{FF2B5EF4-FFF2-40B4-BE49-F238E27FC236}">
                      <a16:creationId xmlns:a16="http://schemas.microsoft.com/office/drawing/2014/main" xmlns="" id="{8D01F4BB-BE5B-43DA-A4B1-C34E7FE114D3}"/>
                    </a:ext>
                  </a:extLst>
                </p:cNvPr>
                <p:cNvSpPr txBox="1"/>
                <p:nvPr/>
              </p:nvSpPr>
              <p:spPr>
                <a:xfrm>
                  <a:off x="3434131" y="835398"/>
                  <a:ext cx="4112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07" name="TextBox 94">
                  <a:extLst>
                    <a:ext uri="{FF2B5EF4-FFF2-40B4-BE49-F238E27FC236}">
                      <a16:creationId xmlns:a16="http://schemas.microsoft.com/office/drawing/2014/main" id="{8D01F4BB-BE5B-43DA-A4B1-C34E7FE11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131" y="835398"/>
                  <a:ext cx="411266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2" name="Group 316">
              <a:extLst>
                <a:ext uri="{FF2B5EF4-FFF2-40B4-BE49-F238E27FC236}">
                  <a16:creationId xmlns:a16="http://schemas.microsoft.com/office/drawing/2014/main" xmlns="" id="{C8840219-9BA2-4262-B152-A84CEDE27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3788" y="1038998"/>
              <a:ext cx="330118" cy="204470"/>
              <a:chOff x="4332" y="3113"/>
              <a:chExt cx="272" cy="189"/>
            </a:xfrm>
          </p:grpSpPr>
          <p:sp>
            <p:nvSpPr>
              <p:cNvPr id="133" name="Line 317">
                <a:extLst>
                  <a:ext uri="{FF2B5EF4-FFF2-40B4-BE49-F238E27FC236}">
                    <a16:creationId xmlns:a16="http://schemas.microsoft.com/office/drawing/2014/main" xmlns="" id="{FED8DA62-0CEA-490B-A7F0-2881EA8F2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4" name="Line 318">
                <a:extLst>
                  <a:ext uri="{FF2B5EF4-FFF2-40B4-BE49-F238E27FC236}">
                    <a16:creationId xmlns:a16="http://schemas.microsoft.com/office/drawing/2014/main" xmlns="" id="{0A488039-EFC5-4B5F-B7FE-056EA0597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5" name="Line 319">
                <a:extLst>
                  <a:ext uri="{FF2B5EF4-FFF2-40B4-BE49-F238E27FC236}">
                    <a16:creationId xmlns:a16="http://schemas.microsoft.com/office/drawing/2014/main" xmlns="" id="{4119D212-C1CB-49D9-B39B-4918E7B97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" name="Line 320">
                <a:extLst>
                  <a:ext uri="{FF2B5EF4-FFF2-40B4-BE49-F238E27FC236}">
                    <a16:creationId xmlns:a16="http://schemas.microsoft.com/office/drawing/2014/main" xmlns="" id="{9B1926EB-098E-41B9-A09D-D7234F452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cxnSp>
          <p:nvCxnSpPr>
            <p:cNvPr id="213" name="Connector: Elbow 212">
              <a:extLst>
                <a:ext uri="{FF2B5EF4-FFF2-40B4-BE49-F238E27FC236}">
                  <a16:creationId xmlns:a16="http://schemas.microsoft.com/office/drawing/2014/main" xmlns="" id="{E4BC6545-76F8-4A3C-BF65-5084FDB4D10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07695" y="1461649"/>
              <a:ext cx="551024" cy="23817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Group 98">
              <a:extLst>
                <a:ext uri="{FF2B5EF4-FFF2-40B4-BE49-F238E27FC236}">
                  <a16:creationId xmlns:a16="http://schemas.microsoft.com/office/drawing/2014/main" xmlns="" id="{B7D03106-FB33-40AD-BBC1-A09D6494EC99}"/>
                </a:ext>
              </a:extLst>
            </p:cNvPr>
            <p:cNvGrpSpPr/>
            <p:nvPr/>
          </p:nvGrpSpPr>
          <p:grpSpPr>
            <a:xfrm rot="10800000">
              <a:off x="3086713" y="1363366"/>
              <a:ext cx="53682" cy="377214"/>
              <a:chOff x="331492" y="-5545777"/>
              <a:chExt cx="119856" cy="866090"/>
            </a:xfrm>
          </p:grpSpPr>
          <p:sp>
            <p:nvSpPr>
              <p:cNvPr id="269" name="Oval 101">
                <a:extLst>
                  <a:ext uri="{FF2B5EF4-FFF2-40B4-BE49-F238E27FC236}">
                    <a16:creationId xmlns:a16="http://schemas.microsoft.com/office/drawing/2014/main" xmlns="" id="{B70B78CA-A8A3-47C9-8037-1634FFDF5D72}"/>
                  </a:ext>
                </a:extLst>
              </p:cNvPr>
              <p:cNvSpPr/>
              <p:nvPr/>
            </p:nvSpPr>
            <p:spPr>
              <a:xfrm>
                <a:off x="331492" y="-5545777"/>
                <a:ext cx="119856" cy="1668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270" name="Straight Connector 102">
                <a:extLst>
                  <a:ext uri="{FF2B5EF4-FFF2-40B4-BE49-F238E27FC236}">
                    <a16:creationId xmlns:a16="http://schemas.microsoft.com/office/drawing/2014/main" xmlns="" id="{D57C2F65-0E16-41E2-BCE4-1782FCB2E9F3}"/>
                  </a:ext>
                </a:extLst>
              </p:cNvPr>
              <p:cNvCxnSpPr>
                <a:stCxn id="269" idx="4"/>
              </p:cNvCxnSpPr>
              <p:nvPr/>
            </p:nvCxnSpPr>
            <p:spPr>
              <a:xfrm rot="10800000" flipV="1">
                <a:off x="391420" y="-5378898"/>
                <a:ext cx="0" cy="69921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100">
                  <a:extLst>
                    <a:ext uri="{FF2B5EF4-FFF2-40B4-BE49-F238E27FC236}">
                      <a16:creationId xmlns:a16="http://schemas.microsoft.com/office/drawing/2014/main" xmlns="" id="{DA7D9274-DBF4-49C4-8A09-360661D934F0}"/>
                    </a:ext>
                  </a:extLst>
                </p:cNvPr>
                <p:cNvSpPr txBox="1"/>
                <p:nvPr/>
              </p:nvSpPr>
              <p:spPr>
                <a:xfrm>
                  <a:off x="2693603" y="1778119"/>
                  <a:ext cx="5725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>
                            <a:latin typeface="Cambria Math"/>
                          </a:rPr>
                          <m:t>−15</m:t>
                        </m:r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68" name="TextBox 100">
                  <a:extLst>
                    <a:ext uri="{FF2B5EF4-FFF2-40B4-BE49-F238E27FC236}">
                      <a16:creationId xmlns:a16="http://schemas.microsoft.com/office/drawing/2014/main" id="{DA7D9274-DBF4-49C4-8A09-360661D93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3603" y="1778119"/>
                  <a:ext cx="572593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94">
                  <a:extLst>
                    <a:ext uri="{FF2B5EF4-FFF2-40B4-BE49-F238E27FC236}">
                      <a16:creationId xmlns:a16="http://schemas.microsoft.com/office/drawing/2014/main" xmlns="" id="{B6A628DC-162C-4EDA-B20E-80EEBB918588}"/>
                    </a:ext>
                  </a:extLst>
                </p:cNvPr>
                <p:cNvSpPr txBox="1"/>
                <p:nvPr/>
              </p:nvSpPr>
              <p:spPr>
                <a:xfrm>
                  <a:off x="739865" y="1530550"/>
                  <a:ext cx="4313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05" name="TextBox 94">
                  <a:extLst>
                    <a:ext uri="{FF2B5EF4-FFF2-40B4-BE49-F238E27FC236}">
                      <a16:creationId xmlns:a16="http://schemas.microsoft.com/office/drawing/2014/main" id="{B6A628DC-162C-4EDA-B20E-80EEBB9185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65" y="1530550"/>
                  <a:ext cx="431337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xmlns="" id="{4A96403A-C65A-4895-9BCF-34936F5EE01F}"/>
                </a:ext>
              </a:extLst>
            </p:cNvPr>
            <p:cNvGrpSpPr/>
            <p:nvPr/>
          </p:nvGrpSpPr>
          <p:grpSpPr>
            <a:xfrm>
              <a:off x="1183066" y="1652534"/>
              <a:ext cx="271122" cy="80827"/>
              <a:chOff x="5125453" y="3886200"/>
              <a:chExt cx="2406315" cy="613611"/>
            </a:xfrm>
          </p:grpSpPr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xmlns="" id="{D15E3871-451C-457B-AA2F-E4B747B4A880}"/>
                  </a:ext>
                </a:extLst>
              </p:cNvPr>
              <p:cNvSpPr/>
              <p:nvPr/>
            </p:nvSpPr>
            <p:spPr>
              <a:xfrm>
                <a:off x="5125453" y="3886200"/>
                <a:ext cx="806115" cy="61361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xmlns="" id="{702B4336-ED67-4D9D-A333-53FB11264A3B}"/>
                  </a:ext>
                </a:extLst>
              </p:cNvPr>
              <p:cNvCxnSpPr>
                <a:cxnSpLocks/>
                <a:stCxn id="196" idx="6"/>
              </p:cNvCxnSpPr>
              <p:nvPr/>
            </p:nvCxnSpPr>
            <p:spPr>
              <a:xfrm>
                <a:off x="5931568" y="4193006"/>
                <a:ext cx="1600200" cy="1804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94">
                  <a:extLst>
                    <a:ext uri="{FF2B5EF4-FFF2-40B4-BE49-F238E27FC236}">
                      <a16:creationId xmlns:a16="http://schemas.microsoft.com/office/drawing/2014/main" xmlns="" id="{C83D9AD3-1571-4B40-A535-3A0104AFD62D}"/>
                    </a:ext>
                  </a:extLst>
                </p:cNvPr>
                <p:cNvSpPr txBox="1"/>
                <p:nvPr/>
              </p:nvSpPr>
              <p:spPr>
                <a:xfrm>
                  <a:off x="2484245" y="1078462"/>
                  <a:ext cx="3629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391" name="TextBox 94">
                  <a:extLst>
                    <a:ext uri="{FF2B5EF4-FFF2-40B4-BE49-F238E27FC236}">
                      <a16:creationId xmlns:a16="http://schemas.microsoft.com/office/drawing/2014/main" id="{C83D9AD3-1571-4B40-A535-3A0104AFD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245" y="1078462"/>
                  <a:ext cx="362984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9" name="Group 448">
              <a:extLst>
                <a:ext uri="{FF2B5EF4-FFF2-40B4-BE49-F238E27FC236}">
                  <a16:creationId xmlns:a16="http://schemas.microsoft.com/office/drawing/2014/main" xmlns="" id="{7811FF12-0C38-4F9E-9742-29057D7A1B88}"/>
                </a:ext>
              </a:extLst>
            </p:cNvPr>
            <p:cNvGrpSpPr/>
            <p:nvPr/>
          </p:nvGrpSpPr>
          <p:grpSpPr>
            <a:xfrm rot="10800000">
              <a:off x="4444344" y="2027492"/>
              <a:ext cx="262393" cy="170994"/>
              <a:chOff x="9454101" y="1189725"/>
              <a:chExt cx="397565" cy="265365"/>
            </a:xfrm>
            <a:solidFill>
              <a:schemeClr val="tx1"/>
            </a:solidFill>
          </p:grpSpPr>
          <p:sp>
            <p:nvSpPr>
              <p:cNvPr id="463" name="Isosceles Triangle 462">
                <a:extLst>
                  <a:ext uri="{FF2B5EF4-FFF2-40B4-BE49-F238E27FC236}">
                    <a16:creationId xmlns:a16="http://schemas.microsoft.com/office/drawing/2014/main" xmlns="" id="{E938F3B3-0A9A-4DEF-89ED-A8653C27E88E}"/>
                  </a:ext>
                </a:extLst>
              </p:cNvPr>
              <p:cNvSpPr/>
              <p:nvPr/>
            </p:nvSpPr>
            <p:spPr>
              <a:xfrm>
                <a:off x="9529011" y="1210198"/>
                <a:ext cx="264694" cy="24489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xmlns="" id="{7463B4D1-486E-4726-80B8-C1ED2B9D2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01" y="1189725"/>
                <a:ext cx="397565" cy="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6" name="126 Grupo">
              <a:extLst>
                <a:ext uri="{FF2B5EF4-FFF2-40B4-BE49-F238E27FC236}">
                  <a16:creationId xmlns:a16="http://schemas.microsoft.com/office/drawing/2014/main" xmlns="" id="{27C8E8ED-F443-4345-A561-AE3F41CF2C3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4385237" y="2480527"/>
              <a:ext cx="379078" cy="97028"/>
              <a:chOff x="2428859" y="6033846"/>
              <a:chExt cx="503238" cy="152658"/>
            </a:xfrm>
          </p:grpSpPr>
          <p:sp>
            <p:nvSpPr>
              <p:cNvPr id="481" name="Line 5">
                <a:extLst>
                  <a:ext uri="{FF2B5EF4-FFF2-40B4-BE49-F238E27FC236}">
                    <a16:creationId xmlns:a16="http://schemas.microsoft.com/office/drawing/2014/main" xmlns="" id="{0B237385-BAC3-44B2-B0C2-94264B995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482" name="Line 6">
                <a:extLst>
                  <a:ext uri="{FF2B5EF4-FFF2-40B4-BE49-F238E27FC236}">
                    <a16:creationId xmlns:a16="http://schemas.microsoft.com/office/drawing/2014/main" xmlns="" id="{71C34A8E-5578-4C8F-A48C-B66582655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grpSp>
            <p:nvGrpSpPr>
              <p:cNvPr id="483" name="Group 7">
                <a:extLst>
                  <a:ext uri="{FF2B5EF4-FFF2-40B4-BE49-F238E27FC236}">
                    <a16:creationId xmlns:a16="http://schemas.microsoft.com/office/drawing/2014/main" xmlns="" id="{C933D3D3-B434-438B-8977-BA325B631C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488" name="Line 8">
                  <a:extLst>
                    <a:ext uri="{FF2B5EF4-FFF2-40B4-BE49-F238E27FC236}">
                      <a16:creationId xmlns:a16="http://schemas.microsoft.com/office/drawing/2014/main" xmlns="" id="{73AB5512-E2B9-4E85-A511-98A60296DF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489" name="Line 9">
                  <a:extLst>
                    <a:ext uri="{FF2B5EF4-FFF2-40B4-BE49-F238E27FC236}">
                      <a16:creationId xmlns:a16="http://schemas.microsoft.com/office/drawing/2014/main" xmlns="" id="{EB91CD18-2D18-4F07-BBE9-C03A4BA14E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sp>
            <p:nvSpPr>
              <p:cNvPr id="484" name="Line 10">
                <a:extLst>
                  <a:ext uri="{FF2B5EF4-FFF2-40B4-BE49-F238E27FC236}">
                    <a16:creationId xmlns:a16="http://schemas.microsoft.com/office/drawing/2014/main" xmlns="" id="{13B80BD9-0CB4-490F-ADB0-A75F90C21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485" name="Line 11">
                <a:extLst>
                  <a:ext uri="{FF2B5EF4-FFF2-40B4-BE49-F238E27FC236}">
                    <a16:creationId xmlns:a16="http://schemas.microsoft.com/office/drawing/2014/main" xmlns="" id="{9B002143-4AFE-4068-AE73-924DC0B10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486" name="Line 12">
                <a:extLst>
                  <a:ext uri="{FF2B5EF4-FFF2-40B4-BE49-F238E27FC236}">
                    <a16:creationId xmlns:a16="http://schemas.microsoft.com/office/drawing/2014/main" xmlns="" id="{1CD7A612-B977-4139-BC7C-49B45F2378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487" name="Line 13">
                <a:extLst>
                  <a:ext uri="{FF2B5EF4-FFF2-40B4-BE49-F238E27FC236}">
                    <a16:creationId xmlns:a16="http://schemas.microsoft.com/office/drawing/2014/main" xmlns="" id="{B7AE75BC-9C44-41A6-9FCB-7854BF04D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472" name="Group 316">
              <a:extLst>
                <a:ext uri="{FF2B5EF4-FFF2-40B4-BE49-F238E27FC236}">
                  <a16:creationId xmlns:a16="http://schemas.microsoft.com/office/drawing/2014/main" xmlns="" id="{AA290C5F-490A-4283-9588-8D394600C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3912" y="2711198"/>
              <a:ext cx="330118" cy="204470"/>
              <a:chOff x="4332" y="3113"/>
              <a:chExt cx="272" cy="189"/>
            </a:xfrm>
          </p:grpSpPr>
          <p:sp>
            <p:nvSpPr>
              <p:cNvPr id="473" name="Line 317">
                <a:extLst>
                  <a:ext uri="{FF2B5EF4-FFF2-40B4-BE49-F238E27FC236}">
                    <a16:creationId xmlns:a16="http://schemas.microsoft.com/office/drawing/2014/main" xmlns="" id="{A2DCD51D-845C-4C5D-A348-E5FEE7BE7A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474" name="Line 318">
                <a:extLst>
                  <a:ext uri="{FF2B5EF4-FFF2-40B4-BE49-F238E27FC236}">
                    <a16:creationId xmlns:a16="http://schemas.microsoft.com/office/drawing/2014/main" xmlns="" id="{2A3C7115-AC89-407C-8C14-7D8677375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475" name="Line 319">
                <a:extLst>
                  <a:ext uri="{FF2B5EF4-FFF2-40B4-BE49-F238E27FC236}">
                    <a16:creationId xmlns:a16="http://schemas.microsoft.com/office/drawing/2014/main" xmlns="" id="{EBFA2013-DF7A-469D-BE8F-440AA83A1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476" name="Line 320">
                <a:extLst>
                  <a:ext uri="{FF2B5EF4-FFF2-40B4-BE49-F238E27FC236}">
                    <a16:creationId xmlns:a16="http://schemas.microsoft.com/office/drawing/2014/main" xmlns="" id="{E38B5C7E-238C-415B-B865-56DA24A4D4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cxnSp>
          <p:nvCxnSpPr>
            <p:cNvPr id="495" name="Connector: Elbow 494">
              <a:extLst>
                <a:ext uri="{FF2B5EF4-FFF2-40B4-BE49-F238E27FC236}">
                  <a16:creationId xmlns:a16="http://schemas.microsoft.com/office/drawing/2014/main" xmlns="" id="{7E18098E-A56F-49E7-A5B9-1C1BA3320EAD}"/>
                </a:ext>
              </a:extLst>
            </p:cNvPr>
            <p:cNvCxnSpPr>
              <a:cxnSpLocks/>
              <a:stCxn id="463" idx="3"/>
            </p:cNvCxnSpPr>
            <p:nvPr/>
          </p:nvCxnSpPr>
          <p:spPr>
            <a:xfrm rot="16200000" flipV="1">
              <a:off x="4106565" y="1564109"/>
              <a:ext cx="147034" cy="77973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ED9AAEAD-DBB3-4981-8B90-F328C618CDA5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72" y="1692948"/>
              <a:ext cx="17001" cy="295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2CE63A96-E60B-4C83-BEBB-5D027EF9837D}"/>
                </a:ext>
              </a:extLst>
            </p:cNvPr>
            <p:cNvCxnSpPr>
              <a:stCxn id="463" idx="0"/>
              <a:endCxn id="487" idx="0"/>
            </p:cNvCxnSpPr>
            <p:nvPr/>
          </p:nvCxnSpPr>
          <p:spPr>
            <a:xfrm>
              <a:off x="4569947" y="2185294"/>
              <a:ext cx="14179" cy="154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xmlns="" id="{B9BCECCE-19FF-4A52-A131-340EF5DFFE15}"/>
              </a:ext>
            </a:extLst>
          </p:cNvPr>
          <p:cNvGrpSpPr/>
          <p:nvPr/>
        </p:nvGrpSpPr>
        <p:grpSpPr>
          <a:xfrm>
            <a:off x="3028" y="4215961"/>
            <a:ext cx="4014165" cy="2436348"/>
            <a:chOff x="739865" y="479320"/>
            <a:chExt cx="4014165" cy="2436348"/>
          </a:xfrm>
        </p:grpSpPr>
        <p:grpSp>
          <p:nvGrpSpPr>
            <p:cNvPr id="535" name="126 Grupo">
              <a:extLst>
                <a:ext uri="{FF2B5EF4-FFF2-40B4-BE49-F238E27FC236}">
                  <a16:creationId xmlns:a16="http://schemas.microsoft.com/office/drawing/2014/main" xmlns="" id="{76EDCF60-CEE4-426F-9332-3583C7F68D1C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3585440" y="2091913"/>
              <a:ext cx="379078" cy="97028"/>
              <a:chOff x="2428859" y="6033846"/>
              <a:chExt cx="503238" cy="152658"/>
            </a:xfrm>
          </p:grpSpPr>
          <p:sp>
            <p:nvSpPr>
              <p:cNvPr id="642" name="Line 5">
                <a:extLst>
                  <a:ext uri="{FF2B5EF4-FFF2-40B4-BE49-F238E27FC236}">
                    <a16:creationId xmlns:a16="http://schemas.microsoft.com/office/drawing/2014/main" xmlns="" id="{F1680DF1-C5D9-42F9-A771-70F87252D2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643" name="Line 6">
                <a:extLst>
                  <a:ext uri="{FF2B5EF4-FFF2-40B4-BE49-F238E27FC236}">
                    <a16:creationId xmlns:a16="http://schemas.microsoft.com/office/drawing/2014/main" xmlns="" id="{4A7208F5-A7AF-458B-9169-5F8C7E66D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grpSp>
            <p:nvGrpSpPr>
              <p:cNvPr id="644" name="Group 7">
                <a:extLst>
                  <a:ext uri="{FF2B5EF4-FFF2-40B4-BE49-F238E27FC236}">
                    <a16:creationId xmlns:a16="http://schemas.microsoft.com/office/drawing/2014/main" xmlns="" id="{110C80DE-326C-4F89-A7AF-EBF8D7A2EE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649" name="Line 8">
                  <a:extLst>
                    <a:ext uri="{FF2B5EF4-FFF2-40B4-BE49-F238E27FC236}">
                      <a16:creationId xmlns:a16="http://schemas.microsoft.com/office/drawing/2014/main" xmlns="" id="{9EA8B37A-62DB-484A-8170-0B709091F5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650" name="Line 9">
                  <a:extLst>
                    <a:ext uri="{FF2B5EF4-FFF2-40B4-BE49-F238E27FC236}">
                      <a16:creationId xmlns:a16="http://schemas.microsoft.com/office/drawing/2014/main" xmlns="" id="{77BD4528-D086-47A4-85AF-9FBB401031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sp>
            <p:nvSpPr>
              <p:cNvPr id="645" name="Line 10">
                <a:extLst>
                  <a:ext uri="{FF2B5EF4-FFF2-40B4-BE49-F238E27FC236}">
                    <a16:creationId xmlns:a16="http://schemas.microsoft.com/office/drawing/2014/main" xmlns="" id="{AFD97EDE-C8DA-4DCD-B5C6-C101C64D1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646" name="Line 11">
                <a:extLst>
                  <a:ext uri="{FF2B5EF4-FFF2-40B4-BE49-F238E27FC236}">
                    <a16:creationId xmlns:a16="http://schemas.microsoft.com/office/drawing/2014/main" xmlns="" id="{85E11FEF-0D3C-4182-989A-7889133C5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647" name="Line 12">
                <a:extLst>
                  <a:ext uri="{FF2B5EF4-FFF2-40B4-BE49-F238E27FC236}">
                    <a16:creationId xmlns:a16="http://schemas.microsoft.com/office/drawing/2014/main" xmlns="" id="{7D44C07D-1D20-4CDF-8A72-249763E0F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648" name="Line 13">
                <a:extLst>
                  <a:ext uri="{FF2B5EF4-FFF2-40B4-BE49-F238E27FC236}">
                    <a16:creationId xmlns:a16="http://schemas.microsoft.com/office/drawing/2014/main" xmlns="" id="{B3688E1A-164B-4847-9B89-2ECD3DCF5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xmlns="" id="{5955F3D2-D1D9-4FA9-80C0-222875044EEA}"/>
                </a:ext>
              </a:extLst>
            </p:cNvPr>
            <p:cNvGrpSpPr/>
            <p:nvPr/>
          </p:nvGrpSpPr>
          <p:grpSpPr>
            <a:xfrm>
              <a:off x="3582573" y="1604970"/>
              <a:ext cx="351193" cy="235230"/>
              <a:chOff x="5327708" y="3437408"/>
              <a:chExt cx="351193" cy="235230"/>
            </a:xfrm>
          </p:grpSpPr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xmlns="" id="{EF82CE62-9CA8-4A13-8B1C-781B568E1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7708" y="3437408"/>
                <a:ext cx="35119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9" name="Group 638">
                <a:extLst>
                  <a:ext uri="{FF2B5EF4-FFF2-40B4-BE49-F238E27FC236}">
                    <a16:creationId xmlns:a16="http://schemas.microsoft.com/office/drawing/2014/main" xmlns="" id="{051AE175-6E87-483B-9FB8-08F12579180A}"/>
                  </a:ext>
                </a:extLst>
              </p:cNvPr>
              <p:cNvGrpSpPr/>
              <p:nvPr/>
            </p:nvGrpSpPr>
            <p:grpSpPr>
              <a:xfrm rot="16200000">
                <a:off x="5405656" y="3434274"/>
                <a:ext cx="177202" cy="299526"/>
                <a:chOff x="5405656" y="3434274"/>
                <a:chExt cx="177202" cy="299526"/>
              </a:xfrm>
            </p:grpSpPr>
            <p:sp>
              <p:nvSpPr>
                <p:cNvPr id="640" name="Arc 639">
                  <a:extLst>
                    <a:ext uri="{FF2B5EF4-FFF2-40B4-BE49-F238E27FC236}">
                      <a16:creationId xmlns:a16="http://schemas.microsoft.com/office/drawing/2014/main" xmlns="" id="{7F83C76C-3D17-4832-8657-A8DC3F8F7F9C}"/>
                    </a:ext>
                  </a:extLst>
                </p:cNvPr>
                <p:cNvSpPr/>
                <p:nvPr/>
              </p:nvSpPr>
              <p:spPr>
                <a:xfrm>
                  <a:off x="5405656" y="3462338"/>
                  <a:ext cx="177201" cy="271462"/>
                </a:xfrm>
                <a:prstGeom prst="arc">
                  <a:avLst>
                    <a:gd name="adj1" fmla="val 17282024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1" name="Arc 640">
                  <a:extLst>
                    <a:ext uri="{FF2B5EF4-FFF2-40B4-BE49-F238E27FC236}">
                      <a16:creationId xmlns:a16="http://schemas.microsoft.com/office/drawing/2014/main" xmlns="" id="{CBA56517-853F-49C0-A2AD-D26ABB7C42ED}"/>
                    </a:ext>
                  </a:extLst>
                </p:cNvPr>
                <p:cNvSpPr/>
                <p:nvPr/>
              </p:nvSpPr>
              <p:spPr>
                <a:xfrm flipV="1">
                  <a:off x="5408448" y="3434274"/>
                  <a:ext cx="174410" cy="299525"/>
                </a:xfrm>
                <a:prstGeom prst="arc">
                  <a:avLst>
                    <a:gd name="adj1" fmla="val 17534850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42" name="Text Box 14">
              <a:extLst>
                <a:ext uri="{FF2B5EF4-FFF2-40B4-BE49-F238E27FC236}">
                  <a16:creationId xmlns:a16="http://schemas.microsoft.com/office/drawing/2014/main" xmlns="" id="{D58530DF-9D17-44E1-A2F9-076B86D71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1727" y="1973318"/>
              <a:ext cx="3325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CR" sz="1400" noProof="1"/>
                <a:t>R</a:t>
              </a:r>
              <a:endParaRPr lang="el-GR" altLang="es-CR" sz="1400" noProof="1"/>
            </a:p>
          </p:txBody>
        </p:sp>
        <p:cxnSp>
          <p:nvCxnSpPr>
            <p:cNvPr id="548" name="Connector: Elbow 547">
              <a:extLst>
                <a:ext uri="{FF2B5EF4-FFF2-40B4-BE49-F238E27FC236}">
                  <a16:creationId xmlns:a16="http://schemas.microsoft.com/office/drawing/2014/main" xmlns="" id="{C38A9BC9-A948-45D1-B560-5D79C2478F3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16499" y="1368137"/>
              <a:ext cx="330213" cy="154254"/>
            </a:xfrm>
            <a:prstGeom prst="bentConnector3">
              <a:avLst>
                <a:gd name="adj1" fmla="val -46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9" name="Text Box 14">
              <a:extLst>
                <a:ext uri="{FF2B5EF4-FFF2-40B4-BE49-F238E27FC236}">
                  <a16:creationId xmlns:a16="http://schemas.microsoft.com/office/drawing/2014/main" xmlns="" id="{6984D7A9-9026-4A16-91CE-7A5D15D41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1830" y="1508004"/>
              <a:ext cx="3325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CR" sz="1400" noProof="1"/>
                <a:t>C</a:t>
              </a:r>
              <a:endParaRPr lang="el-GR" altLang="es-CR" sz="1400" noProof="1"/>
            </a:p>
          </p:txBody>
        </p:sp>
        <p:grpSp>
          <p:nvGrpSpPr>
            <p:cNvPr id="550" name="Group 316">
              <a:extLst>
                <a:ext uri="{FF2B5EF4-FFF2-40B4-BE49-F238E27FC236}">
                  <a16:creationId xmlns:a16="http://schemas.microsoft.com/office/drawing/2014/main" xmlns="" id="{22C3C7BB-8577-43EF-AB9D-392031F022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4115" y="2322584"/>
              <a:ext cx="330118" cy="204470"/>
              <a:chOff x="4332" y="3113"/>
              <a:chExt cx="272" cy="189"/>
            </a:xfrm>
          </p:grpSpPr>
          <p:sp>
            <p:nvSpPr>
              <p:cNvPr id="634" name="Line 317">
                <a:extLst>
                  <a:ext uri="{FF2B5EF4-FFF2-40B4-BE49-F238E27FC236}">
                    <a16:creationId xmlns:a16="http://schemas.microsoft.com/office/drawing/2014/main" xmlns="" id="{C9B9F55B-B92C-441F-8519-0842730DD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635" name="Line 318">
                <a:extLst>
                  <a:ext uri="{FF2B5EF4-FFF2-40B4-BE49-F238E27FC236}">
                    <a16:creationId xmlns:a16="http://schemas.microsoft.com/office/drawing/2014/main" xmlns="" id="{83833BDC-FBC0-4696-B71C-77F7E80AB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636" name="Line 319">
                <a:extLst>
                  <a:ext uri="{FF2B5EF4-FFF2-40B4-BE49-F238E27FC236}">
                    <a16:creationId xmlns:a16="http://schemas.microsoft.com/office/drawing/2014/main" xmlns="" id="{934A5263-DAD3-4412-B333-2C549BEE0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637" name="Line 320">
                <a:extLst>
                  <a:ext uri="{FF2B5EF4-FFF2-40B4-BE49-F238E27FC236}">
                    <a16:creationId xmlns:a16="http://schemas.microsoft.com/office/drawing/2014/main" xmlns="" id="{3B18971F-EFF1-413B-9A9C-73A7C4FA2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551" name="Group 89">
              <a:extLst>
                <a:ext uri="{FF2B5EF4-FFF2-40B4-BE49-F238E27FC236}">
                  <a16:creationId xmlns:a16="http://schemas.microsoft.com/office/drawing/2014/main" xmlns="" id="{4D536342-5035-452C-973F-898B47D50456}"/>
                </a:ext>
              </a:extLst>
            </p:cNvPr>
            <p:cNvGrpSpPr/>
            <p:nvPr/>
          </p:nvGrpSpPr>
          <p:grpSpPr>
            <a:xfrm>
              <a:off x="1781546" y="479320"/>
              <a:ext cx="1541626" cy="1293615"/>
              <a:chOff x="3124460" y="733385"/>
              <a:chExt cx="1541626" cy="1293615"/>
            </a:xfrm>
          </p:grpSpPr>
          <p:grpSp>
            <p:nvGrpSpPr>
              <p:cNvPr id="621" name="166 Grupo">
                <a:extLst>
                  <a:ext uri="{FF2B5EF4-FFF2-40B4-BE49-F238E27FC236}">
                    <a16:creationId xmlns:a16="http://schemas.microsoft.com/office/drawing/2014/main" xmlns="" id="{DEC5659F-3CE8-4CD9-BB5E-27D7F61E0E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5600" y="1037905"/>
                <a:ext cx="1360486" cy="915987"/>
                <a:chOff x="2000232" y="857233"/>
                <a:chExt cx="1214609" cy="785818"/>
              </a:xfrm>
            </p:grpSpPr>
            <p:sp>
              <p:nvSpPr>
                <p:cNvPr id="631" name="146 Triángulo isósceles">
                  <a:extLst>
                    <a:ext uri="{FF2B5EF4-FFF2-40B4-BE49-F238E27FC236}">
                      <a16:creationId xmlns:a16="http://schemas.microsoft.com/office/drawing/2014/main" xmlns="" id="{5CD89BD8-72DE-47C9-B121-31D75ABB4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57773" y="785982"/>
                  <a:ext cx="785818" cy="92831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CE6F2"/>
                </a:solidFill>
                <a:ln w="25400" algn="ctr">
                  <a:solidFill>
                    <a:srgbClr val="8EB4E3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9"/>
                    </a:srgbClr>
                  </a:outerShdw>
                </a:effectLst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s-ES" dirty="0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632" name="148 Conector recto">
                  <a:extLst>
                    <a:ext uri="{FF2B5EF4-FFF2-40B4-BE49-F238E27FC236}">
                      <a16:creationId xmlns:a16="http://schemas.microsoft.com/office/drawing/2014/main" xmlns="" id="{369A9B57-A48F-48A8-B962-1522C9F3A246}"/>
                    </a:ext>
                  </a:extLst>
                </p:cNvPr>
                <p:cNvCxnSpPr/>
                <p:nvPr/>
              </p:nvCxnSpPr>
              <p:spPr>
                <a:xfrm>
                  <a:off x="2000232" y="1071050"/>
                  <a:ext cx="286291" cy="27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150 Conector recto">
                  <a:extLst>
                    <a:ext uri="{FF2B5EF4-FFF2-40B4-BE49-F238E27FC236}">
                      <a16:creationId xmlns:a16="http://schemas.microsoft.com/office/drawing/2014/main" xmlns="" id="{DE74E141-F2AF-4802-A989-094D984ABBD4}"/>
                    </a:ext>
                  </a:extLst>
                </p:cNvPr>
                <p:cNvCxnSpPr/>
                <p:nvPr/>
              </p:nvCxnSpPr>
              <p:spPr>
                <a:xfrm>
                  <a:off x="2000232" y="1429232"/>
                  <a:ext cx="286291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2" name="167 CuadroTexto">
                <a:extLst>
                  <a:ext uri="{FF2B5EF4-FFF2-40B4-BE49-F238E27FC236}">
                    <a16:creationId xmlns:a16="http://schemas.microsoft.com/office/drawing/2014/main" xmlns="" id="{985C8377-0924-4304-BC80-1B685CD8A9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9" y="1495104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 dirty="0"/>
                  <a:t>+</a:t>
                </a:r>
              </a:p>
            </p:txBody>
          </p:sp>
          <p:sp>
            <p:nvSpPr>
              <p:cNvPr id="623" name="168 CuadroTexto">
                <a:extLst>
                  <a:ext uri="{FF2B5EF4-FFF2-40B4-BE49-F238E27FC236}">
                    <a16:creationId xmlns:a16="http://schemas.microsoft.com/office/drawing/2014/main" xmlns="" id="{1F6924E8-8FBB-4010-B871-D164A86A8F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9" y="1037904"/>
                <a:ext cx="2619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/>
                  <a:t>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4" name="TextBox 93">
                    <a:extLst>
                      <a:ext uri="{FF2B5EF4-FFF2-40B4-BE49-F238E27FC236}">
                        <a16:creationId xmlns:a16="http://schemas.microsoft.com/office/drawing/2014/main" xmlns="" id="{AAA2152A-EFB1-4391-B71B-907B207AE4E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4460" y="1688446"/>
                    <a:ext cx="47012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600" dirty="0"/>
                  </a:p>
                </p:txBody>
              </p:sp>
            </mc:Choice>
            <mc:Fallback xmlns="">
              <p:sp>
                <p:nvSpPr>
                  <p:cNvPr id="624" name="TextBox 93">
                    <a:extLst>
                      <a:ext uri="{FF2B5EF4-FFF2-40B4-BE49-F238E27FC236}">
                        <a16:creationId xmlns:a16="http://schemas.microsoft.com/office/drawing/2014/main" id="{AAA2152A-EFB1-4391-B71B-907B207AE4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4460" y="1688446"/>
                    <a:ext cx="470129" cy="33855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5" name="TextBox 94">
                    <a:extLst>
                      <a:ext uri="{FF2B5EF4-FFF2-40B4-BE49-F238E27FC236}">
                        <a16:creationId xmlns:a16="http://schemas.microsoft.com/office/drawing/2014/main" xmlns="" id="{92087AE1-A81C-4FF0-8157-071E538F6028}"/>
                      </a:ext>
                    </a:extLst>
                  </p:cNvPr>
                  <p:cNvSpPr txBox="1"/>
                  <p:nvPr/>
                </p:nvSpPr>
                <p:spPr>
                  <a:xfrm>
                    <a:off x="3128905" y="1008118"/>
                    <a:ext cx="46012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600" dirty="0"/>
                  </a:p>
                </p:txBody>
              </p:sp>
            </mc:Choice>
            <mc:Fallback xmlns="">
              <p:sp>
                <p:nvSpPr>
                  <p:cNvPr id="44" name="TextBox 94">
                    <a:extLst>
                      <a:ext uri="{FF2B5EF4-FFF2-40B4-BE49-F238E27FC236}">
                        <a16:creationId xmlns:a16="http://schemas.microsoft.com/office/drawing/2014/main" id="{3E8A16ED-ED85-421C-BDE0-0CE6D2C1EB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8905" y="1008118"/>
                    <a:ext cx="460126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6" name="Group 96">
                <a:extLst>
                  <a:ext uri="{FF2B5EF4-FFF2-40B4-BE49-F238E27FC236}">
                    <a16:creationId xmlns:a16="http://schemas.microsoft.com/office/drawing/2014/main" xmlns="" id="{8510861A-7305-40E2-BC1F-1C465A339F5D}"/>
                  </a:ext>
                </a:extLst>
              </p:cNvPr>
              <p:cNvGrpSpPr/>
              <p:nvPr/>
            </p:nvGrpSpPr>
            <p:grpSpPr>
              <a:xfrm>
                <a:off x="4248136" y="733385"/>
                <a:ext cx="375424" cy="671233"/>
                <a:chOff x="4248136" y="733385"/>
                <a:chExt cx="375424" cy="671233"/>
              </a:xfrm>
            </p:grpSpPr>
            <p:grpSp>
              <p:nvGrpSpPr>
                <p:cNvPr id="627" name="Group 97">
                  <a:extLst>
                    <a:ext uri="{FF2B5EF4-FFF2-40B4-BE49-F238E27FC236}">
                      <a16:creationId xmlns:a16="http://schemas.microsoft.com/office/drawing/2014/main" xmlns="" id="{E3AB0367-8110-475C-99B9-1034476954ED}"/>
                    </a:ext>
                  </a:extLst>
                </p:cNvPr>
                <p:cNvGrpSpPr/>
                <p:nvPr/>
              </p:nvGrpSpPr>
              <p:grpSpPr>
                <a:xfrm>
                  <a:off x="4425371" y="1027404"/>
                  <a:ext cx="59928" cy="377214"/>
                  <a:chOff x="5419668" y="521504"/>
                  <a:chExt cx="119856" cy="866092"/>
                </a:xfrm>
              </p:grpSpPr>
              <p:sp>
                <p:nvSpPr>
                  <p:cNvPr id="629" name="Oval 103">
                    <a:extLst>
                      <a:ext uri="{FF2B5EF4-FFF2-40B4-BE49-F238E27FC236}">
                        <a16:creationId xmlns:a16="http://schemas.microsoft.com/office/drawing/2014/main" xmlns="" id="{B74ECAEC-C657-4E9C-87DC-BEA28BC06BCE}"/>
                      </a:ext>
                    </a:extLst>
                  </p:cNvPr>
                  <p:cNvSpPr/>
                  <p:nvPr/>
                </p:nvSpPr>
                <p:spPr>
                  <a:xfrm>
                    <a:off x="5419668" y="521504"/>
                    <a:ext cx="119856" cy="16687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/>
                  </a:p>
                </p:txBody>
              </p:sp>
              <p:cxnSp>
                <p:nvCxnSpPr>
                  <p:cNvPr id="630" name="Straight Connector 104">
                    <a:extLst>
                      <a:ext uri="{FF2B5EF4-FFF2-40B4-BE49-F238E27FC236}">
                        <a16:creationId xmlns:a16="http://schemas.microsoft.com/office/drawing/2014/main" xmlns="" id="{8608C477-8E9C-48FE-8989-AD2B102964FB}"/>
                      </a:ext>
                    </a:extLst>
                  </p:cNvPr>
                  <p:cNvCxnSpPr>
                    <a:cxnSpLocks/>
                    <a:stCxn id="629" idx="4"/>
                  </p:cNvCxnSpPr>
                  <p:nvPr/>
                </p:nvCxnSpPr>
                <p:spPr>
                  <a:xfrm>
                    <a:off x="5479596" y="688386"/>
                    <a:ext cx="0" cy="69921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8" name="TextBox 99">
                      <a:extLst>
                        <a:ext uri="{FF2B5EF4-FFF2-40B4-BE49-F238E27FC236}">
                          <a16:creationId xmlns:a16="http://schemas.microsoft.com/office/drawing/2014/main" xmlns="" id="{B610E0F1-4011-4C4A-9641-C0072F411F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48136" y="733385"/>
                      <a:ext cx="3754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CR" sz="1400" dirty="0"/>
                        <a:t>1</a:t>
                      </a:r>
                      <a14:m>
                        <m:oMath xmlns:m="http://schemas.openxmlformats.org/officeDocument/2006/math">
                          <m:r>
                            <a:rPr lang="es-CR" sz="1400" i="1">
                              <a:latin typeface="Cambria Math"/>
                            </a:rPr>
                            <m:t>5</m:t>
                          </m:r>
                        </m:oMath>
                      </a14:m>
                      <a:endParaRPr lang="es-CR" sz="1600" dirty="0"/>
                    </a:p>
                  </p:txBody>
                </p:sp>
              </mc:Choice>
              <mc:Fallback xmlns="">
                <p:sp>
                  <p:nvSpPr>
                    <p:cNvPr id="628" name="TextBox 99">
                      <a:extLst>
                        <a:ext uri="{FF2B5EF4-FFF2-40B4-BE49-F238E27FC236}">
                          <a16:creationId xmlns:a16="http://schemas.microsoft.com/office/drawing/2014/main" id="{B610E0F1-4011-4C4A-9641-C0072F411F0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48136" y="733385"/>
                      <a:ext cx="375424" cy="307777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4918" t="-4000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xmlns="" id="{68F35316-AF83-4824-AF4E-29A0893F36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5935" y="1033075"/>
              <a:ext cx="9688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xmlns="" id="{BB679414-D2E5-4CC2-9D99-6E4000A8A1E7}"/>
                </a:ext>
              </a:extLst>
            </p:cNvPr>
            <p:cNvGrpSpPr/>
            <p:nvPr/>
          </p:nvGrpSpPr>
          <p:grpSpPr>
            <a:xfrm rot="10540347">
              <a:off x="3311347" y="1214128"/>
              <a:ext cx="271122" cy="80827"/>
              <a:chOff x="5125453" y="3886200"/>
              <a:chExt cx="2406315" cy="613611"/>
            </a:xfrm>
          </p:grpSpPr>
          <p:sp>
            <p:nvSpPr>
              <p:cNvPr id="619" name="Oval 618">
                <a:extLst>
                  <a:ext uri="{FF2B5EF4-FFF2-40B4-BE49-F238E27FC236}">
                    <a16:creationId xmlns:a16="http://schemas.microsoft.com/office/drawing/2014/main" xmlns="" id="{7B9A9E3D-45E3-47CF-BA67-D50B53A59B7E}"/>
                  </a:ext>
                </a:extLst>
              </p:cNvPr>
              <p:cNvSpPr/>
              <p:nvPr/>
            </p:nvSpPr>
            <p:spPr>
              <a:xfrm>
                <a:off x="5125453" y="3886200"/>
                <a:ext cx="806115" cy="61361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0" name="Straight Connector 619">
                <a:extLst>
                  <a:ext uri="{FF2B5EF4-FFF2-40B4-BE49-F238E27FC236}">
                    <a16:creationId xmlns:a16="http://schemas.microsoft.com/office/drawing/2014/main" xmlns="" id="{45B19300-813F-4ABF-B79F-CAFA0206F30A}"/>
                  </a:ext>
                </a:extLst>
              </p:cNvPr>
              <p:cNvCxnSpPr>
                <a:stCxn id="619" idx="6"/>
              </p:cNvCxnSpPr>
              <p:nvPr/>
            </p:nvCxnSpPr>
            <p:spPr>
              <a:xfrm>
                <a:off x="5931568" y="4193006"/>
                <a:ext cx="1600200" cy="1804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5" name="TextBox 94">
                  <a:extLst>
                    <a:ext uri="{FF2B5EF4-FFF2-40B4-BE49-F238E27FC236}">
                      <a16:creationId xmlns:a16="http://schemas.microsoft.com/office/drawing/2014/main" xmlns="" id="{AAEEE33A-4645-46F4-AC2B-CD5B33034EF8}"/>
                    </a:ext>
                  </a:extLst>
                </p:cNvPr>
                <p:cNvSpPr txBox="1"/>
                <p:nvPr/>
              </p:nvSpPr>
              <p:spPr>
                <a:xfrm>
                  <a:off x="3434131" y="835398"/>
                  <a:ext cx="4112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555" name="TextBox 94">
                  <a:extLst>
                    <a:ext uri="{FF2B5EF4-FFF2-40B4-BE49-F238E27FC236}">
                      <a16:creationId xmlns:a16="http://schemas.microsoft.com/office/drawing/2014/main" id="{AAEEE33A-4645-46F4-AC2B-CD5B33034E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131" y="835398"/>
                  <a:ext cx="411266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6" name="Group 316">
              <a:extLst>
                <a:ext uri="{FF2B5EF4-FFF2-40B4-BE49-F238E27FC236}">
                  <a16:creationId xmlns:a16="http://schemas.microsoft.com/office/drawing/2014/main" xmlns="" id="{0401F9A1-E052-4000-A958-A53A6D5994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3788" y="1038998"/>
              <a:ext cx="330118" cy="204470"/>
              <a:chOff x="4332" y="3113"/>
              <a:chExt cx="272" cy="189"/>
            </a:xfrm>
          </p:grpSpPr>
          <p:sp>
            <p:nvSpPr>
              <p:cNvPr id="615" name="Line 317">
                <a:extLst>
                  <a:ext uri="{FF2B5EF4-FFF2-40B4-BE49-F238E27FC236}">
                    <a16:creationId xmlns:a16="http://schemas.microsoft.com/office/drawing/2014/main" xmlns="" id="{4DD3CD17-20FC-45E9-B7D4-0C8D14A8E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616" name="Line 318">
                <a:extLst>
                  <a:ext uri="{FF2B5EF4-FFF2-40B4-BE49-F238E27FC236}">
                    <a16:creationId xmlns:a16="http://schemas.microsoft.com/office/drawing/2014/main" xmlns="" id="{6AB93845-487F-40B4-8437-3772C82E9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617" name="Line 319">
                <a:extLst>
                  <a:ext uri="{FF2B5EF4-FFF2-40B4-BE49-F238E27FC236}">
                    <a16:creationId xmlns:a16="http://schemas.microsoft.com/office/drawing/2014/main" xmlns="" id="{9AAD3FEB-F2E0-4806-BB09-3BFE7B7DD5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618" name="Line 320">
                <a:extLst>
                  <a:ext uri="{FF2B5EF4-FFF2-40B4-BE49-F238E27FC236}">
                    <a16:creationId xmlns:a16="http://schemas.microsoft.com/office/drawing/2014/main" xmlns="" id="{26307207-CFB6-489F-BEA4-345361A24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cxnSp>
          <p:nvCxnSpPr>
            <p:cNvPr id="557" name="Connector: Elbow 556">
              <a:extLst>
                <a:ext uri="{FF2B5EF4-FFF2-40B4-BE49-F238E27FC236}">
                  <a16:creationId xmlns:a16="http://schemas.microsoft.com/office/drawing/2014/main" xmlns="" id="{93C62554-5FA2-4CA4-84AB-359B0E29F9D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07695" y="1461649"/>
              <a:ext cx="551024" cy="23817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8" name="Group 98">
              <a:extLst>
                <a:ext uri="{FF2B5EF4-FFF2-40B4-BE49-F238E27FC236}">
                  <a16:creationId xmlns:a16="http://schemas.microsoft.com/office/drawing/2014/main" xmlns="" id="{F2DEDF3D-661E-4572-829E-D71679752F05}"/>
                </a:ext>
              </a:extLst>
            </p:cNvPr>
            <p:cNvGrpSpPr/>
            <p:nvPr/>
          </p:nvGrpSpPr>
          <p:grpSpPr>
            <a:xfrm rot="10800000">
              <a:off x="3086713" y="1363366"/>
              <a:ext cx="53682" cy="377214"/>
              <a:chOff x="331492" y="-5545777"/>
              <a:chExt cx="119856" cy="866090"/>
            </a:xfrm>
          </p:grpSpPr>
          <p:sp>
            <p:nvSpPr>
              <p:cNvPr id="613" name="Oval 101">
                <a:extLst>
                  <a:ext uri="{FF2B5EF4-FFF2-40B4-BE49-F238E27FC236}">
                    <a16:creationId xmlns:a16="http://schemas.microsoft.com/office/drawing/2014/main" xmlns="" id="{5CC3DB56-1525-4784-9772-3DFDFFDC086A}"/>
                  </a:ext>
                </a:extLst>
              </p:cNvPr>
              <p:cNvSpPr/>
              <p:nvPr/>
            </p:nvSpPr>
            <p:spPr>
              <a:xfrm>
                <a:off x="331492" y="-5545777"/>
                <a:ext cx="119856" cy="1668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614" name="Straight Connector 102">
                <a:extLst>
                  <a:ext uri="{FF2B5EF4-FFF2-40B4-BE49-F238E27FC236}">
                    <a16:creationId xmlns:a16="http://schemas.microsoft.com/office/drawing/2014/main" xmlns="" id="{1E6D8A39-CEEE-413E-BB3E-90F4A79EE522}"/>
                  </a:ext>
                </a:extLst>
              </p:cNvPr>
              <p:cNvCxnSpPr>
                <a:stCxn id="613" idx="4"/>
              </p:cNvCxnSpPr>
              <p:nvPr/>
            </p:nvCxnSpPr>
            <p:spPr>
              <a:xfrm rot="10800000" flipV="1">
                <a:off x="391420" y="-5378898"/>
                <a:ext cx="0" cy="69921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9" name="TextBox 100">
                  <a:extLst>
                    <a:ext uri="{FF2B5EF4-FFF2-40B4-BE49-F238E27FC236}">
                      <a16:creationId xmlns:a16="http://schemas.microsoft.com/office/drawing/2014/main" xmlns="" id="{FF7BA59B-A3B8-4AD8-9340-C57F044C7F23}"/>
                    </a:ext>
                  </a:extLst>
                </p:cNvPr>
                <p:cNvSpPr txBox="1"/>
                <p:nvPr/>
              </p:nvSpPr>
              <p:spPr>
                <a:xfrm>
                  <a:off x="2693603" y="1778119"/>
                  <a:ext cx="5725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>
                            <a:latin typeface="Cambria Math"/>
                          </a:rPr>
                          <m:t>−15</m:t>
                        </m:r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559" name="TextBox 100">
                  <a:extLst>
                    <a:ext uri="{FF2B5EF4-FFF2-40B4-BE49-F238E27FC236}">
                      <a16:creationId xmlns:a16="http://schemas.microsoft.com/office/drawing/2014/main" id="{FF7BA59B-A3B8-4AD8-9340-C57F044C7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3603" y="1778119"/>
                  <a:ext cx="572593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0" name="TextBox 94">
                  <a:extLst>
                    <a:ext uri="{FF2B5EF4-FFF2-40B4-BE49-F238E27FC236}">
                      <a16:creationId xmlns:a16="http://schemas.microsoft.com/office/drawing/2014/main" xmlns="" id="{A35FE406-569B-46F3-BD6D-FBF6C7A8419F}"/>
                    </a:ext>
                  </a:extLst>
                </p:cNvPr>
                <p:cNvSpPr txBox="1"/>
                <p:nvPr/>
              </p:nvSpPr>
              <p:spPr>
                <a:xfrm>
                  <a:off x="739865" y="1530550"/>
                  <a:ext cx="4456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560" name="TextBox 94">
                  <a:extLst>
                    <a:ext uri="{FF2B5EF4-FFF2-40B4-BE49-F238E27FC236}">
                      <a16:creationId xmlns:a16="http://schemas.microsoft.com/office/drawing/2014/main" id="{A35FE406-569B-46F3-BD6D-FBF6C7A84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65" y="1530550"/>
                  <a:ext cx="445699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1" name="Group 560">
              <a:extLst>
                <a:ext uri="{FF2B5EF4-FFF2-40B4-BE49-F238E27FC236}">
                  <a16:creationId xmlns:a16="http://schemas.microsoft.com/office/drawing/2014/main" xmlns="" id="{2D10B1BB-AD58-4EED-A848-B01EBF3C7473}"/>
                </a:ext>
              </a:extLst>
            </p:cNvPr>
            <p:cNvGrpSpPr/>
            <p:nvPr/>
          </p:nvGrpSpPr>
          <p:grpSpPr>
            <a:xfrm>
              <a:off x="1183066" y="1652534"/>
              <a:ext cx="271122" cy="80827"/>
              <a:chOff x="5125453" y="3886200"/>
              <a:chExt cx="2406315" cy="613611"/>
            </a:xfrm>
          </p:grpSpPr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xmlns="" id="{DDF122D7-1D5A-433B-9AF8-E82484C72D3A}"/>
                  </a:ext>
                </a:extLst>
              </p:cNvPr>
              <p:cNvSpPr/>
              <p:nvPr/>
            </p:nvSpPr>
            <p:spPr>
              <a:xfrm>
                <a:off x="5125453" y="3886200"/>
                <a:ext cx="806115" cy="61361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xmlns="" id="{E11FE3BA-DDF7-4D86-A84B-03BC3766D7AD}"/>
                  </a:ext>
                </a:extLst>
              </p:cNvPr>
              <p:cNvCxnSpPr>
                <a:cxnSpLocks/>
                <a:stCxn id="611" idx="6"/>
              </p:cNvCxnSpPr>
              <p:nvPr/>
            </p:nvCxnSpPr>
            <p:spPr>
              <a:xfrm>
                <a:off x="5931568" y="4193006"/>
                <a:ext cx="1600200" cy="1804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2" name="TextBox 94">
                  <a:extLst>
                    <a:ext uri="{FF2B5EF4-FFF2-40B4-BE49-F238E27FC236}">
                      <a16:creationId xmlns:a16="http://schemas.microsoft.com/office/drawing/2014/main" xmlns="" id="{E38EA881-18FD-4AEC-872D-19B5967A33E6}"/>
                    </a:ext>
                  </a:extLst>
                </p:cNvPr>
                <p:cNvSpPr txBox="1"/>
                <p:nvPr/>
              </p:nvSpPr>
              <p:spPr>
                <a:xfrm>
                  <a:off x="2484245" y="1078462"/>
                  <a:ext cx="3713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562" name="TextBox 94">
                  <a:extLst>
                    <a:ext uri="{FF2B5EF4-FFF2-40B4-BE49-F238E27FC236}">
                      <a16:creationId xmlns:a16="http://schemas.microsoft.com/office/drawing/2014/main" id="{E38EA881-18FD-4AEC-872D-19B5967A3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245" y="1078462"/>
                  <a:ext cx="371319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xmlns="" id="{843219F0-6D5E-4371-9295-6357B5381BE1}"/>
                </a:ext>
              </a:extLst>
            </p:cNvPr>
            <p:cNvGrpSpPr/>
            <p:nvPr/>
          </p:nvGrpSpPr>
          <p:grpSpPr>
            <a:xfrm rot="10800000">
              <a:off x="4444344" y="2027492"/>
              <a:ext cx="262393" cy="170994"/>
              <a:chOff x="9454101" y="1189725"/>
              <a:chExt cx="397565" cy="265365"/>
            </a:xfrm>
            <a:solidFill>
              <a:schemeClr val="tx1"/>
            </a:solidFill>
          </p:grpSpPr>
          <p:sp>
            <p:nvSpPr>
              <p:cNvPr id="609" name="Isosceles Triangle 608">
                <a:extLst>
                  <a:ext uri="{FF2B5EF4-FFF2-40B4-BE49-F238E27FC236}">
                    <a16:creationId xmlns:a16="http://schemas.microsoft.com/office/drawing/2014/main" xmlns="" id="{A6861FCA-A3F1-4026-B854-42EE16049F55}"/>
                  </a:ext>
                </a:extLst>
              </p:cNvPr>
              <p:cNvSpPr/>
              <p:nvPr/>
            </p:nvSpPr>
            <p:spPr>
              <a:xfrm>
                <a:off x="9529011" y="1210198"/>
                <a:ext cx="264694" cy="24489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xmlns="" id="{8246613E-609D-4FE0-8904-2E20AC8F2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01" y="1189725"/>
                <a:ext cx="397565" cy="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8" name="126 Grupo">
              <a:extLst>
                <a:ext uri="{FF2B5EF4-FFF2-40B4-BE49-F238E27FC236}">
                  <a16:creationId xmlns:a16="http://schemas.microsoft.com/office/drawing/2014/main" xmlns="" id="{DA36DC13-3F14-4BC6-9D23-82A33E69BFA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4385237" y="2480527"/>
              <a:ext cx="379078" cy="97028"/>
              <a:chOff x="2428859" y="6033846"/>
              <a:chExt cx="503238" cy="152658"/>
            </a:xfrm>
          </p:grpSpPr>
          <p:sp>
            <p:nvSpPr>
              <p:cNvPr id="587" name="Line 5">
                <a:extLst>
                  <a:ext uri="{FF2B5EF4-FFF2-40B4-BE49-F238E27FC236}">
                    <a16:creationId xmlns:a16="http://schemas.microsoft.com/office/drawing/2014/main" xmlns="" id="{71158F1C-0CA9-4978-BF3A-ECDDAC9BA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588" name="Line 6">
                <a:extLst>
                  <a:ext uri="{FF2B5EF4-FFF2-40B4-BE49-F238E27FC236}">
                    <a16:creationId xmlns:a16="http://schemas.microsoft.com/office/drawing/2014/main" xmlns="" id="{1D28298D-FDD2-4FFB-ABF2-AF282AFD1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grpSp>
            <p:nvGrpSpPr>
              <p:cNvPr id="602" name="Group 7">
                <a:extLst>
                  <a:ext uri="{FF2B5EF4-FFF2-40B4-BE49-F238E27FC236}">
                    <a16:creationId xmlns:a16="http://schemas.microsoft.com/office/drawing/2014/main" xmlns="" id="{51DEFFE3-EE13-4548-AAB4-1CABB97D0E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607" name="Line 8">
                  <a:extLst>
                    <a:ext uri="{FF2B5EF4-FFF2-40B4-BE49-F238E27FC236}">
                      <a16:creationId xmlns:a16="http://schemas.microsoft.com/office/drawing/2014/main" xmlns="" id="{3C155132-4400-44E9-B66D-6362A7AAE1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608" name="Line 9">
                  <a:extLst>
                    <a:ext uri="{FF2B5EF4-FFF2-40B4-BE49-F238E27FC236}">
                      <a16:creationId xmlns:a16="http://schemas.microsoft.com/office/drawing/2014/main" xmlns="" id="{05C6A2E8-F6E3-4A0F-8E00-ABA00D844A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sp>
            <p:nvSpPr>
              <p:cNvPr id="603" name="Line 10">
                <a:extLst>
                  <a:ext uri="{FF2B5EF4-FFF2-40B4-BE49-F238E27FC236}">
                    <a16:creationId xmlns:a16="http://schemas.microsoft.com/office/drawing/2014/main" xmlns="" id="{B3E6339B-A0CE-4DBB-93CC-A91B976EC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604" name="Line 11">
                <a:extLst>
                  <a:ext uri="{FF2B5EF4-FFF2-40B4-BE49-F238E27FC236}">
                    <a16:creationId xmlns:a16="http://schemas.microsoft.com/office/drawing/2014/main" xmlns="" id="{B26E85B4-8A4D-4B07-854F-8835D07ECB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605" name="Line 12">
                <a:extLst>
                  <a:ext uri="{FF2B5EF4-FFF2-40B4-BE49-F238E27FC236}">
                    <a16:creationId xmlns:a16="http://schemas.microsoft.com/office/drawing/2014/main" xmlns="" id="{9E11DBE9-FC1F-4D58-979F-71DC825DC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606" name="Line 13">
                <a:extLst>
                  <a:ext uri="{FF2B5EF4-FFF2-40B4-BE49-F238E27FC236}">
                    <a16:creationId xmlns:a16="http://schemas.microsoft.com/office/drawing/2014/main" xmlns="" id="{3DF009BB-0CD9-4641-81F2-0D4075F039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579" name="Group 316">
              <a:extLst>
                <a:ext uri="{FF2B5EF4-FFF2-40B4-BE49-F238E27FC236}">
                  <a16:creationId xmlns:a16="http://schemas.microsoft.com/office/drawing/2014/main" xmlns="" id="{FE50FAC7-7160-4B64-9372-F754238B3B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3912" y="2711198"/>
              <a:ext cx="330118" cy="204470"/>
              <a:chOff x="4332" y="3113"/>
              <a:chExt cx="272" cy="189"/>
            </a:xfrm>
          </p:grpSpPr>
          <p:sp>
            <p:nvSpPr>
              <p:cNvPr id="583" name="Line 317">
                <a:extLst>
                  <a:ext uri="{FF2B5EF4-FFF2-40B4-BE49-F238E27FC236}">
                    <a16:creationId xmlns:a16="http://schemas.microsoft.com/office/drawing/2014/main" xmlns="" id="{278A0215-6179-407F-B5F5-FC813921A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584" name="Line 318">
                <a:extLst>
                  <a:ext uri="{FF2B5EF4-FFF2-40B4-BE49-F238E27FC236}">
                    <a16:creationId xmlns:a16="http://schemas.microsoft.com/office/drawing/2014/main" xmlns="" id="{097C07C0-5B46-41DE-968A-B2C76ADA6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585" name="Line 319">
                <a:extLst>
                  <a:ext uri="{FF2B5EF4-FFF2-40B4-BE49-F238E27FC236}">
                    <a16:creationId xmlns:a16="http://schemas.microsoft.com/office/drawing/2014/main" xmlns="" id="{37EAA554-AE3D-4EBC-AACF-F00567E10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586" name="Line 320">
                <a:extLst>
                  <a:ext uri="{FF2B5EF4-FFF2-40B4-BE49-F238E27FC236}">
                    <a16:creationId xmlns:a16="http://schemas.microsoft.com/office/drawing/2014/main" xmlns="" id="{916E0614-EF89-4CAB-B26F-D12FA5F6B6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cxnSp>
          <p:nvCxnSpPr>
            <p:cNvPr id="580" name="Connector: Elbow 579">
              <a:extLst>
                <a:ext uri="{FF2B5EF4-FFF2-40B4-BE49-F238E27FC236}">
                  <a16:creationId xmlns:a16="http://schemas.microsoft.com/office/drawing/2014/main" xmlns="" id="{012A676B-A748-4BFC-B489-8FBD904DAFDA}"/>
                </a:ext>
              </a:extLst>
            </p:cNvPr>
            <p:cNvCxnSpPr>
              <a:cxnSpLocks/>
              <a:stCxn id="609" idx="3"/>
            </p:cNvCxnSpPr>
            <p:nvPr/>
          </p:nvCxnSpPr>
          <p:spPr>
            <a:xfrm rot="16200000" flipV="1">
              <a:off x="4106565" y="1564109"/>
              <a:ext cx="147034" cy="77973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xmlns="" id="{2A69F265-E8AA-4BD0-8988-82A39B23AF5D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72" y="1692948"/>
              <a:ext cx="17001" cy="295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xmlns="" id="{B7A997FE-F7F5-44D7-B399-5DD40A736C5D}"/>
                </a:ext>
              </a:extLst>
            </p:cNvPr>
            <p:cNvCxnSpPr>
              <a:stCxn id="609" idx="0"/>
              <a:endCxn id="606" idx="0"/>
            </p:cNvCxnSpPr>
            <p:nvPr/>
          </p:nvCxnSpPr>
          <p:spPr>
            <a:xfrm>
              <a:off x="4569947" y="2185294"/>
              <a:ext cx="14179" cy="154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9" name="TextBox 758">
            <a:extLst>
              <a:ext uri="{FF2B5EF4-FFF2-40B4-BE49-F238E27FC236}">
                <a16:creationId xmlns:a16="http://schemas.microsoft.com/office/drawing/2014/main" xmlns="" id="{852AC054-966C-49FA-AEC2-3180E99F6D13}"/>
              </a:ext>
            </a:extLst>
          </p:cNvPr>
          <p:cNvSpPr txBox="1"/>
          <p:nvPr/>
        </p:nvSpPr>
        <p:spPr>
          <a:xfrm>
            <a:off x="189512" y="3356914"/>
            <a:ext cx="213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Detector de </a:t>
            </a:r>
            <a:r>
              <a:rPr lang="en-US" sz="1400" dirty="0" err="1"/>
              <a:t>cruce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cero</a:t>
            </a:r>
          </a:p>
        </p:txBody>
      </p:sp>
      <p:grpSp>
        <p:nvGrpSpPr>
          <p:cNvPr id="760" name="Group 759">
            <a:extLst>
              <a:ext uri="{FF2B5EF4-FFF2-40B4-BE49-F238E27FC236}">
                <a16:creationId xmlns:a16="http://schemas.microsoft.com/office/drawing/2014/main" xmlns="" id="{56FE272B-9638-473F-86AB-29F9912F0CD0}"/>
              </a:ext>
            </a:extLst>
          </p:cNvPr>
          <p:cNvGrpSpPr/>
          <p:nvPr/>
        </p:nvGrpSpPr>
        <p:grpSpPr>
          <a:xfrm>
            <a:off x="450910" y="3796026"/>
            <a:ext cx="1352440" cy="343923"/>
            <a:chOff x="648929" y="3964697"/>
            <a:chExt cx="2337572" cy="380229"/>
          </a:xfrm>
        </p:grpSpPr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xmlns="" id="{5DD302C3-A9F0-494B-84E7-0F49DB7D4CA9}"/>
                </a:ext>
              </a:extLst>
            </p:cNvPr>
            <p:cNvSpPr/>
            <p:nvPr/>
          </p:nvSpPr>
          <p:spPr>
            <a:xfrm>
              <a:off x="746251" y="3971215"/>
              <a:ext cx="267149" cy="1921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Rectangle 761">
              <a:extLst>
                <a:ext uri="{FF2B5EF4-FFF2-40B4-BE49-F238E27FC236}">
                  <a16:creationId xmlns:a16="http://schemas.microsoft.com/office/drawing/2014/main" xmlns="" id="{75264D71-B3AA-4FFD-8134-C52F9E7969E5}"/>
                </a:ext>
              </a:extLst>
            </p:cNvPr>
            <p:cNvSpPr/>
            <p:nvPr/>
          </p:nvSpPr>
          <p:spPr>
            <a:xfrm>
              <a:off x="1013400" y="4163404"/>
              <a:ext cx="267149" cy="181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xmlns="" id="{979AC19F-9D27-42C4-A904-FCBE7238D692}"/>
                </a:ext>
              </a:extLst>
            </p:cNvPr>
            <p:cNvSpPr/>
            <p:nvPr/>
          </p:nvSpPr>
          <p:spPr>
            <a:xfrm>
              <a:off x="1280549" y="3971215"/>
              <a:ext cx="267149" cy="1921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Rectangle 763">
              <a:extLst>
                <a:ext uri="{FF2B5EF4-FFF2-40B4-BE49-F238E27FC236}">
                  <a16:creationId xmlns:a16="http://schemas.microsoft.com/office/drawing/2014/main" xmlns="" id="{B6D0365D-1DE2-42D7-8D9F-4F048D6E6547}"/>
                </a:ext>
              </a:extLst>
            </p:cNvPr>
            <p:cNvSpPr/>
            <p:nvPr/>
          </p:nvSpPr>
          <p:spPr>
            <a:xfrm>
              <a:off x="1547698" y="4163404"/>
              <a:ext cx="267149" cy="181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Rectangle 764">
              <a:extLst>
                <a:ext uri="{FF2B5EF4-FFF2-40B4-BE49-F238E27FC236}">
                  <a16:creationId xmlns:a16="http://schemas.microsoft.com/office/drawing/2014/main" xmlns="" id="{0FBC2769-E3F9-4002-89EB-1D78913566BE}"/>
                </a:ext>
              </a:extLst>
            </p:cNvPr>
            <p:cNvSpPr/>
            <p:nvPr/>
          </p:nvSpPr>
          <p:spPr>
            <a:xfrm>
              <a:off x="1812491" y="3964697"/>
              <a:ext cx="267149" cy="1921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Rectangle 765">
              <a:extLst>
                <a:ext uri="{FF2B5EF4-FFF2-40B4-BE49-F238E27FC236}">
                  <a16:creationId xmlns:a16="http://schemas.microsoft.com/office/drawing/2014/main" xmlns="" id="{9A2CF8B8-1D05-4F5A-B87B-F7480D5DF1B3}"/>
                </a:ext>
              </a:extLst>
            </p:cNvPr>
            <p:cNvSpPr/>
            <p:nvPr/>
          </p:nvSpPr>
          <p:spPr>
            <a:xfrm>
              <a:off x="2079640" y="4156886"/>
              <a:ext cx="267149" cy="181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xmlns="" id="{9AF4D65F-AA95-4C48-8BCC-8116F191525D}"/>
                </a:ext>
              </a:extLst>
            </p:cNvPr>
            <p:cNvSpPr/>
            <p:nvPr/>
          </p:nvSpPr>
          <p:spPr>
            <a:xfrm>
              <a:off x="2346789" y="3964697"/>
              <a:ext cx="267149" cy="1921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Rectangle 767">
              <a:extLst>
                <a:ext uri="{FF2B5EF4-FFF2-40B4-BE49-F238E27FC236}">
                  <a16:creationId xmlns:a16="http://schemas.microsoft.com/office/drawing/2014/main" xmlns="" id="{03FFC8EC-0B1C-4973-97D3-3025D4486E6E}"/>
                </a:ext>
              </a:extLst>
            </p:cNvPr>
            <p:cNvSpPr/>
            <p:nvPr/>
          </p:nvSpPr>
          <p:spPr>
            <a:xfrm>
              <a:off x="2613938" y="4156886"/>
              <a:ext cx="267149" cy="181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xmlns="" id="{C07AD21A-4358-4BD5-B337-1304E17E0F8F}"/>
                </a:ext>
              </a:extLst>
            </p:cNvPr>
            <p:cNvCxnSpPr/>
            <p:nvPr/>
          </p:nvCxnSpPr>
          <p:spPr>
            <a:xfrm>
              <a:off x="648929" y="4156886"/>
              <a:ext cx="2337572" cy="6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0" name="TextBox 769">
            <a:extLst>
              <a:ext uri="{FF2B5EF4-FFF2-40B4-BE49-F238E27FC236}">
                <a16:creationId xmlns:a16="http://schemas.microsoft.com/office/drawing/2014/main" xmlns="" id="{59CC18B7-3855-4F45-95F4-6EAE5531F5AC}"/>
              </a:ext>
            </a:extLst>
          </p:cNvPr>
          <p:cNvSpPr txBox="1"/>
          <p:nvPr/>
        </p:nvSpPr>
        <p:spPr>
          <a:xfrm>
            <a:off x="3119880" y="2029296"/>
            <a:ext cx="1237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Tren</a:t>
            </a:r>
            <a:r>
              <a:rPr lang="en-US" sz="1400" dirty="0"/>
              <a:t> de </a:t>
            </a:r>
            <a:r>
              <a:rPr lang="en-US" sz="1400" dirty="0" err="1"/>
              <a:t>pulsos</a:t>
            </a:r>
            <a:endParaRPr lang="en-US" sz="1400" dirty="0"/>
          </a:p>
        </p:txBody>
      </p:sp>
      <p:grpSp>
        <p:nvGrpSpPr>
          <p:cNvPr id="771" name="Group 770">
            <a:extLst>
              <a:ext uri="{FF2B5EF4-FFF2-40B4-BE49-F238E27FC236}">
                <a16:creationId xmlns:a16="http://schemas.microsoft.com/office/drawing/2014/main" xmlns="" id="{D5CD1A5B-6DF1-416A-8D3C-CE3F92B8BD63}"/>
              </a:ext>
            </a:extLst>
          </p:cNvPr>
          <p:cNvGrpSpPr/>
          <p:nvPr/>
        </p:nvGrpSpPr>
        <p:grpSpPr>
          <a:xfrm>
            <a:off x="3529895" y="2275867"/>
            <a:ext cx="1383246" cy="655420"/>
            <a:chOff x="2318535" y="4698701"/>
            <a:chExt cx="2364893" cy="1142475"/>
          </a:xfrm>
        </p:grpSpPr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xmlns="" id="{EFE259E0-2086-466C-881C-4E7BE48B7814}"/>
                </a:ext>
              </a:extLst>
            </p:cNvPr>
            <p:cNvCxnSpPr/>
            <p:nvPr/>
          </p:nvCxnSpPr>
          <p:spPr>
            <a:xfrm>
              <a:off x="2318535" y="5271912"/>
              <a:ext cx="2364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3" name="Group 772">
              <a:extLst>
                <a:ext uri="{FF2B5EF4-FFF2-40B4-BE49-F238E27FC236}">
                  <a16:creationId xmlns:a16="http://schemas.microsoft.com/office/drawing/2014/main" xmlns="" id="{A195A6E4-EE5A-40FA-85DA-E89B18A48BA9}"/>
                </a:ext>
              </a:extLst>
            </p:cNvPr>
            <p:cNvGrpSpPr/>
            <p:nvPr/>
          </p:nvGrpSpPr>
          <p:grpSpPr>
            <a:xfrm>
              <a:off x="2349351" y="4705735"/>
              <a:ext cx="524451" cy="1133873"/>
              <a:chOff x="1362020" y="4082747"/>
              <a:chExt cx="524451" cy="1133873"/>
            </a:xfrm>
          </p:grpSpPr>
          <p:grpSp>
            <p:nvGrpSpPr>
              <p:cNvPr id="801" name="Group 800">
                <a:extLst>
                  <a:ext uri="{FF2B5EF4-FFF2-40B4-BE49-F238E27FC236}">
                    <a16:creationId xmlns:a16="http://schemas.microsoft.com/office/drawing/2014/main" xmlns="" id="{15A3C039-660F-4202-969A-C43A1DCDEEDD}"/>
                  </a:ext>
                </a:extLst>
              </p:cNvPr>
              <p:cNvGrpSpPr/>
              <p:nvPr/>
            </p:nvGrpSpPr>
            <p:grpSpPr>
              <a:xfrm>
                <a:off x="1362020" y="4082747"/>
                <a:ext cx="216753" cy="618918"/>
                <a:chOff x="4068698" y="3697725"/>
                <a:chExt cx="180019" cy="751975"/>
              </a:xfrm>
            </p:grpSpPr>
            <p:cxnSp>
              <p:nvCxnSpPr>
                <p:cNvPr id="807" name="Straight Connector 806">
                  <a:extLst>
                    <a:ext uri="{FF2B5EF4-FFF2-40B4-BE49-F238E27FC236}">
                      <a16:creationId xmlns:a16="http://schemas.microsoft.com/office/drawing/2014/main" xmlns="" id="{9A40016D-54FB-4545-B502-038221F069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72998" y="4130593"/>
                  <a:ext cx="2028" cy="2412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8" name="Arc 807">
                  <a:extLst>
                    <a:ext uri="{FF2B5EF4-FFF2-40B4-BE49-F238E27FC236}">
                      <a16:creationId xmlns:a16="http://schemas.microsoft.com/office/drawing/2014/main" xmlns="" id="{1F86FF82-7598-4898-B9E6-DA258FF8694D}"/>
                    </a:ext>
                  </a:extLst>
                </p:cNvPr>
                <p:cNvSpPr/>
                <p:nvPr/>
              </p:nvSpPr>
              <p:spPr>
                <a:xfrm rot="10266143">
                  <a:off x="4068698" y="3697725"/>
                  <a:ext cx="180019" cy="751975"/>
                </a:xfrm>
                <a:prstGeom prst="arc">
                  <a:avLst>
                    <a:gd name="adj1" fmla="val 17137246"/>
                    <a:gd name="adj2" fmla="val 2054145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2" name="Group 801">
                <a:extLst>
                  <a:ext uri="{FF2B5EF4-FFF2-40B4-BE49-F238E27FC236}">
                    <a16:creationId xmlns:a16="http://schemas.microsoft.com/office/drawing/2014/main" xmlns="" id="{482FADA1-74CA-4EF2-B9E7-5DFCE095E68E}"/>
                  </a:ext>
                </a:extLst>
              </p:cNvPr>
              <p:cNvGrpSpPr/>
              <p:nvPr/>
            </p:nvGrpSpPr>
            <p:grpSpPr>
              <a:xfrm flipV="1">
                <a:off x="1630883" y="4587677"/>
                <a:ext cx="216753" cy="628943"/>
                <a:chOff x="4068698" y="3697725"/>
                <a:chExt cx="180019" cy="751975"/>
              </a:xfrm>
            </p:grpSpPr>
            <p:cxnSp>
              <p:nvCxnSpPr>
                <p:cNvPr id="805" name="Straight Connector 804">
                  <a:extLst>
                    <a:ext uri="{FF2B5EF4-FFF2-40B4-BE49-F238E27FC236}">
                      <a16:creationId xmlns:a16="http://schemas.microsoft.com/office/drawing/2014/main" xmlns="" id="{E4E5A468-A1F4-4767-8C94-F45EA547BB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72727" y="4133307"/>
                  <a:ext cx="2028" cy="2412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6" name="Arc 805">
                  <a:extLst>
                    <a:ext uri="{FF2B5EF4-FFF2-40B4-BE49-F238E27FC236}">
                      <a16:creationId xmlns:a16="http://schemas.microsoft.com/office/drawing/2014/main" xmlns="" id="{93A25CB0-33E1-4CAD-A682-127E72F628CD}"/>
                    </a:ext>
                  </a:extLst>
                </p:cNvPr>
                <p:cNvSpPr/>
                <p:nvPr/>
              </p:nvSpPr>
              <p:spPr>
                <a:xfrm rot="10266143">
                  <a:off x="4068698" y="3697725"/>
                  <a:ext cx="180019" cy="751975"/>
                </a:xfrm>
                <a:prstGeom prst="arc">
                  <a:avLst>
                    <a:gd name="adj1" fmla="val 17137246"/>
                    <a:gd name="adj2" fmla="val 2054145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03" name="Straight Connector 802">
                <a:extLst>
                  <a:ext uri="{FF2B5EF4-FFF2-40B4-BE49-F238E27FC236}">
                    <a16:creationId xmlns:a16="http://schemas.microsoft.com/office/drawing/2014/main" xmlns="" id="{42E15DB0-675A-4508-B6C6-384DC7220E9F}"/>
                  </a:ext>
                </a:extLst>
              </p:cNvPr>
              <p:cNvCxnSpPr>
                <a:cxnSpLocks/>
                <a:stCxn id="808" idx="0"/>
              </p:cNvCxnSpPr>
              <p:nvPr/>
            </p:nvCxnSpPr>
            <p:spPr>
              <a:xfrm>
                <a:off x="1440998" y="4641594"/>
                <a:ext cx="194263" cy="8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>
                <a:extLst>
                  <a:ext uri="{FF2B5EF4-FFF2-40B4-BE49-F238E27FC236}">
                    <a16:creationId xmlns:a16="http://schemas.microsoft.com/office/drawing/2014/main" xmlns="" id="{2FBD0025-31A0-4073-8050-5651A52A73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995" y="4644218"/>
                <a:ext cx="178476" cy="70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4" name="Group 773">
              <a:extLst>
                <a:ext uri="{FF2B5EF4-FFF2-40B4-BE49-F238E27FC236}">
                  <a16:creationId xmlns:a16="http://schemas.microsoft.com/office/drawing/2014/main" xmlns="" id="{8075A330-14F8-4215-A99C-3D5A592CC5CE}"/>
                </a:ext>
              </a:extLst>
            </p:cNvPr>
            <p:cNvGrpSpPr/>
            <p:nvPr/>
          </p:nvGrpSpPr>
          <p:grpSpPr>
            <a:xfrm>
              <a:off x="2869726" y="4698701"/>
              <a:ext cx="548122" cy="1133873"/>
              <a:chOff x="1362020" y="4082747"/>
              <a:chExt cx="548122" cy="1133873"/>
            </a:xfrm>
          </p:grpSpPr>
          <p:grpSp>
            <p:nvGrpSpPr>
              <p:cNvPr id="793" name="Group 792">
                <a:extLst>
                  <a:ext uri="{FF2B5EF4-FFF2-40B4-BE49-F238E27FC236}">
                    <a16:creationId xmlns:a16="http://schemas.microsoft.com/office/drawing/2014/main" xmlns="" id="{EECB25ED-F681-428D-9D09-F19F22DB0890}"/>
                  </a:ext>
                </a:extLst>
              </p:cNvPr>
              <p:cNvGrpSpPr/>
              <p:nvPr/>
            </p:nvGrpSpPr>
            <p:grpSpPr>
              <a:xfrm>
                <a:off x="1362020" y="4082747"/>
                <a:ext cx="216753" cy="618918"/>
                <a:chOff x="4068698" y="3697725"/>
                <a:chExt cx="180019" cy="751975"/>
              </a:xfrm>
            </p:grpSpPr>
            <p:cxnSp>
              <p:nvCxnSpPr>
                <p:cNvPr id="799" name="Straight Connector 798">
                  <a:extLst>
                    <a:ext uri="{FF2B5EF4-FFF2-40B4-BE49-F238E27FC236}">
                      <a16:creationId xmlns:a16="http://schemas.microsoft.com/office/drawing/2014/main" xmlns="" id="{C7509704-911D-4F41-B9D5-BC167A628C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72998" y="4130593"/>
                  <a:ext cx="2028" cy="2412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0" name="Arc 799">
                  <a:extLst>
                    <a:ext uri="{FF2B5EF4-FFF2-40B4-BE49-F238E27FC236}">
                      <a16:creationId xmlns:a16="http://schemas.microsoft.com/office/drawing/2014/main" xmlns="" id="{E268B440-B4AC-4F6B-B4F7-BD7B6C8ABF91}"/>
                    </a:ext>
                  </a:extLst>
                </p:cNvPr>
                <p:cNvSpPr/>
                <p:nvPr/>
              </p:nvSpPr>
              <p:spPr>
                <a:xfrm rot="10266143">
                  <a:off x="4068698" y="3697725"/>
                  <a:ext cx="180019" cy="751975"/>
                </a:xfrm>
                <a:prstGeom prst="arc">
                  <a:avLst>
                    <a:gd name="adj1" fmla="val 17137246"/>
                    <a:gd name="adj2" fmla="val 2054145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4" name="Group 793">
                <a:extLst>
                  <a:ext uri="{FF2B5EF4-FFF2-40B4-BE49-F238E27FC236}">
                    <a16:creationId xmlns:a16="http://schemas.microsoft.com/office/drawing/2014/main" xmlns="" id="{2F7B25F9-C1D5-4614-88CF-F24088A469A8}"/>
                  </a:ext>
                </a:extLst>
              </p:cNvPr>
              <p:cNvGrpSpPr/>
              <p:nvPr/>
            </p:nvGrpSpPr>
            <p:grpSpPr>
              <a:xfrm flipV="1">
                <a:off x="1630883" y="4587677"/>
                <a:ext cx="216753" cy="628943"/>
                <a:chOff x="4068698" y="3697725"/>
                <a:chExt cx="180019" cy="751975"/>
              </a:xfrm>
            </p:grpSpPr>
            <p:cxnSp>
              <p:nvCxnSpPr>
                <p:cNvPr id="797" name="Straight Connector 796">
                  <a:extLst>
                    <a:ext uri="{FF2B5EF4-FFF2-40B4-BE49-F238E27FC236}">
                      <a16:creationId xmlns:a16="http://schemas.microsoft.com/office/drawing/2014/main" xmlns="" id="{BEDB82A2-8DA7-4B15-83B7-6796B25AE7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72727" y="4133307"/>
                  <a:ext cx="2028" cy="2412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8" name="Arc 797">
                  <a:extLst>
                    <a:ext uri="{FF2B5EF4-FFF2-40B4-BE49-F238E27FC236}">
                      <a16:creationId xmlns:a16="http://schemas.microsoft.com/office/drawing/2014/main" xmlns="" id="{4FCBF599-256E-4F73-BE10-386BB3E76554}"/>
                    </a:ext>
                  </a:extLst>
                </p:cNvPr>
                <p:cNvSpPr/>
                <p:nvPr/>
              </p:nvSpPr>
              <p:spPr>
                <a:xfrm rot="10266143">
                  <a:off x="4068698" y="3697725"/>
                  <a:ext cx="180019" cy="751975"/>
                </a:xfrm>
                <a:prstGeom prst="arc">
                  <a:avLst>
                    <a:gd name="adj1" fmla="val 17137246"/>
                    <a:gd name="adj2" fmla="val 2054145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xmlns="" id="{F83DEE17-7690-49F1-890C-F935099C2ECD}"/>
                  </a:ext>
                </a:extLst>
              </p:cNvPr>
              <p:cNvCxnSpPr>
                <a:cxnSpLocks/>
                <a:stCxn id="800" idx="0"/>
              </p:cNvCxnSpPr>
              <p:nvPr/>
            </p:nvCxnSpPr>
            <p:spPr>
              <a:xfrm>
                <a:off x="1440998" y="4641594"/>
                <a:ext cx="194263" cy="8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xmlns="" id="{EBDDC081-AB48-4B33-8F20-9D30561467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995" y="4644928"/>
                <a:ext cx="202147" cy="63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xmlns="" id="{C33CCBC3-59FA-454F-97C5-6C17C189A2A2}"/>
                </a:ext>
              </a:extLst>
            </p:cNvPr>
            <p:cNvGrpSpPr/>
            <p:nvPr/>
          </p:nvGrpSpPr>
          <p:grpSpPr>
            <a:xfrm>
              <a:off x="3406173" y="4700269"/>
              <a:ext cx="548122" cy="1133873"/>
              <a:chOff x="1362020" y="4082747"/>
              <a:chExt cx="548122" cy="1133873"/>
            </a:xfrm>
          </p:grpSpPr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xmlns="" id="{C0B58647-E771-4843-817A-B57B49881F03}"/>
                  </a:ext>
                </a:extLst>
              </p:cNvPr>
              <p:cNvGrpSpPr/>
              <p:nvPr/>
            </p:nvGrpSpPr>
            <p:grpSpPr>
              <a:xfrm>
                <a:off x="1362020" y="4082747"/>
                <a:ext cx="216753" cy="618918"/>
                <a:chOff x="4068698" y="3697725"/>
                <a:chExt cx="180019" cy="751975"/>
              </a:xfrm>
            </p:grpSpPr>
            <p:cxnSp>
              <p:nvCxnSpPr>
                <p:cNvPr id="791" name="Straight Connector 790">
                  <a:extLst>
                    <a:ext uri="{FF2B5EF4-FFF2-40B4-BE49-F238E27FC236}">
                      <a16:creationId xmlns:a16="http://schemas.microsoft.com/office/drawing/2014/main" xmlns="" id="{10E2E7B4-4BD5-4ECA-B2C1-6033510CD2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72998" y="4130593"/>
                  <a:ext cx="2028" cy="2412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2" name="Arc 791">
                  <a:extLst>
                    <a:ext uri="{FF2B5EF4-FFF2-40B4-BE49-F238E27FC236}">
                      <a16:creationId xmlns:a16="http://schemas.microsoft.com/office/drawing/2014/main" xmlns="" id="{484E150A-7E9F-44E3-94A6-995A6F808BAB}"/>
                    </a:ext>
                  </a:extLst>
                </p:cNvPr>
                <p:cNvSpPr/>
                <p:nvPr/>
              </p:nvSpPr>
              <p:spPr>
                <a:xfrm rot="10266143">
                  <a:off x="4068698" y="3697725"/>
                  <a:ext cx="180019" cy="751975"/>
                </a:xfrm>
                <a:prstGeom prst="arc">
                  <a:avLst>
                    <a:gd name="adj1" fmla="val 17137246"/>
                    <a:gd name="adj2" fmla="val 2054145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6" name="Group 785">
                <a:extLst>
                  <a:ext uri="{FF2B5EF4-FFF2-40B4-BE49-F238E27FC236}">
                    <a16:creationId xmlns:a16="http://schemas.microsoft.com/office/drawing/2014/main" xmlns="" id="{D564E65E-6B81-4AB5-A2CC-9F9329AB31DD}"/>
                  </a:ext>
                </a:extLst>
              </p:cNvPr>
              <p:cNvGrpSpPr/>
              <p:nvPr/>
            </p:nvGrpSpPr>
            <p:grpSpPr>
              <a:xfrm flipV="1">
                <a:off x="1630883" y="4587677"/>
                <a:ext cx="216753" cy="628943"/>
                <a:chOff x="4068698" y="3697725"/>
                <a:chExt cx="180019" cy="751975"/>
              </a:xfrm>
            </p:grpSpPr>
            <p:cxnSp>
              <p:nvCxnSpPr>
                <p:cNvPr id="789" name="Straight Connector 788">
                  <a:extLst>
                    <a:ext uri="{FF2B5EF4-FFF2-40B4-BE49-F238E27FC236}">
                      <a16:creationId xmlns:a16="http://schemas.microsoft.com/office/drawing/2014/main" xmlns="" id="{D256EA84-4BA5-418B-B081-0B96B65BB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72727" y="4133307"/>
                  <a:ext cx="2028" cy="2412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0" name="Arc 789">
                  <a:extLst>
                    <a:ext uri="{FF2B5EF4-FFF2-40B4-BE49-F238E27FC236}">
                      <a16:creationId xmlns:a16="http://schemas.microsoft.com/office/drawing/2014/main" xmlns="" id="{4F30AE83-39F6-4A47-BAE1-67F51888C86A}"/>
                    </a:ext>
                  </a:extLst>
                </p:cNvPr>
                <p:cNvSpPr/>
                <p:nvPr/>
              </p:nvSpPr>
              <p:spPr>
                <a:xfrm rot="10266143">
                  <a:off x="4068698" y="3697725"/>
                  <a:ext cx="180019" cy="751975"/>
                </a:xfrm>
                <a:prstGeom prst="arc">
                  <a:avLst>
                    <a:gd name="adj1" fmla="val 17137246"/>
                    <a:gd name="adj2" fmla="val 2054145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87" name="Straight Connector 786">
                <a:extLst>
                  <a:ext uri="{FF2B5EF4-FFF2-40B4-BE49-F238E27FC236}">
                    <a16:creationId xmlns:a16="http://schemas.microsoft.com/office/drawing/2014/main" xmlns="" id="{206AA201-B4D9-465A-8394-A65017700224}"/>
                  </a:ext>
                </a:extLst>
              </p:cNvPr>
              <p:cNvCxnSpPr>
                <a:cxnSpLocks/>
                <a:stCxn id="792" idx="0"/>
              </p:cNvCxnSpPr>
              <p:nvPr/>
            </p:nvCxnSpPr>
            <p:spPr>
              <a:xfrm>
                <a:off x="1440998" y="4641594"/>
                <a:ext cx="194263" cy="8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Straight Connector 787">
                <a:extLst>
                  <a:ext uri="{FF2B5EF4-FFF2-40B4-BE49-F238E27FC236}">
                    <a16:creationId xmlns:a16="http://schemas.microsoft.com/office/drawing/2014/main" xmlns="" id="{9546E083-634D-4486-917F-D981CEF6DE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995" y="4644928"/>
                <a:ext cx="202147" cy="63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xmlns="" id="{83C662D1-7E0C-4F82-A653-45D826C5C176}"/>
                </a:ext>
              </a:extLst>
            </p:cNvPr>
            <p:cNvGrpSpPr/>
            <p:nvPr/>
          </p:nvGrpSpPr>
          <p:grpSpPr>
            <a:xfrm>
              <a:off x="3939695" y="4707303"/>
              <a:ext cx="548122" cy="1133873"/>
              <a:chOff x="1362020" y="4082747"/>
              <a:chExt cx="548122" cy="1133873"/>
            </a:xfrm>
          </p:grpSpPr>
          <p:grpSp>
            <p:nvGrpSpPr>
              <p:cNvPr id="777" name="Group 776">
                <a:extLst>
                  <a:ext uri="{FF2B5EF4-FFF2-40B4-BE49-F238E27FC236}">
                    <a16:creationId xmlns:a16="http://schemas.microsoft.com/office/drawing/2014/main" xmlns="" id="{903B5AB7-A8ED-49DA-B29F-302144E5D616}"/>
                  </a:ext>
                </a:extLst>
              </p:cNvPr>
              <p:cNvGrpSpPr/>
              <p:nvPr/>
            </p:nvGrpSpPr>
            <p:grpSpPr>
              <a:xfrm>
                <a:off x="1362020" y="4082747"/>
                <a:ext cx="216753" cy="618918"/>
                <a:chOff x="4068698" y="3697725"/>
                <a:chExt cx="180019" cy="751975"/>
              </a:xfrm>
            </p:grpSpPr>
            <p:cxnSp>
              <p:nvCxnSpPr>
                <p:cNvPr id="783" name="Straight Connector 782">
                  <a:extLst>
                    <a:ext uri="{FF2B5EF4-FFF2-40B4-BE49-F238E27FC236}">
                      <a16:creationId xmlns:a16="http://schemas.microsoft.com/office/drawing/2014/main" xmlns="" id="{AF2E49E3-E894-4C0F-91A4-2313BD323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72998" y="4130593"/>
                  <a:ext cx="2028" cy="2412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4" name="Arc 783">
                  <a:extLst>
                    <a:ext uri="{FF2B5EF4-FFF2-40B4-BE49-F238E27FC236}">
                      <a16:creationId xmlns:a16="http://schemas.microsoft.com/office/drawing/2014/main" xmlns="" id="{18A9EC7F-18F8-491F-8C9C-6F73B6CCBE72}"/>
                    </a:ext>
                  </a:extLst>
                </p:cNvPr>
                <p:cNvSpPr/>
                <p:nvPr/>
              </p:nvSpPr>
              <p:spPr>
                <a:xfrm rot="10266143">
                  <a:off x="4068698" y="3697725"/>
                  <a:ext cx="180019" cy="751975"/>
                </a:xfrm>
                <a:prstGeom prst="arc">
                  <a:avLst>
                    <a:gd name="adj1" fmla="val 17137246"/>
                    <a:gd name="adj2" fmla="val 2054145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8" name="Group 777">
                <a:extLst>
                  <a:ext uri="{FF2B5EF4-FFF2-40B4-BE49-F238E27FC236}">
                    <a16:creationId xmlns:a16="http://schemas.microsoft.com/office/drawing/2014/main" xmlns="" id="{EE8D02DE-26F3-4B50-A95B-4BB4D8B58167}"/>
                  </a:ext>
                </a:extLst>
              </p:cNvPr>
              <p:cNvGrpSpPr/>
              <p:nvPr/>
            </p:nvGrpSpPr>
            <p:grpSpPr>
              <a:xfrm flipV="1">
                <a:off x="1630883" y="4587677"/>
                <a:ext cx="216753" cy="628943"/>
                <a:chOff x="4068698" y="3697725"/>
                <a:chExt cx="180019" cy="751975"/>
              </a:xfrm>
            </p:grpSpPr>
            <p:cxnSp>
              <p:nvCxnSpPr>
                <p:cNvPr id="781" name="Straight Connector 780">
                  <a:extLst>
                    <a:ext uri="{FF2B5EF4-FFF2-40B4-BE49-F238E27FC236}">
                      <a16:creationId xmlns:a16="http://schemas.microsoft.com/office/drawing/2014/main" xmlns="" id="{393E396E-2D54-45BD-9332-5559412BF2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72727" y="4133307"/>
                  <a:ext cx="2028" cy="2412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2" name="Arc 781">
                  <a:extLst>
                    <a:ext uri="{FF2B5EF4-FFF2-40B4-BE49-F238E27FC236}">
                      <a16:creationId xmlns:a16="http://schemas.microsoft.com/office/drawing/2014/main" xmlns="" id="{FB9E5B05-0071-4D49-92B7-4D67A1ABFEC8}"/>
                    </a:ext>
                  </a:extLst>
                </p:cNvPr>
                <p:cNvSpPr/>
                <p:nvPr/>
              </p:nvSpPr>
              <p:spPr>
                <a:xfrm rot="10266143">
                  <a:off x="4068698" y="3697725"/>
                  <a:ext cx="180019" cy="751975"/>
                </a:xfrm>
                <a:prstGeom prst="arc">
                  <a:avLst>
                    <a:gd name="adj1" fmla="val 17137246"/>
                    <a:gd name="adj2" fmla="val 2054145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xmlns="" id="{9AAB8148-F000-4861-B034-C1AA6EA9FF39}"/>
                  </a:ext>
                </a:extLst>
              </p:cNvPr>
              <p:cNvCxnSpPr>
                <a:cxnSpLocks/>
                <a:stCxn id="784" idx="0"/>
              </p:cNvCxnSpPr>
              <p:nvPr/>
            </p:nvCxnSpPr>
            <p:spPr>
              <a:xfrm>
                <a:off x="1440998" y="4641594"/>
                <a:ext cx="194263" cy="8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>
                <a:extLst>
                  <a:ext uri="{FF2B5EF4-FFF2-40B4-BE49-F238E27FC236}">
                    <a16:creationId xmlns:a16="http://schemas.microsoft.com/office/drawing/2014/main" xmlns="" id="{9A3D75C5-0ACB-478B-BEB8-B67B13D331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995" y="4644928"/>
                <a:ext cx="202147" cy="63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9" name="TextBox 808">
            <a:extLst>
              <a:ext uri="{FF2B5EF4-FFF2-40B4-BE49-F238E27FC236}">
                <a16:creationId xmlns:a16="http://schemas.microsoft.com/office/drawing/2014/main" xmlns="" id="{559C389B-8984-49D9-A2A6-FA66AD5E06DF}"/>
              </a:ext>
            </a:extLst>
          </p:cNvPr>
          <p:cNvSpPr txBox="1"/>
          <p:nvPr/>
        </p:nvSpPr>
        <p:spPr>
          <a:xfrm>
            <a:off x="2993684" y="4665629"/>
            <a:ext cx="233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Tren</a:t>
            </a:r>
            <a:r>
              <a:rPr lang="en-US" sz="1400" dirty="0"/>
              <a:t> de </a:t>
            </a:r>
            <a:r>
              <a:rPr lang="en-US" sz="1400" dirty="0" err="1"/>
              <a:t>pulsos</a:t>
            </a:r>
            <a:r>
              <a:rPr lang="en-US" sz="1400" dirty="0"/>
              <a:t> </a:t>
            </a:r>
            <a:r>
              <a:rPr lang="en-US" sz="1400" dirty="0" err="1"/>
              <a:t>rectificados</a:t>
            </a:r>
            <a:endParaRPr lang="en-US" sz="1400" dirty="0"/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xmlns="" id="{F525E48D-E588-4404-81C3-BC6E9354F884}"/>
              </a:ext>
            </a:extLst>
          </p:cNvPr>
          <p:cNvSpPr txBox="1"/>
          <p:nvPr/>
        </p:nvSpPr>
        <p:spPr>
          <a:xfrm>
            <a:off x="5331099" y="3646053"/>
            <a:ext cx="57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Latch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xmlns="" id="{3C339E75-EC84-4309-BDC9-FD6E155D6A82}"/>
              </a:ext>
            </a:extLst>
          </p:cNvPr>
          <p:cNvSpPr txBox="1"/>
          <p:nvPr/>
        </p:nvSpPr>
        <p:spPr>
          <a:xfrm>
            <a:off x="6118127" y="2814389"/>
            <a:ext cx="1742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Generador</a:t>
            </a:r>
            <a:r>
              <a:rPr lang="en-US" sz="1400" dirty="0"/>
              <a:t> de Rampa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5ED28997-869F-4032-ADC1-8007E79DE7B0}"/>
              </a:ext>
            </a:extLst>
          </p:cNvPr>
          <p:cNvGrpSpPr/>
          <p:nvPr/>
        </p:nvGrpSpPr>
        <p:grpSpPr>
          <a:xfrm>
            <a:off x="7453285" y="1103107"/>
            <a:ext cx="3976137" cy="5435182"/>
            <a:chOff x="7453285" y="1103107"/>
            <a:chExt cx="3976137" cy="5435182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xmlns="" id="{D2116261-67EA-408F-93CD-404511A5E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107511" y="2650557"/>
              <a:ext cx="2608873" cy="3887732"/>
            </a:xfrm>
            <a:prstGeom prst="rect">
              <a:avLst/>
            </a:prstGeom>
          </p:spPr>
        </p:pic>
        <p:grpSp>
          <p:nvGrpSpPr>
            <p:cNvPr id="685" name="Group 684">
              <a:extLst>
                <a:ext uri="{FF2B5EF4-FFF2-40B4-BE49-F238E27FC236}">
                  <a16:creationId xmlns:a16="http://schemas.microsoft.com/office/drawing/2014/main" xmlns="" id="{5D745D6D-8716-4E37-8019-20BC4F22F65D}"/>
                </a:ext>
              </a:extLst>
            </p:cNvPr>
            <p:cNvGrpSpPr/>
            <p:nvPr/>
          </p:nvGrpSpPr>
          <p:grpSpPr>
            <a:xfrm rot="10800000">
              <a:off x="10168695" y="1811885"/>
              <a:ext cx="262393" cy="1492254"/>
              <a:chOff x="6107966" y="1320730"/>
              <a:chExt cx="262393" cy="1492254"/>
            </a:xfrm>
          </p:grpSpPr>
          <p:cxnSp>
            <p:nvCxnSpPr>
              <p:cNvPr id="686" name="Straight Connector 685">
                <a:extLst>
                  <a:ext uri="{FF2B5EF4-FFF2-40B4-BE49-F238E27FC236}">
                    <a16:creationId xmlns:a16="http://schemas.microsoft.com/office/drawing/2014/main" xmlns="" id="{D5FF8E48-2A82-4428-A605-8B4C09976F32}"/>
                  </a:ext>
                </a:extLst>
              </p:cNvPr>
              <p:cNvCxnSpPr>
                <a:cxnSpLocks/>
                <a:stCxn id="697" idx="0"/>
              </p:cNvCxnSpPr>
              <p:nvPr/>
            </p:nvCxnSpPr>
            <p:spPr>
              <a:xfrm>
                <a:off x="6242363" y="1642436"/>
                <a:ext cx="0" cy="11705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7" name="Group 686">
                <a:extLst>
                  <a:ext uri="{FF2B5EF4-FFF2-40B4-BE49-F238E27FC236}">
                    <a16:creationId xmlns:a16="http://schemas.microsoft.com/office/drawing/2014/main" xmlns="" id="{F9EF76DF-BA86-410C-8176-290EE6405E4E}"/>
                  </a:ext>
                </a:extLst>
              </p:cNvPr>
              <p:cNvGrpSpPr/>
              <p:nvPr/>
            </p:nvGrpSpPr>
            <p:grpSpPr>
              <a:xfrm rot="10800000">
                <a:off x="6107966" y="2229406"/>
                <a:ext cx="262393" cy="170994"/>
                <a:chOff x="9454101" y="1189725"/>
                <a:chExt cx="397565" cy="265365"/>
              </a:xfrm>
              <a:solidFill>
                <a:srgbClr val="FF0000"/>
              </a:solidFill>
            </p:grpSpPr>
            <p:sp>
              <p:nvSpPr>
                <p:cNvPr id="701" name="Isosceles Triangle 700">
                  <a:extLst>
                    <a:ext uri="{FF2B5EF4-FFF2-40B4-BE49-F238E27FC236}">
                      <a16:creationId xmlns:a16="http://schemas.microsoft.com/office/drawing/2014/main" xmlns="" id="{F18FADA3-8C37-477D-9CC4-A4133C753F55}"/>
                    </a:ext>
                  </a:extLst>
                </p:cNvPr>
                <p:cNvSpPr/>
                <p:nvPr/>
              </p:nvSpPr>
              <p:spPr>
                <a:xfrm>
                  <a:off x="9529011" y="1210198"/>
                  <a:ext cx="264694" cy="24489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2" name="Straight Connector 701">
                  <a:extLst>
                    <a:ext uri="{FF2B5EF4-FFF2-40B4-BE49-F238E27FC236}">
                      <a16:creationId xmlns:a16="http://schemas.microsoft.com/office/drawing/2014/main" xmlns="" id="{93DCF9C7-AEAA-4E87-A3D5-DDDE38948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54101" y="1189725"/>
                  <a:ext cx="397565" cy="1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8" name="126 Grupo">
                <a:extLst>
                  <a:ext uri="{FF2B5EF4-FFF2-40B4-BE49-F238E27FC236}">
                    <a16:creationId xmlns:a16="http://schemas.microsoft.com/office/drawing/2014/main" xmlns="" id="{AA7143DA-3288-4BBE-9597-46D8725BE4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6031345" y="1461755"/>
                <a:ext cx="379078" cy="97028"/>
                <a:chOff x="2428859" y="6033846"/>
                <a:chExt cx="503238" cy="152658"/>
              </a:xfrm>
            </p:grpSpPr>
            <p:sp>
              <p:nvSpPr>
                <p:cNvPr id="692" name="Line 5">
                  <a:extLst>
                    <a:ext uri="{FF2B5EF4-FFF2-40B4-BE49-F238E27FC236}">
                      <a16:creationId xmlns:a16="http://schemas.microsoft.com/office/drawing/2014/main" xmlns="" id="{64DA74C6-CAC7-4593-A2DC-122F8562D0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693" name="Line 6">
                  <a:extLst>
                    <a:ext uri="{FF2B5EF4-FFF2-40B4-BE49-F238E27FC236}">
                      <a16:creationId xmlns:a16="http://schemas.microsoft.com/office/drawing/2014/main" xmlns="" id="{46DD3ABE-3DEB-46AF-B0A4-8C76BB3C82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grpSp>
              <p:nvGrpSpPr>
                <p:cNvPr id="694" name="Group 7">
                  <a:extLst>
                    <a:ext uri="{FF2B5EF4-FFF2-40B4-BE49-F238E27FC236}">
                      <a16:creationId xmlns:a16="http://schemas.microsoft.com/office/drawing/2014/main" xmlns="" id="{02BEAB21-3E51-4A0C-9758-B4E356ED8B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699" name="Line 8">
                    <a:extLst>
                      <a:ext uri="{FF2B5EF4-FFF2-40B4-BE49-F238E27FC236}">
                        <a16:creationId xmlns:a16="http://schemas.microsoft.com/office/drawing/2014/main" xmlns="" id="{7AEF6475-16E1-4993-BE1C-FC7E7ACA087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/>
                  </a:p>
                </p:txBody>
              </p:sp>
              <p:sp>
                <p:nvSpPr>
                  <p:cNvPr id="700" name="Line 9">
                    <a:extLst>
                      <a:ext uri="{FF2B5EF4-FFF2-40B4-BE49-F238E27FC236}">
                        <a16:creationId xmlns:a16="http://schemas.microsoft.com/office/drawing/2014/main" xmlns="" id="{74694D3F-2D67-48CC-B319-30E9888B92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/>
                  </a:p>
                </p:txBody>
              </p:sp>
            </p:grpSp>
            <p:sp>
              <p:nvSpPr>
                <p:cNvPr id="695" name="Line 10">
                  <a:extLst>
                    <a:ext uri="{FF2B5EF4-FFF2-40B4-BE49-F238E27FC236}">
                      <a16:creationId xmlns:a16="http://schemas.microsoft.com/office/drawing/2014/main" xmlns="" id="{13020725-3D90-4CB8-BCBE-9B1B5366AC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696" name="Line 11">
                  <a:extLst>
                    <a:ext uri="{FF2B5EF4-FFF2-40B4-BE49-F238E27FC236}">
                      <a16:creationId xmlns:a16="http://schemas.microsoft.com/office/drawing/2014/main" xmlns="" id="{B865EC1E-1033-4801-B5F8-8101592940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697" name="Line 12">
                  <a:extLst>
                    <a:ext uri="{FF2B5EF4-FFF2-40B4-BE49-F238E27FC236}">
                      <a16:creationId xmlns:a16="http://schemas.microsoft.com/office/drawing/2014/main" xmlns="" id="{2D5A199D-A4E0-41A2-B5BB-F638152869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698" name="Line 13">
                  <a:extLst>
                    <a:ext uri="{FF2B5EF4-FFF2-40B4-BE49-F238E27FC236}">
                      <a16:creationId xmlns:a16="http://schemas.microsoft.com/office/drawing/2014/main" xmlns="" id="{EB6D3DC2-CF2F-4706-B795-6311C8761C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</p:grpSp>
        <p:grpSp>
          <p:nvGrpSpPr>
            <p:cNvPr id="703" name="Group 702">
              <a:extLst>
                <a:ext uri="{FF2B5EF4-FFF2-40B4-BE49-F238E27FC236}">
                  <a16:creationId xmlns:a16="http://schemas.microsoft.com/office/drawing/2014/main" xmlns="" id="{3F520B05-C9F1-4F81-B83E-695EAC55040A}"/>
                </a:ext>
              </a:extLst>
            </p:cNvPr>
            <p:cNvGrpSpPr/>
            <p:nvPr/>
          </p:nvGrpSpPr>
          <p:grpSpPr>
            <a:xfrm rot="10800000">
              <a:off x="10585188" y="2631928"/>
              <a:ext cx="262393" cy="1492254"/>
              <a:chOff x="6107966" y="1320730"/>
              <a:chExt cx="262393" cy="1492254"/>
            </a:xfrm>
          </p:grpSpPr>
          <p:cxnSp>
            <p:nvCxnSpPr>
              <p:cNvPr id="704" name="Straight Connector 703">
                <a:extLst>
                  <a:ext uri="{FF2B5EF4-FFF2-40B4-BE49-F238E27FC236}">
                    <a16:creationId xmlns:a16="http://schemas.microsoft.com/office/drawing/2014/main" xmlns="" id="{98D0104A-E789-43D8-A9A2-657600A871A2}"/>
                  </a:ext>
                </a:extLst>
              </p:cNvPr>
              <p:cNvCxnSpPr>
                <a:cxnSpLocks/>
                <a:stCxn id="712" idx="0"/>
              </p:cNvCxnSpPr>
              <p:nvPr/>
            </p:nvCxnSpPr>
            <p:spPr>
              <a:xfrm>
                <a:off x="6242363" y="1642436"/>
                <a:ext cx="0" cy="11705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5" name="Group 704">
                <a:extLst>
                  <a:ext uri="{FF2B5EF4-FFF2-40B4-BE49-F238E27FC236}">
                    <a16:creationId xmlns:a16="http://schemas.microsoft.com/office/drawing/2014/main" xmlns="" id="{7DDB7FAE-45AF-463E-814F-A886832107D4}"/>
                  </a:ext>
                </a:extLst>
              </p:cNvPr>
              <p:cNvGrpSpPr/>
              <p:nvPr/>
            </p:nvGrpSpPr>
            <p:grpSpPr>
              <a:xfrm rot="10800000">
                <a:off x="6107966" y="2229406"/>
                <a:ext cx="262393" cy="170994"/>
                <a:chOff x="9454101" y="1189725"/>
                <a:chExt cx="397565" cy="265365"/>
              </a:xfrm>
              <a:solidFill>
                <a:srgbClr val="FF0000"/>
              </a:solidFill>
            </p:grpSpPr>
            <p:sp>
              <p:nvSpPr>
                <p:cNvPr id="716" name="Isosceles Triangle 715">
                  <a:extLst>
                    <a:ext uri="{FF2B5EF4-FFF2-40B4-BE49-F238E27FC236}">
                      <a16:creationId xmlns:a16="http://schemas.microsoft.com/office/drawing/2014/main" xmlns="" id="{9139C15C-636A-434D-812F-D85CB41551E6}"/>
                    </a:ext>
                  </a:extLst>
                </p:cNvPr>
                <p:cNvSpPr/>
                <p:nvPr/>
              </p:nvSpPr>
              <p:spPr>
                <a:xfrm>
                  <a:off x="9529011" y="1210198"/>
                  <a:ext cx="264694" cy="24489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xmlns="" id="{0B5629A9-EE3C-42D7-925E-B41CF6673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54101" y="1189725"/>
                  <a:ext cx="397565" cy="1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6" name="126 Grupo">
                <a:extLst>
                  <a:ext uri="{FF2B5EF4-FFF2-40B4-BE49-F238E27FC236}">
                    <a16:creationId xmlns:a16="http://schemas.microsoft.com/office/drawing/2014/main" xmlns="" id="{0D71A0AA-D5EE-47CF-82E9-5F5D3EEB83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6031345" y="1461755"/>
                <a:ext cx="379078" cy="97028"/>
                <a:chOff x="2428859" y="6033846"/>
                <a:chExt cx="503238" cy="152658"/>
              </a:xfrm>
            </p:grpSpPr>
            <p:sp>
              <p:nvSpPr>
                <p:cNvPr id="707" name="Line 5">
                  <a:extLst>
                    <a:ext uri="{FF2B5EF4-FFF2-40B4-BE49-F238E27FC236}">
                      <a16:creationId xmlns:a16="http://schemas.microsoft.com/office/drawing/2014/main" xmlns="" id="{F1E16998-9EDD-4E11-84A6-0AE50658FD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708" name="Line 6">
                  <a:extLst>
                    <a:ext uri="{FF2B5EF4-FFF2-40B4-BE49-F238E27FC236}">
                      <a16:creationId xmlns:a16="http://schemas.microsoft.com/office/drawing/2014/main" xmlns="" id="{B481FA58-4BFF-46E4-8CDF-A5ED294710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grpSp>
              <p:nvGrpSpPr>
                <p:cNvPr id="709" name="Group 7">
                  <a:extLst>
                    <a:ext uri="{FF2B5EF4-FFF2-40B4-BE49-F238E27FC236}">
                      <a16:creationId xmlns:a16="http://schemas.microsoft.com/office/drawing/2014/main" xmlns="" id="{25D78A52-54F3-4E30-B456-E2D46C66D7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714" name="Line 8">
                    <a:extLst>
                      <a:ext uri="{FF2B5EF4-FFF2-40B4-BE49-F238E27FC236}">
                        <a16:creationId xmlns:a16="http://schemas.microsoft.com/office/drawing/2014/main" xmlns="" id="{A5B5B63E-0977-4C0D-B39B-0C80727F19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/>
                  </a:p>
                </p:txBody>
              </p:sp>
              <p:sp>
                <p:nvSpPr>
                  <p:cNvPr id="715" name="Line 9">
                    <a:extLst>
                      <a:ext uri="{FF2B5EF4-FFF2-40B4-BE49-F238E27FC236}">
                        <a16:creationId xmlns:a16="http://schemas.microsoft.com/office/drawing/2014/main" xmlns="" id="{634AE9D1-08C4-4360-98DB-57175115E5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/>
                  </a:p>
                </p:txBody>
              </p:sp>
            </p:grpSp>
            <p:sp>
              <p:nvSpPr>
                <p:cNvPr id="710" name="Line 10">
                  <a:extLst>
                    <a:ext uri="{FF2B5EF4-FFF2-40B4-BE49-F238E27FC236}">
                      <a16:creationId xmlns:a16="http://schemas.microsoft.com/office/drawing/2014/main" xmlns="" id="{A6725065-DEDC-4FF2-A578-A690E682CD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711" name="Line 11">
                  <a:extLst>
                    <a:ext uri="{FF2B5EF4-FFF2-40B4-BE49-F238E27FC236}">
                      <a16:creationId xmlns:a16="http://schemas.microsoft.com/office/drawing/2014/main" xmlns="" id="{F0237A67-DCA7-4CD9-B730-9B8578B172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712" name="Line 12">
                  <a:extLst>
                    <a:ext uri="{FF2B5EF4-FFF2-40B4-BE49-F238E27FC236}">
                      <a16:creationId xmlns:a16="http://schemas.microsoft.com/office/drawing/2014/main" xmlns="" id="{59163E0F-1504-4163-AE02-1A3C12A25F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713" name="Line 13">
                  <a:extLst>
                    <a:ext uri="{FF2B5EF4-FFF2-40B4-BE49-F238E27FC236}">
                      <a16:creationId xmlns:a16="http://schemas.microsoft.com/office/drawing/2014/main" xmlns="" id="{34FFD593-6F7F-4CD9-9415-A4C5F41187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</p:grpSp>
        <p:grpSp>
          <p:nvGrpSpPr>
            <p:cNvPr id="718" name="Group 717">
              <a:extLst>
                <a:ext uri="{FF2B5EF4-FFF2-40B4-BE49-F238E27FC236}">
                  <a16:creationId xmlns:a16="http://schemas.microsoft.com/office/drawing/2014/main" xmlns="" id="{2C2AC4DB-56DA-467C-BFF6-E5F21578B9C8}"/>
                </a:ext>
              </a:extLst>
            </p:cNvPr>
            <p:cNvGrpSpPr/>
            <p:nvPr/>
          </p:nvGrpSpPr>
          <p:grpSpPr>
            <a:xfrm rot="10800000">
              <a:off x="11017854" y="3446393"/>
              <a:ext cx="262393" cy="1492254"/>
              <a:chOff x="6107966" y="1320730"/>
              <a:chExt cx="262393" cy="1492254"/>
            </a:xfrm>
          </p:grpSpPr>
          <p:cxnSp>
            <p:nvCxnSpPr>
              <p:cNvPr id="719" name="Straight Connector 718">
                <a:extLst>
                  <a:ext uri="{FF2B5EF4-FFF2-40B4-BE49-F238E27FC236}">
                    <a16:creationId xmlns:a16="http://schemas.microsoft.com/office/drawing/2014/main" xmlns="" id="{79AF6271-71C4-4F8D-B2CF-9B3EA746FF88}"/>
                  </a:ext>
                </a:extLst>
              </p:cNvPr>
              <p:cNvCxnSpPr>
                <a:cxnSpLocks/>
                <a:stCxn id="727" idx="0"/>
              </p:cNvCxnSpPr>
              <p:nvPr/>
            </p:nvCxnSpPr>
            <p:spPr>
              <a:xfrm>
                <a:off x="6242363" y="1642436"/>
                <a:ext cx="0" cy="11705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0" name="Group 719">
                <a:extLst>
                  <a:ext uri="{FF2B5EF4-FFF2-40B4-BE49-F238E27FC236}">
                    <a16:creationId xmlns:a16="http://schemas.microsoft.com/office/drawing/2014/main" xmlns="" id="{1DA5EB25-2A88-48D6-A6CB-3350A639C054}"/>
                  </a:ext>
                </a:extLst>
              </p:cNvPr>
              <p:cNvGrpSpPr/>
              <p:nvPr/>
            </p:nvGrpSpPr>
            <p:grpSpPr>
              <a:xfrm rot="10800000">
                <a:off x="6107966" y="2229406"/>
                <a:ext cx="262393" cy="170994"/>
                <a:chOff x="9454101" y="1189725"/>
                <a:chExt cx="397565" cy="265365"/>
              </a:xfrm>
              <a:solidFill>
                <a:srgbClr val="FF0000"/>
              </a:solidFill>
            </p:grpSpPr>
            <p:sp>
              <p:nvSpPr>
                <p:cNvPr id="731" name="Isosceles Triangle 730">
                  <a:extLst>
                    <a:ext uri="{FF2B5EF4-FFF2-40B4-BE49-F238E27FC236}">
                      <a16:creationId xmlns:a16="http://schemas.microsoft.com/office/drawing/2014/main" xmlns="" id="{B39F2821-D5E9-4A5D-AA86-07B5EB3547A1}"/>
                    </a:ext>
                  </a:extLst>
                </p:cNvPr>
                <p:cNvSpPr/>
                <p:nvPr/>
              </p:nvSpPr>
              <p:spPr>
                <a:xfrm>
                  <a:off x="9529011" y="1210198"/>
                  <a:ext cx="264694" cy="24489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2" name="Straight Connector 731">
                  <a:extLst>
                    <a:ext uri="{FF2B5EF4-FFF2-40B4-BE49-F238E27FC236}">
                      <a16:creationId xmlns:a16="http://schemas.microsoft.com/office/drawing/2014/main" xmlns="" id="{95AB32A1-2A1B-4AC0-88C9-CF894C1300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54101" y="1189725"/>
                  <a:ext cx="397565" cy="1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1" name="126 Grupo">
                <a:extLst>
                  <a:ext uri="{FF2B5EF4-FFF2-40B4-BE49-F238E27FC236}">
                    <a16:creationId xmlns:a16="http://schemas.microsoft.com/office/drawing/2014/main" xmlns="" id="{CE6DC7F8-5156-43EE-A192-6D15A01E0B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6031345" y="1461755"/>
                <a:ext cx="379078" cy="97028"/>
                <a:chOff x="2428859" y="6033846"/>
                <a:chExt cx="503238" cy="152658"/>
              </a:xfrm>
            </p:grpSpPr>
            <p:sp>
              <p:nvSpPr>
                <p:cNvPr id="722" name="Line 5">
                  <a:extLst>
                    <a:ext uri="{FF2B5EF4-FFF2-40B4-BE49-F238E27FC236}">
                      <a16:creationId xmlns:a16="http://schemas.microsoft.com/office/drawing/2014/main" xmlns="" id="{CF430F34-C2BB-4BA5-9F53-1F520B4CE4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723" name="Line 6">
                  <a:extLst>
                    <a:ext uri="{FF2B5EF4-FFF2-40B4-BE49-F238E27FC236}">
                      <a16:creationId xmlns:a16="http://schemas.microsoft.com/office/drawing/2014/main" xmlns="" id="{D6A92765-6D2D-4A97-91F5-A22C5E0055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grpSp>
              <p:nvGrpSpPr>
                <p:cNvPr id="724" name="Group 7">
                  <a:extLst>
                    <a:ext uri="{FF2B5EF4-FFF2-40B4-BE49-F238E27FC236}">
                      <a16:creationId xmlns:a16="http://schemas.microsoft.com/office/drawing/2014/main" xmlns="" id="{69B1132D-14F9-4C62-A1E5-5B784BD5C4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729" name="Line 8">
                    <a:extLst>
                      <a:ext uri="{FF2B5EF4-FFF2-40B4-BE49-F238E27FC236}">
                        <a16:creationId xmlns:a16="http://schemas.microsoft.com/office/drawing/2014/main" xmlns="" id="{1B9CF419-4BB8-480E-B632-FACBCF34C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/>
                  </a:p>
                </p:txBody>
              </p:sp>
              <p:sp>
                <p:nvSpPr>
                  <p:cNvPr id="730" name="Line 9">
                    <a:extLst>
                      <a:ext uri="{FF2B5EF4-FFF2-40B4-BE49-F238E27FC236}">
                        <a16:creationId xmlns:a16="http://schemas.microsoft.com/office/drawing/2014/main" xmlns="" id="{556E2516-3909-4180-ABC0-2974AC638F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/>
                  </a:p>
                </p:txBody>
              </p:sp>
            </p:grpSp>
            <p:sp>
              <p:nvSpPr>
                <p:cNvPr id="725" name="Line 10">
                  <a:extLst>
                    <a:ext uri="{FF2B5EF4-FFF2-40B4-BE49-F238E27FC236}">
                      <a16:creationId xmlns:a16="http://schemas.microsoft.com/office/drawing/2014/main" xmlns="" id="{88AB98CD-6BB7-41F3-9023-BB2AA78FEB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726" name="Line 11">
                  <a:extLst>
                    <a:ext uri="{FF2B5EF4-FFF2-40B4-BE49-F238E27FC236}">
                      <a16:creationId xmlns:a16="http://schemas.microsoft.com/office/drawing/2014/main" xmlns="" id="{4F4CC7AC-4836-485A-A6F0-084437BCFC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727" name="Line 12">
                  <a:extLst>
                    <a:ext uri="{FF2B5EF4-FFF2-40B4-BE49-F238E27FC236}">
                      <a16:creationId xmlns:a16="http://schemas.microsoft.com/office/drawing/2014/main" xmlns="" id="{462FFC9D-18FD-4B17-A365-9D8511ACBF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728" name="Line 13">
                  <a:extLst>
                    <a:ext uri="{FF2B5EF4-FFF2-40B4-BE49-F238E27FC236}">
                      <a16:creationId xmlns:a16="http://schemas.microsoft.com/office/drawing/2014/main" xmlns="" id="{C0EA1F36-D025-4101-90A0-09F65196EF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4E08D634-0814-4E1C-8B77-DF7E2261EF16}"/>
                </a:ext>
              </a:extLst>
            </p:cNvPr>
            <p:cNvCxnSpPr/>
            <p:nvPr/>
          </p:nvCxnSpPr>
          <p:spPr>
            <a:xfrm flipH="1">
              <a:off x="10271506" y="4112150"/>
              <a:ext cx="4568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DBFDA8EC-7EE1-4829-9BF4-402C9A7B969E}"/>
                </a:ext>
              </a:extLst>
            </p:cNvPr>
            <p:cNvCxnSpPr/>
            <p:nvPr/>
          </p:nvCxnSpPr>
          <p:spPr>
            <a:xfrm flipH="1">
              <a:off x="10302824" y="4933512"/>
              <a:ext cx="8462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xmlns="" id="{38CF5112-B4FA-4CB2-A12B-2599457E214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820103" y="1345867"/>
              <a:ext cx="722019" cy="244930"/>
            </a:xfrm>
            <a:prstGeom prst="bentConnector3">
              <a:avLst>
                <a:gd name="adj1" fmla="val 9955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xmlns="" id="{9CC82B10-A3FE-4E97-9EBC-9878A34C6BE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735729" y="1685549"/>
              <a:ext cx="1546519" cy="396759"/>
            </a:xfrm>
            <a:prstGeom prst="bentConnector3">
              <a:avLst>
                <a:gd name="adj1" fmla="val 10038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xmlns="" id="{CEAC3B6F-FE36-42D2-B9BD-5BC73087575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296260" y="1612900"/>
              <a:ext cx="2358121" cy="1338536"/>
            </a:xfrm>
            <a:prstGeom prst="bentConnector3">
              <a:avLst>
                <a:gd name="adj1" fmla="val 9990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4" name="Group 753">
              <a:extLst>
                <a:ext uri="{FF2B5EF4-FFF2-40B4-BE49-F238E27FC236}">
                  <a16:creationId xmlns:a16="http://schemas.microsoft.com/office/drawing/2014/main" xmlns="" id="{17062676-D4DE-4C2F-A462-97AC4BEBB41D}"/>
                </a:ext>
              </a:extLst>
            </p:cNvPr>
            <p:cNvGrpSpPr/>
            <p:nvPr/>
          </p:nvGrpSpPr>
          <p:grpSpPr>
            <a:xfrm rot="2645783">
              <a:off x="11383703" y="3744276"/>
              <a:ext cx="45719" cy="190334"/>
              <a:chOff x="9069351" y="1766818"/>
              <a:chExt cx="188551" cy="319125"/>
            </a:xfrm>
          </p:grpSpPr>
          <p:cxnSp>
            <p:nvCxnSpPr>
              <p:cNvPr id="755" name="Straight Connector 754">
                <a:extLst>
                  <a:ext uri="{FF2B5EF4-FFF2-40B4-BE49-F238E27FC236}">
                    <a16:creationId xmlns:a16="http://schemas.microsoft.com/office/drawing/2014/main" xmlns="" id="{C4EFEBDE-CAB0-4AFB-879C-F9D1FDA9A295}"/>
                  </a:ext>
                </a:extLst>
              </p:cNvPr>
              <p:cNvCxnSpPr/>
              <p:nvPr/>
            </p:nvCxnSpPr>
            <p:spPr>
              <a:xfrm flipH="1" flipV="1">
                <a:off x="9077428" y="1932316"/>
                <a:ext cx="180474" cy="15362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>
                <a:extLst>
                  <a:ext uri="{FF2B5EF4-FFF2-40B4-BE49-F238E27FC236}">
                    <a16:creationId xmlns:a16="http://schemas.microsoft.com/office/drawing/2014/main" xmlns="" id="{54930E14-1185-4F37-B8C5-7F9BB38776A9}"/>
                  </a:ext>
                </a:extLst>
              </p:cNvPr>
              <p:cNvCxnSpPr/>
              <p:nvPr/>
            </p:nvCxnSpPr>
            <p:spPr>
              <a:xfrm flipV="1">
                <a:off x="9077428" y="1884830"/>
                <a:ext cx="150793" cy="4056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>
                <a:extLst>
                  <a:ext uri="{FF2B5EF4-FFF2-40B4-BE49-F238E27FC236}">
                    <a16:creationId xmlns:a16="http://schemas.microsoft.com/office/drawing/2014/main" xmlns="" id="{4E87CD6E-3416-4EEE-A313-7580ED5A5141}"/>
                  </a:ext>
                </a:extLst>
              </p:cNvPr>
              <p:cNvCxnSpPr/>
              <p:nvPr/>
            </p:nvCxnSpPr>
            <p:spPr>
              <a:xfrm flipH="1" flipV="1">
                <a:off x="9069351" y="1766818"/>
                <a:ext cx="156621" cy="1100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6" name="Group 316">
              <a:extLst>
                <a:ext uri="{FF2B5EF4-FFF2-40B4-BE49-F238E27FC236}">
                  <a16:creationId xmlns:a16="http://schemas.microsoft.com/office/drawing/2014/main" xmlns="" id="{28DDDF92-3E40-4236-8EB0-9795629A85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4894" y="1112096"/>
              <a:ext cx="330118" cy="204470"/>
              <a:chOff x="4332" y="3113"/>
              <a:chExt cx="272" cy="189"/>
            </a:xfrm>
          </p:grpSpPr>
          <p:sp>
            <p:nvSpPr>
              <p:cNvPr id="457" name="Line 317">
                <a:extLst>
                  <a:ext uri="{FF2B5EF4-FFF2-40B4-BE49-F238E27FC236}">
                    <a16:creationId xmlns:a16="http://schemas.microsoft.com/office/drawing/2014/main" xmlns="" id="{C36EA350-B0EA-44A6-B5BE-253C52F2A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458" name="Line 318">
                <a:extLst>
                  <a:ext uri="{FF2B5EF4-FFF2-40B4-BE49-F238E27FC236}">
                    <a16:creationId xmlns:a16="http://schemas.microsoft.com/office/drawing/2014/main" xmlns="" id="{C5880231-4C17-4C2C-9856-5B0713454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459" name="Line 319">
                <a:extLst>
                  <a:ext uri="{FF2B5EF4-FFF2-40B4-BE49-F238E27FC236}">
                    <a16:creationId xmlns:a16="http://schemas.microsoft.com/office/drawing/2014/main" xmlns="" id="{98C28F90-97E3-4EDF-A228-62AC3E31E5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460" name="Line 320">
                <a:extLst>
                  <a:ext uri="{FF2B5EF4-FFF2-40B4-BE49-F238E27FC236}">
                    <a16:creationId xmlns:a16="http://schemas.microsoft.com/office/drawing/2014/main" xmlns="" id="{56A34EB5-19B2-4AD7-8B70-5593EB4F6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xmlns="" id="{E0A28A93-689C-4DBD-A428-FE32CC1782D4}"/>
                </a:ext>
              </a:extLst>
            </p:cNvPr>
            <p:cNvGrpSpPr/>
            <p:nvPr/>
          </p:nvGrpSpPr>
          <p:grpSpPr>
            <a:xfrm rot="2645783">
              <a:off x="11346179" y="3624504"/>
              <a:ext cx="45719" cy="190334"/>
              <a:chOff x="9069351" y="1766818"/>
              <a:chExt cx="188551" cy="319125"/>
            </a:xfrm>
          </p:grpSpPr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xmlns="" id="{A721E072-3D9C-4E0B-9322-19D12F62C645}"/>
                  </a:ext>
                </a:extLst>
              </p:cNvPr>
              <p:cNvCxnSpPr/>
              <p:nvPr/>
            </p:nvCxnSpPr>
            <p:spPr>
              <a:xfrm flipH="1" flipV="1">
                <a:off x="9077428" y="1932316"/>
                <a:ext cx="180474" cy="15362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xmlns="" id="{C376EFB5-A961-4A8C-BE35-9A36436C9397}"/>
                  </a:ext>
                </a:extLst>
              </p:cNvPr>
              <p:cNvCxnSpPr/>
              <p:nvPr/>
            </p:nvCxnSpPr>
            <p:spPr>
              <a:xfrm flipV="1">
                <a:off x="9077428" y="1884830"/>
                <a:ext cx="150793" cy="4056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xmlns="" id="{E8919B9F-FCBD-4EFE-93FC-61C3E604D4F7}"/>
                  </a:ext>
                </a:extLst>
              </p:cNvPr>
              <p:cNvCxnSpPr/>
              <p:nvPr/>
            </p:nvCxnSpPr>
            <p:spPr>
              <a:xfrm flipH="1" flipV="1">
                <a:off x="9069351" y="1766818"/>
                <a:ext cx="156621" cy="1100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xmlns="" id="{EF0C0F66-FED1-4589-903F-DF6F80EC07AD}"/>
                </a:ext>
              </a:extLst>
            </p:cNvPr>
            <p:cNvGrpSpPr/>
            <p:nvPr/>
          </p:nvGrpSpPr>
          <p:grpSpPr>
            <a:xfrm rot="2645783">
              <a:off x="10977453" y="2957537"/>
              <a:ext cx="45719" cy="190334"/>
              <a:chOff x="9069351" y="1766818"/>
              <a:chExt cx="188551" cy="319125"/>
            </a:xfrm>
          </p:grpSpPr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xmlns="" id="{1076C0A7-731C-48FF-A4F7-D91F2104FC60}"/>
                  </a:ext>
                </a:extLst>
              </p:cNvPr>
              <p:cNvCxnSpPr/>
              <p:nvPr/>
            </p:nvCxnSpPr>
            <p:spPr>
              <a:xfrm flipH="1" flipV="1">
                <a:off x="9077428" y="1932316"/>
                <a:ext cx="180474" cy="15362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xmlns="" id="{6FBCC342-4DC1-4D7B-AB09-1AFEE885562D}"/>
                  </a:ext>
                </a:extLst>
              </p:cNvPr>
              <p:cNvCxnSpPr/>
              <p:nvPr/>
            </p:nvCxnSpPr>
            <p:spPr>
              <a:xfrm flipV="1">
                <a:off x="9077428" y="1884830"/>
                <a:ext cx="150793" cy="4056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xmlns="" id="{61D15F14-AEF7-41A8-AF35-FFEE3A3C4B1D}"/>
                  </a:ext>
                </a:extLst>
              </p:cNvPr>
              <p:cNvCxnSpPr/>
              <p:nvPr/>
            </p:nvCxnSpPr>
            <p:spPr>
              <a:xfrm flipH="1" flipV="1">
                <a:off x="9069351" y="1766818"/>
                <a:ext cx="156621" cy="1100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5" name="Group 654">
              <a:extLst>
                <a:ext uri="{FF2B5EF4-FFF2-40B4-BE49-F238E27FC236}">
                  <a16:creationId xmlns:a16="http://schemas.microsoft.com/office/drawing/2014/main" xmlns="" id="{C31C9077-14CB-4263-95DD-0C554B9326DE}"/>
                </a:ext>
              </a:extLst>
            </p:cNvPr>
            <p:cNvGrpSpPr/>
            <p:nvPr/>
          </p:nvGrpSpPr>
          <p:grpSpPr>
            <a:xfrm rot="2645783">
              <a:off x="10939929" y="2837765"/>
              <a:ext cx="45719" cy="190334"/>
              <a:chOff x="9069351" y="1766818"/>
              <a:chExt cx="188551" cy="319125"/>
            </a:xfrm>
          </p:grpSpPr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xmlns="" id="{946AB6F5-213A-4C84-AA1C-F80411D043E9}"/>
                  </a:ext>
                </a:extLst>
              </p:cNvPr>
              <p:cNvCxnSpPr/>
              <p:nvPr/>
            </p:nvCxnSpPr>
            <p:spPr>
              <a:xfrm flipH="1" flipV="1">
                <a:off x="9077428" y="1932316"/>
                <a:ext cx="180474" cy="15362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xmlns="" id="{65E1DCDA-17E4-4797-BFE6-F51E0AA4F389}"/>
                  </a:ext>
                </a:extLst>
              </p:cNvPr>
              <p:cNvCxnSpPr/>
              <p:nvPr/>
            </p:nvCxnSpPr>
            <p:spPr>
              <a:xfrm flipV="1">
                <a:off x="9077428" y="1884830"/>
                <a:ext cx="150793" cy="4056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xmlns="" id="{2F8C0437-071F-4064-9E87-6120855FDDDB}"/>
                  </a:ext>
                </a:extLst>
              </p:cNvPr>
              <p:cNvCxnSpPr/>
              <p:nvPr/>
            </p:nvCxnSpPr>
            <p:spPr>
              <a:xfrm flipH="1" flipV="1">
                <a:off x="9069351" y="1766818"/>
                <a:ext cx="156621" cy="1100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9" name="Group 658">
              <a:extLst>
                <a:ext uri="{FF2B5EF4-FFF2-40B4-BE49-F238E27FC236}">
                  <a16:creationId xmlns:a16="http://schemas.microsoft.com/office/drawing/2014/main" xmlns="" id="{033F4CDF-0EA9-4799-B190-67688F1E6500}"/>
                </a:ext>
              </a:extLst>
            </p:cNvPr>
            <p:cNvGrpSpPr/>
            <p:nvPr/>
          </p:nvGrpSpPr>
          <p:grpSpPr>
            <a:xfrm rot="2645783">
              <a:off x="10536224" y="2170044"/>
              <a:ext cx="45719" cy="190334"/>
              <a:chOff x="9069351" y="1766818"/>
              <a:chExt cx="188551" cy="319125"/>
            </a:xfrm>
          </p:grpSpPr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xmlns="" id="{3D879FBE-A54A-4D31-A63F-B117F97ED919}"/>
                  </a:ext>
                </a:extLst>
              </p:cNvPr>
              <p:cNvCxnSpPr/>
              <p:nvPr/>
            </p:nvCxnSpPr>
            <p:spPr>
              <a:xfrm flipH="1" flipV="1">
                <a:off x="9077428" y="1932316"/>
                <a:ext cx="180474" cy="15362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xmlns="" id="{8B384B0F-2274-4FE1-BD4C-6905F9C558B6}"/>
                  </a:ext>
                </a:extLst>
              </p:cNvPr>
              <p:cNvCxnSpPr/>
              <p:nvPr/>
            </p:nvCxnSpPr>
            <p:spPr>
              <a:xfrm flipV="1">
                <a:off x="9077428" y="1884830"/>
                <a:ext cx="150793" cy="4056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xmlns="" id="{1F3D4160-29CD-4B0B-B0CF-8420D1871F78}"/>
                  </a:ext>
                </a:extLst>
              </p:cNvPr>
              <p:cNvCxnSpPr/>
              <p:nvPr/>
            </p:nvCxnSpPr>
            <p:spPr>
              <a:xfrm flipH="1" flipV="1">
                <a:off x="9069351" y="1766818"/>
                <a:ext cx="156621" cy="1100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3" name="Group 662">
              <a:extLst>
                <a:ext uri="{FF2B5EF4-FFF2-40B4-BE49-F238E27FC236}">
                  <a16:creationId xmlns:a16="http://schemas.microsoft.com/office/drawing/2014/main" xmlns="" id="{6F0B932A-F52F-4E41-B65F-0000C632CD09}"/>
                </a:ext>
              </a:extLst>
            </p:cNvPr>
            <p:cNvGrpSpPr/>
            <p:nvPr/>
          </p:nvGrpSpPr>
          <p:grpSpPr>
            <a:xfrm rot="2645783">
              <a:off x="10498700" y="2050272"/>
              <a:ext cx="45719" cy="190334"/>
              <a:chOff x="9069351" y="1766818"/>
              <a:chExt cx="188551" cy="319125"/>
            </a:xfrm>
          </p:grpSpPr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xmlns="" id="{D2181405-1709-416B-AA01-AB27E4A4874B}"/>
                  </a:ext>
                </a:extLst>
              </p:cNvPr>
              <p:cNvCxnSpPr/>
              <p:nvPr/>
            </p:nvCxnSpPr>
            <p:spPr>
              <a:xfrm flipH="1" flipV="1">
                <a:off x="9077428" y="1932316"/>
                <a:ext cx="180474" cy="15362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xmlns="" id="{4A606D28-E8B9-4EC6-9AE0-8AEE60B40829}"/>
                  </a:ext>
                </a:extLst>
              </p:cNvPr>
              <p:cNvCxnSpPr/>
              <p:nvPr/>
            </p:nvCxnSpPr>
            <p:spPr>
              <a:xfrm flipV="1">
                <a:off x="9077428" y="1884830"/>
                <a:ext cx="150793" cy="4056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xmlns="" id="{05B68E41-BF67-44C2-8356-0B8C978AEA91}"/>
                  </a:ext>
                </a:extLst>
              </p:cNvPr>
              <p:cNvCxnSpPr/>
              <p:nvPr/>
            </p:nvCxnSpPr>
            <p:spPr>
              <a:xfrm flipH="1" flipV="1">
                <a:off x="9069351" y="1766818"/>
                <a:ext cx="156621" cy="1100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xmlns="" id="{54D921CB-6C74-4F1B-B9BC-6179F49FE1F3}"/>
                </a:ext>
              </a:extLst>
            </p:cNvPr>
            <p:cNvCxnSpPr>
              <a:cxnSpLocks/>
              <a:stCxn id="538" idx="6"/>
            </p:cNvCxnSpPr>
            <p:nvPr/>
          </p:nvCxnSpPr>
          <p:spPr>
            <a:xfrm flipV="1">
              <a:off x="7453285" y="2794090"/>
              <a:ext cx="836080" cy="203280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3" name="TextBox 812">
            <a:extLst>
              <a:ext uri="{FF2B5EF4-FFF2-40B4-BE49-F238E27FC236}">
                <a16:creationId xmlns:a16="http://schemas.microsoft.com/office/drawing/2014/main" xmlns="" id="{468DE959-1C98-479E-9DCE-D0E430C74511}"/>
              </a:ext>
            </a:extLst>
          </p:cNvPr>
          <p:cNvSpPr txBox="1"/>
          <p:nvPr/>
        </p:nvSpPr>
        <p:spPr>
          <a:xfrm>
            <a:off x="9149909" y="5459250"/>
            <a:ext cx="2739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Convertidor</a:t>
            </a:r>
            <a:r>
              <a:rPr lang="en-US" sz="1400" dirty="0"/>
              <a:t> Anal</a:t>
            </a:r>
            <a:r>
              <a:rPr lang="es-CR" sz="1400" dirty="0" err="1"/>
              <a:t>ógico</a:t>
            </a:r>
            <a:r>
              <a:rPr lang="es-CR" sz="1400" dirty="0"/>
              <a:t> a Digital</a:t>
            </a:r>
          </a:p>
          <a:p>
            <a:r>
              <a:rPr lang="es-CR" sz="1400" dirty="0"/>
              <a:t>Tipo Flash (Conversión en paralelo</a:t>
            </a:r>
            <a:r>
              <a:rPr lang="en-US" sz="1400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xmlns="" id="{38F04B86-6980-4235-9ACF-213CBE487EA1}"/>
              </a:ext>
            </a:extLst>
          </p:cNvPr>
          <p:cNvCxnSpPr/>
          <p:nvPr/>
        </p:nvCxnSpPr>
        <p:spPr>
          <a:xfrm rot="5400000">
            <a:off x="6221532" y="4503466"/>
            <a:ext cx="908266" cy="619184"/>
          </a:xfrm>
          <a:prstGeom prst="bentConnector3">
            <a:avLst>
              <a:gd name="adj1" fmla="val -3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" grpId="0"/>
      <p:bldP spid="770" grpId="0"/>
      <p:bldP spid="809" grpId="0"/>
      <p:bldP spid="810" grpId="0"/>
      <p:bldP spid="811" grpId="0"/>
      <p:bldP spid="8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36271" y="280437"/>
            <a:ext cx="222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>
                <a:solidFill>
                  <a:prstClr val="black"/>
                </a:solidFill>
              </a:rPr>
              <a:t>El Comparador LM311.</a:t>
            </a:r>
            <a:endParaRPr lang="es-CR" sz="1600" dirty="0" smtClean="0">
              <a:solidFill>
                <a:prstClr val="black"/>
              </a:solidFill>
              <a:ea typeface="Cambria Math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81" y="338137"/>
            <a:ext cx="7753350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Elipse"/>
          <p:cNvSpPr/>
          <p:nvPr/>
        </p:nvSpPr>
        <p:spPr>
          <a:xfrm>
            <a:off x="4261881" y="154379"/>
            <a:ext cx="1283896" cy="605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9" name="Picture 54">
            <a:extLst>
              <a:ext uri="{FF2B5EF4-FFF2-40B4-BE49-F238E27FC236}">
                <a16:creationId xmlns:a16="http://schemas.microsoft.com/office/drawing/2014/main" xmlns="" id="{D2116261-67EA-408F-93CD-404511A5E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71" y="1378257"/>
            <a:ext cx="2608873" cy="3887732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 flipV="1">
            <a:off x="1944466" y="986293"/>
            <a:ext cx="0" cy="855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flipV="1">
            <a:off x="1944466" y="2155217"/>
            <a:ext cx="0" cy="52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V="1">
            <a:off x="1944466" y="2985162"/>
            <a:ext cx="0" cy="52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H="1">
            <a:off x="2196935" y="457200"/>
            <a:ext cx="2064946" cy="6472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Elipse"/>
          <p:cNvSpPr/>
          <p:nvPr/>
        </p:nvSpPr>
        <p:spPr>
          <a:xfrm>
            <a:off x="6828311" y="2139839"/>
            <a:ext cx="760021" cy="605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73" y="4271722"/>
            <a:ext cx="2528008" cy="258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6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4C6D24CF-5884-4959-A646-088CBE6F8346}"/>
              </a:ext>
            </a:extLst>
          </p:cNvPr>
          <p:cNvSpPr txBox="1"/>
          <p:nvPr/>
        </p:nvSpPr>
        <p:spPr>
          <a:xfrm>
            <a:off x="4201284" y="580380"/>
            <a:ext cx="118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Fas</a:t>
            </a:r>
            <a:r>
              <a:rPr lang="es-CR" dirty="0"/>
              <a:t>ó</a:t>
            </a:r>
            <a:r>
              <a:rPr lang="en-US" dirty="0"/>
              <a:t>metro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18BFB36-AE7B-4B30-B52A-06D68F29F353}"/>
              </a:ext>
            </a:extLst>
          </p:cNvPr>
          <p:cNvGrpSpPr/>
          <p:nvPr/>
        </p:nvGrpSpPr>
        <p:grpSpPr>
          <a:xfrm>
            <a:off x="217590" y="219158"/>
            <a:ext cx="5186165" cy="4040429"/>
            <a:chOff x="278786" y="2494526"/>
            <a:chExt cx="5186165" cy="4040429"/>
          </a:xfrm>
        </p:grpSpPr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xmlns="" id="{A55DF805-69ED-4601-980D-9FFC538F6052}"/>
                </a:ext>
              </a:extLst>
            </p:cNvPr>
            <p:cNvCxnSpPr/>
            <p:nvPr/>
          </p:nvCxnSpPr>
          <p:spPr>
            <a:xfrm>
              <a:off x="2394307" y="4886700"/>
              <a:ext cx="10427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xmlns="" id="{449A1149-184C-4E91-9E65-144E7C5CA81C}"/>
                </a:ext>
              </a:extLst>
            </p:cNvPr>
            <p:cNvGrpSpPr/>
            <p:nvPr/>
          </p:nvGrpSpPr>
          <p:grpSpPr>
            <a:xfrm>
              <a:off x="2436153" y="4584190"/>
              <a:ext cx="95570" cy="338336"/>
              <a:chOff x="4068698" y="3697725"/>
              <a:chExt cx="180019" cy="751975"/>
            </a:xfrm>
          </p:grpSpPr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xmlns="" id="{F8EF6E74-5E36-4509-9189-1A2CC3E5B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1" name="Arc 540">
                <a:extLst>
                  <a:ext uri="{FF2B5EF4-FFF2-40B4-BE49-F238E27FC236}">
                    <a16:creationId xmlns:a16="http://schemas.microsoft.com/office/drawing/2014/main" xmlns="" id="{4545E567-6811-4C76-BF5A-3D5DCA1D2B22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1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xmlns="" id="{2633D4B2-D864-4ADF-A926-1BD423B147FE}"/>
                </a:ext>
              </a:extLst>
            </p:cNvPr>
            <p:cNvCxnSpPr>
              <a:cxnSpLocks/>
              <a:stCxn id="541" idx="0"/>
            </p:cNvCxnSpPr>
            <p:nvPr/>
          </p:nvCxnSpPr>
          <p:spPr>
            <a:xfrm>
              <a:off x="2476846" y="4889374"/>
              <a:ext cx="146503" cy="5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xmlns="" id="{9E5098BB-33E2-497C-A00D-42AAB67CC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0638" y="4891122"/>
              <a:ext cx="86755" cy="3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xmlns="" id="{E14B48F6-C196-43CE-AF8E-2B946EEB81CF}"/>
                </a:ext>
              </a:extLst>
            </p:cNvPr>
            <p:cNvGrpSpPr/>
            <p:nvPr/>
          </p:nvGrpSpPr>
          <p:grpSpPr>
            <a:xfrm>
              <a:off x="2665596" y="4580345"/>
              <a:ext cx="95570" cy="338336"/>
              <a:chOff x="4068698" y="3697725"/>
              <a:chExt cx="180019" cy="751975"/>
            </a:xfrm>
          </p:grpSpPr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xmlns="" id="{7110E699-F1B5-4B3A-A281-BE923E153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3" name="Arc 532">
                <a:extLst>
                  <a:ext uri="{FF2B5EF4-FFF2-40B4-BE49-F238E27FC236}">
                    <a16:creationId xmlns:a16="http://schemas.microsoft.com/office/drawing/2014/main" xmlns="" id="{A150E3DC-E355-49CA-8DA0-3E14AB9974E3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814755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xmlns="" id="{C9E73205-EC31-4D64-AB54-0B7E680DB7EE}"/>
                </a:ext>
              </a:extLst>
            </p:cNvPr>
            <p:cNvCxnSpPr>
              <a:cxnSpLocks/>
              <a:stCxn id="533" idx="0"/>
            </p:cNvCxnSpPr>
            <p:nvPr/>
          </p:nvCxnSpPr>
          <p:spPr>
            <a:xfrm flipV="1">
              <a:off x="2709822" y="4891123"/>
              <a:ext cx="137566" cy="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xmlns="" id="{666C5FEF-1E5A-4F52-9AC2-F728694F07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8143" y="4887665"/>
              <a:ext cx="89130" cy="3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xmlns="" id="{428F949B-FED8-48E9-B81E-3E1DC1E7879C}"/>
                </a:ext>
              </a:extLst>
            </p:cNvPr>
            <p:cNvGrpSpPr/>
            <p:nvPr/>
          </p:nvGrpSpPr>
          <p:grpSpPr>
            <a:xfrm>
              <a:off x="2902125" y="4581202"/>
              <a:ext cx="95570" cy="338336"/>
              <a:chOff x="4068698" y="3697725"/>
              <a:chExt cx="180019" cy="751975"/>
            </a:xfrm>
          </p:grpSpPr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xmlns="" id="{1C2B92FC-A9D6-42DD-9139-5DFB512F5F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5" name="Arc 524">
                <a:extLst>
                  <a:ext uri="{FF2B5EF4-FFF2-40B4-BE49-F238E27FC236}">
                    <a16:creationId xmlns:a16="http://schemas.microsoft.com/office/drawing/2014/main" xmlns="" id="{240D5E68-A65D-48D8-9A3C-4DF776E436E7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1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xmlns="" id="{CC843813-EF62-4578-8E20-229E5C97EE34}"/>
                </a:ext>
              </a:extLst>
            </p:cNvPr>
            <p:cNvCxnSpPr>
              <a:cxnSpLocks/>
              <a:stCxn id="525" idx="0"/>
            </p:cNvCxnSpPr>
            <p:nvPr/>
          </p:nvCxnSpPr>
          <p:spPr>
            <a:xfrm>
              <a:off x="2942817" y="4886386"/>
              <a:ext cx="130759" cy="47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xmlns="" id="{41525A6C-1DC6-4D6B-9320-E478535C6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4672" y="4888522"/>
              <a:ext cx="89130" cy="3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xmlns="" id="{5290F33E-5C3B-446A-A0B8-EA5988CB0B83}"/>
                </a:ext>
              </a:extLst>
            </p:cNvPr>
            <p:cNvGrpSpPr/>
            <p:nvPr/>
          </p:nvGrpSpPr>
          <p:grpSpPr>
            <a:xfrm>
              <a:off x="3137365" y="4585047"/>
              <a:ext cx="95570" cy="338336"/>
              <a:chOff x="4068698" y="3697725"/>
              <a:chExt cx="180019" cy="751975"/>
            </a:xfrm>
          </p:grpSpPr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xmlns="" id="{C5EF4808-F003-4FE7-80E8-F35070642F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7" name="Arc 516">
                <a:extLst>
                  <a:ext uri="{FF2B5EF4-FFF2-40B4-BE49-F238E27FC236}">
                    <a16:creationId xmlns:a16="http://schemas.microsoft.com/office/drawing/2014/main" xmlns="" id="{4E033BFF-D820-4621-88B5-955EDD1E402E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0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xmlns="" id="{E78056A7-A5D0-428B-9D6D-6698F43FF254}"/>
                </a:ext>
              </a:extLst>
            </p:cNvPr>
            <p:cNvCxnSpPr>
              <a:cxnSpLocks/>
              <a:stCxn id="517" idx="0"/>
            </p:cNvCxnSpPr>
            <p:nvPr/>
          </p:nvCxnSpPr>
          <p:spPr>
            <a:xfrm>
              <a:off x="3178057" y="4890232"/>
              <a:ext cx="130759" cy="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xmlns="" id="{0EF4F7B7-F787-431A-AC26-FC0860CC6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81849" y="4891122"/>
              <a:ext cx="97192" cy="1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xmlns="" id="{265959AD-F8E4-4BE5-98EA-C25F4CC088C1}"/>
                </a:ext>
              </a:extLst>
            </p:cNvPr>
            <p:cNvCxnSpPr/>
            <p:nvPr/>
          </p:nvCxnSpPr>
          <p:spPr>
            <a:xfrm>
              <a:off x="2541798" y="5286359"/>
              <a:ext cx="10427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xmlns="" id="{7BE6AB8C-B02B-429B-996A-A81AEED280E9}"/>
                </a:ext>
              </a:extLst>
            </p:cNvPr>
            <p:cNvGrpSpPr/>
            <p:nvPr/>
          </p:nvGrpSpPr>
          <p:grpSpPr>
            <a:xfrm>
              <a:off x="2583644" y="4983849"/>
              <a:ext cx="95570" cy="338336"/>
              <a:chOff x="4068698" y="3697725"/>
              <a:chExt cx="180019" cy="751975"/>
            </a:xfrm>
          </p:grpSpPr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xmlns="" id="{02C85308-94F1-4D63-883B-EC6A6F301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3" name="Arc 372">
                <a:extLst>
                  <a:ext uri="{FF2B5EF4-FFF2-40B4-BE49-F238E27FC236}">
                    <a16:creationId xmlns:a16="http://schemas.microsoft.com/office/drawing/2014/main" xmlns="" id="{B8EE92F2-E3CA-4577-BD48-5C491AB700E7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1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xmlns="" id="{8EDB8BFF-04EE-4575-A1FF-BCDBB798CF7A}"/>
                </a:ext>
              </a:extLst>
            </p:cNvPr>
            <p:cNvCxnSpPr>
              <a:cxnSpLocks/>
              <a:stCxn id="373" idx="0"/>
            </p:cNvCxnSpPr>
            <p:nvPr/>
          </p:nvCxnSpPr>
          <p:spPr>
            <a:xfrm>
              <a:off x="2624337" y="5289033"/>
              <a:ext cx="146503" cy="5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xmlns="" id="{7DE46CB3-62D4-4D8F-9F32-115EA57DAB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8129" y="5290781"/>
              <a:ext cx="86755" cy="3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xmlns="" id="{C137BD35-93F3-46DC-B98D-7BA3ACB63CE1}"/>
                </a:ext>
              </a:extLst>
            </p:cNvPr>
            <p:cNvGrpSpPr/>
            <p:nvPr/>
          </p:nvGrpSpPr>
          <p:grpSpPr>
            <a:xfrm>
              <a:off x="2813087" y="4980004"/>
              <a:ext cx="95570" cy="338336"/>
              <a:chOff x="4068698" y="3697725"/>
              <a:chExt cx="180019" cy="751975"/>
            </a:xfrm>
          </p:grpSpPr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xmlns="" id="{529D744F-657A-40EF-97B1-A303DAD90A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Arc 370">
                <a:extLst>
                  <a:ext uri="{FF2B5EF4-FFF2-40B4-BE49-F238E27FC236}">
                    <a16:creationId xmlns:a16="http://schemas.microsoft.com/office/drawing/2014/main" xmlns="" id="{A6A8A835-BCB9-4AD9-AD6C-2D81CE2202D2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814755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xmlns="" id="{0BFBAB3B-C1F9-4BA8-BF6F-BD0D15A4FDCC}"/>
                </a:ext>
              </a:extLst>
            </p:cNvPr>
            <p:cNvCxnSpPr>
              <a:cxnSpLocks/>
              <a:stCxn id="371" idx="0"/>
            </p:cNvCxnSpPr>
            <p:nvPr/>
          </p:nvCxnSpPr>
          <p:spPr>
            <a:xfrm flipV="1">
              <a:off x="2857313" y="5290782"/>
              <a:ext cx="137566" cy="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xmlns="" id="{2F839488-09A5-42A1-820B-41EDEA35D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634" y="5287324"/>
              <a:ext cx="89130" cy="3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xmlns="" id="{A9E3B8C3-C31E-4C71-8BA7-6A10F75806E9}"/>
                </a:ext>
              </a:extLst>
            </p:cNvPr>
            <p:cNvGrpSpPr/>
            <p:nvPr/>
          </p:nvGrpSpPr>
          <p:grpSpPr>
            <a:xfrm>
              <a:off x="3049616" y="4980861"/>
              <a:ext cx="95570" cy="338336"/>
              <a:chOff x="4068698" y="3697725"/>
              <a:chExt cx="180019" cy="751975"/>
            </a:xfrm>
          </p:grpSpPr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xmlns="" id="{D4272FC1-E4E0-4B60-ADB0-DCA3CC0BA9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Arc 368">
                <a:extLst>
                  <a:ext uri="{FF2B5EF4-FFF2-40B4-BE49-F238E27FC236}">
                    <a16:creationId xmlns:a16="http://schemas.microsoft.com/office/drawing/2014/main" xmlns="" id="{EB781F8B-42C2-4564-9D41-C80DD3D450C0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1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xmlns="" id="{2B1BF0E7-D29B-49EA-BF83-346F2E371517}"/>
                </a:ext>
              </a:extLst>
            </p:cNvPr>
            <p:cNvCxnSpPr>
              <a:cxnSpLocks/>
              <a:stCxn id="369" idx="0"/>
            </p:cNvCxnSpPr>
            <p:nvPr/>
          </p:nvCxnSpPr>
          <p:spPr>
            <a:xfrm>
              <a:off x="3090308" y="5286045"/>
              <a:ext cx="130759" cy="47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xmlns="" id="{9F5A3167-6535-449D-BA4C-A816751C49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163" y="5288181"/>
              <a:ext cx="89130" cy="3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xmlns="" id="{9BD9406E-402D-447B-B013-104D610161C5}"/>
                </a:ext>
              </a:extLst>
            </p:cNvPr>
            <p:cNvGrpSpPr/>
            <p:nvPr/>
          </p:nvGrpSpPr>
          <p:grpSpPr>
            <a:xfrm>
              <a:off x="3284856" y="4984706"/>
              <a:ext cx="95570" cy="338336"/>
              <a:chOff x="4068698" y="3697725"/>
              <a:chExt cx="180019" cy="751975"/>
            </a:xfrm>
          </p:grpSpPr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xmlns="" id="{F7540A72-F0A5-4344-A9BA-B1B541E315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1" name="Arc 360">
                <a:extLst>
                  <a:ext uri="{FF2B5EF4-FFF2-40B4-BE49-F238E27FC236}">
                    <a16:creationId xmlns:a16="http://schemas.microsoft.com/office/drawing/2014/main" xmlns="" id="{3C436265-50CD-46C9-9C47-911A3ADF2618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0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xmlns="" id="{20F81B76-2720-42A1-83FA-1EDEA886A132}"/>
                </a:ext>
              </a:extLst>
            </p:cNvPr>
            <p:cNvCxnSpPr>
              <a:cxnSpLocks/>
              <a:stCxn id="361" idx="0"/>
            </p:cNvCxnSpPr>
            <p:nvPr/>
          </p:nvCxnSpPr>
          <p:spPr>
            <a:xfrm>
              <a:off x="3325548" y="5289891"/>
              <a:ext cx="130759" cy="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xmlns="" id="{CE9552E3-3BAD-4742-9AB7-416372F85731}"/>
                </a:ext>
              </a:extLst>
            </p:cNvPr>
            <p:cNvCxnSpPr>
              <a:cxnSpLocks/>
            </p:cNvCxnSpPr>
            <p:nvPr/>
          </p:nvCxnSpPr>
          <p:spPr>
            <a:xfrm>
              <a:off x="3429340" y="5290781"/>
              <a:ext cx="97192" cy="1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0" name="TextBox 94">
                  <a:extLst>
                    <a:ext uri="{FF2B5EF4-FFF2-40B4-BE49-F238E27FC236}">
                      <a16:creationId xmlns:a16="http://schemas.microsoft.com/office/drawing/2014/main" xmlns="" id="{BD8DB558-499B-4BF3-BCC8-76A178FA4D7F}"/>
                    </a:ext>
                  </a:extLst>
                </p:cNvPr>
                <p:cNvSpPr txBox="1"/>
                <p:nvPr/>
              </p:nvSpPr>
              <p:spPr>
                <a:xfrm>
                  <a:off x="2499291" y="4007004"/>
                  <a:ext cx="3687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1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1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500" name="TextBox 94">
                  <a:extLst>
                    <a:ext uri="{FF2B5EF4-FFF2-40B4-BE49-F238E27FC236}">
                      <a16:creationId xmlns:a16="http://schemas.microsoft.com/office/drawing/2014/main" id="{BD8DB558-499B-4BF3-BCC8-76A178FA4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9291" y="4007004"/>
                  <a:ext cx="368755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" name="TextBox 94">
                  <a:extLst>
                    <a:ext uri="{FF2B5EF4-FFF2-40B4-BE49-F238E27FC236}">
                      <a16:creationId xmlns:a16="http://schemas.microsoft.com/office/drawing/2014/main" xmlns="" id="{C2954AF6-DB82-4E5D-B7B3-FC2AC5AC8773}"/>
                    </a:ext>
                  </a:extLst>
                </p:cNvPr>
                <p:cNvSpPr txBox="1"/>
                <p:nvPr/>
              </p:nvSpPr>
              <p:spPr>
                <a:xfrm>
                  <a:off x="3010693" y="4041498"/>
                  <a:ext cx="4180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1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1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501" name="TextBox 94">
                  <a:extLst>
                    <a:ext uri="{FF2B5EF4-FFF2-40B4-BE49-F238E27FC236}">
                      <a16:creationId xmlns:a16="http://schemas.microsoft.com/office/drawing/2014/main" id="{C2954AF6-DB82-4E5D-B7B3-FC2AC5AC8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0693" y="4041498"/>
                  <a:ext cx="418063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xmlns="" id="{F24E97E6-51A2-4D37-8F49-77720DFB71F7}"/>
                </a:ext>
              </a:extLst>
            </p:cNvPr>
            <p:cNvGrpSpPr/>
            <p:nvPr/>
          </p:nvGrpSpPr>
          <p:grpSpPr>
            <a:xfrm>
              <a:off x="3341672" y="4405463"/>
              <a:ext cx="1368650" cy="1235594"/>
              <a:chOff x="8470232" y="2959768"/>
              <a:chExt cx="2059756" cy="1538650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xmlns="" id="{0AFD44A8-66AB-4A45-A263-1DDF593BB7F8}"/>
                  </a:ext>
                </a:extLst>
              </p:cNvPr>
              <p:cNvSpPr/>
              <p:nvPr/>
            </p:nvSpPr>
            <p:spPr>
              <a:xfrm>
                <a:off x="8903369" y="2959768"/>
                <a:ext cx="1167064" cy="15386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6" name="Text Box 14">
                <a:extLst>
                  <a:ext uri="{FF2B5EF4-FFF2-40B4-BE49-F238E27FC236}">
                    <a16:creationId xmlns:a16="http://schemas.microsoft.com/office/drawing/2014/main" xmlns="" id="{1799FAB0-461B-4FCF-97F8-9584DAD366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66757" y="3164545"/>
                <a:ext cx="383469" cy="344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CR" altLang="es-CR" sz="1200" noProof="1"/>
                  <a:t>S</a:t>
                </a:r>
                <a:endParaRPr lang="el-GR" altLang="es-CR" sz="1200" noProof="1"/>
              </a:p>
            </p:txBody>
          </p:sp>
          <p:sp>
            <p:nvSpPr>
              <p:cNvPr id="377" name="Text Box 14">
                <a:extLst>
                  <a:ext uri="{FF2B5EF4-FFF2-40B4-BE49-F238E27FC236}">
                    <a16:creationId xmlns:a16="http://schemas.microsoft.com/office/drawing/2014/main" xmlns="" id="{9AED47B3-0D24-4A3E-A678-06A805B6DF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0394" y="4011731"/>
                <a:ext cx="383469" cy="344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CR" altLang="es-CR" sz="1200" noProof="1"/>
                  <a:t>R</a:t>
                </a:r>
                <a:endParaRPr lang="el-GR" altLang="es-CR" sz="1200" noProof="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9" name="TextBox 94">
                    <a:extLst>
                      <a:ext uri="{FF2B5EF4-FFF2-40B4-BE49-F238E27FC236}">
                        <a16:creationId xmlns:a16="http://schemas.microsoft.com/office/drawing/2014/main" xmlns="" id="{5630F8D7-6425-4051-9443-23A344A5B2D6}"/>
                      </a:ext>
                    </a:extLst>
                  </p:cNvPr>
                  <p:cNvSpPr txBox="1"/>
                  <p:nvPr/>
                </p:nvSpPr>
                <p:spPr>
                  <a:xfrm>
                    <a:off x="9642733" y="3171064"/>
                    <a:ext cx="494552" cy="3449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379" name="TextBox 94">
                    <a:extLst>
                      <a:ext uri="{FF2B5EF4-FFF2-40B4-BE49-F238E27FC236}">
                        <a16:creationId xmlns:a16="http://schemas.microsoft.com/office/drawing/2014/main" id="{5630F8D7-6425-4051-9443-23A344A5B2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2733" y="3171064"/>
                    <a:ext cx="494552" cy="34493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94">
                    <a:extLst>
                      <a:ext uri="{FF2B5EF4-FFF2-40B4-BE49-F238E27FC236}">
                        <a16:creationId xmlns:a16="http://schemas.microsoft.com/office/drawing/2014/main" xmlns="" id="{1B46CE37-8E2B-4067-8A9A-F9EEFFFD308A}"/>
                      </a:ext>
                    </a:extLst>
                  </p:cNvPr>
                  <p:cNvSpPr txBox="1"/>
                  <p:nvPr/>
                </p:nvSpPr>
                <p:spPr>
                  <a:xfrm>
                    <a:off x="9647710" y="4068544"/>
                    <a:ext cx="494552" cy="3454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382" name="TextBox 94">
                    <a:extLst>
                      <a:ext uri="{FF2B5EF4-FFF2-40B4-BE49-F238E27FC236}">
                        <a16:creationId xmlns:a16="http://schemas.microsoft.com/office/drawing/2014/main" id="{1B46CE37-8E2B-4067-8A9A-F9EEFFFD30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7710" y="4068544"/>
                    <a:ext cx="494552" cy="34541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xmlns="" id="{1BB3FD57-396A-47EE-8DF2-3536D09E43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68386" y="3286268"/>
                <a:ext cx="339850" cy="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xmlns="" id="{64748739-9A27-427C-840C-A7AC73EB6623}"/>
                  </a:ext>
                </a:extLst>
              </p:cNvPr>
              <p:cNvCxnSpPr/>
              <p:nvPr/>
            </p:nvCxnSpPr>
            <p:spPr>
              <a:xfrm>
                <a:off x="8470232" y="4195179"/>
                <a:ext cx="4331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xmlns="" id="{D8A0F077-7DCE-4986-9BE6-57EC4750D742}"/>
                  </a:ext>
                </a:extLst>
              </p:cNvPr>
              <p:cNvCxnSpPr/>
              <p:nvPr/>
            </p:nvCxnSpPr>
            <p:spPr>
              <a:xfrm>
                <a:off x="10096851" y="4217669"/>
                <a:ext cx="4331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xmlns="" id="{994588CC-167F-4417-8297-543F52F9F45E}"/>
                </a:ext>
              </a:extLst>
            </p:cNvPr>
            <p:cNvCxnSpPr>
              <a:cxnSpLocks/>
              <a:endCxn id="487" idx="1"/>
            </p:cNvCxnSpPr>
            <p:nvPr/>
          </p:nvCxnSpPr>
          <p:spPr>
            <a:xfrm rot="10800000">
              <a:off x="2834866" y="4034395"/>
              <a:ext cx="599822" cy="636244"/>
            </a:xfrm>
            <a:prstGeom prst="bentConnector4">
              <a:avLst>
                <a:gd name="adj1" fmla="val 16749"/>
                <a:gd name="adj2" fmla="val 10911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xmlns="" id="{4AC3BAD6-57F0-4FC7-91EA-B83DC2D6E02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50697" y="5393375"/>
              <a:ext cx="624032" cy="681833"/>
            </a:xfrm>
            <a:prstGeom prst="bentConnector4">
              <a:avLst>
                <a:gd name="adj1" fmla="val 20467"/>
                <a:gd name="adj2" fmla="val 9683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8C872497-78A4-4098-9B8A-FDD9E25DB035}"/>
                </a:ext>
              </a:extLst>
            </p:cNvPr>
            <p:cNvGrpSpPr/>
            <p:nvPr/>
          </p:nvGrpSpPr>
          <p:grpSpPr>
            <a:xfrm>
              <a:off x="4688013" y="3755077"/>
              <a:ext cx="776938" cy="2688316"/>
              <a:chOff x="8684172" y="2434337"/>
              <a:chExt cx="1169256" cy="3347684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xmlns="" id="{BCC564A3-AC03-4175-9237-7E7511414707}"/>
                  </a:ext>
                </a:extLst>
              </p:cNvPr>
              <p:cNvGrpSpPr/>
              <p:nvPr/>
            </p:nvGrpSpPr>
            <p:grpSpPr>
              <a:xfrm>
                <a:off x="9269204" y="5135854"/>
                <a:ext cx="351193" cy="235230"/>
                <a:chOff x="5327708" y="3437408"/>
                <a:chExt cx="351193" cy="235230"/>
              </a:xfrm>
            </p:grpSpPr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xmlns="" id="{2C3AF665-EFC8-4AEB-A732-A339EA7E71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7708" y="3437408"/>
                  <a:ext cx="351193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xmlns="" id="{DC89F5CA-48A4-492F-B212-0B1F801C2D9B}"/>
                    </a:ext>
                  </a:extLst>
                </p:cNvPr>
                <p:cNvGrpSpPr/>
                <p:nvPr/>
              </p:nvGrpSpPr>
              <p:grpSpPr>
                <a:xfrm rot="16200000">
                  <a:off x="5405656" y="3434274"/>
                  <a:ext cx="177202" cy="299526"/>
                  <a:chOff x="5405656" y="3434274"/>
                  <a:chExt cx="177202" cy="299526"/>
                </a:xfrm>
              </p:grpSpPr>
              <p:sp>
                <p:nvSpPr>
                  <p:cNvPr id="479" name="Arc 478">
                    <a:extLst>
                      <a:ext uri="{FF2B5EF4-FFF2-40B4-BE49-F238E27FC236}">
                        <a16:creationId xmlns:a16="http://schemas.microsoft.com/office/drawing/2014/main" xmlns="" id="{3AA2B2A6-74BA-4443-9F6A-2E9EBDB5FD9A}"/>
                      </a:ext>
                    </a:extLst>
                  </p:cNvPr>
                  <p:cNvSpPr/>
                  <p:nvPr/>
                </p:nvSpPr>
                <p:spPr>
                  <a:xfrm>
                    <a:off x="5405656" y="3462338"/>
                    <a:ext cx="177201" cy="271462"/>
                  </a:xfrm>
                  <a:prstGeom prst="arc">
                    <a:avLst>
                      <a:gd name="adj1" fmla="val 17282024"/>
                      <a:gd name="adj2" fmla="val 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480" name="Arc 479">
                    <a:extLst>
                      <a:ext uri="{FF2B5EF4-FFF2-40B4-BE49-F238E27FC236}">
                        <a16:creationId xmlns:a16="http://schemas.microsoft.com/office/drawing/2014/main" xmlns="" id="{D9A4F7E3-E4A6-4DBB-8478-E757D0A2A3B4}"/>
                      </a:ext>
                    </a:extLst>
                  </p:cNvPr>
                  <p:cNvSpPr/>
                  <p:nvPr/>
                </p:nvSpPr>
                <p:spPr>
                  <a:xfrm flipV="1">
                    <a:off x="5408448" y="3434274"/>
                    <a:ext cx="174410" cy="299525"/>
                  </a:xfrm>
                  <a:prstGeom prst="arc">
                    <a:avLst>
                      <a:gd name="adj1" fmla="val 17534850"/>
                      <a:gd name="adj2" fmla="val 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</p:grp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xmlns="" id="{8005F66F-3E0F-43FB-A73D-D50AADBE7C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58096" y="4183022"/>
                <a:ext cx="1" cy="35385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xmlns="" id="{948FF7C2-D2C8-4AAB-9EB9-B30F20D0A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5413" y="4262180"/>
                <a:ext cx="0" cy="86904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xmlns="" id="{E3D6A77A-02D6-48FF-906E-26123499BB48}"/>
                  </a:ext>
                </a:extLst>
              </p:cNvPr>
              <p:cNvCxnSpPr>
                <a:cxnSpLocks/>
                <a:endCxn id="480" idx="2"/>
              </p:cNvCxnSpPr>
              <p:nvPr/>
            </p:nvCxnSpPr>
            <p:spPr>
              <a:xfrm flipV="1">
                <a:off x="9430629" y="5193883"/>
                <a:ext cx="5124" cy="4126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6" name="126 Grupo">
                <a:extLst>
                  <a:ext uri="{FF2B5EF4-FFF2-40B4-BE49-F238E27FC236}">
                    <a16:creationId xmlns:a16="http://schemas.microsoft.com/office/drawing/2014/main" xmlns="" id="{935D5A39-2E4C-4FCD-A0BC-A5AF1F596D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9234404" y="2838386"/>
                <a:ext cx="379078" cy="97028"/>
                <a:chOff x="2428859" y="6033846"/>
                <a:chExt cx="503238" cy="152658"/>
              </a:xfrm>
            </p:grpSpPr>
            <p:sp>
              <p:nvSpPr>
                <p:cNvPr id="498" name="Line 5">
                  <a:extLst>
                    <a:ext uri="{FF2B5EF4-FFF2-40B4-BE49-F238E27FC236}">
                      <a16:creationId xmlns:a16="http://schemas.microsoft.com/office/drawing/2014/main" xmlns="" id="{9FD3A1BF-DCC5-4625-BF79-DDF3DB0663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499" name="Line 6">
                  <a:extLst>
                    <a:ext uri="{FF2B5EF4-FFF2-40B4-BE49-F238E27FC236}">
                      <a16:creationId xmlns:a16="http://schemas.microsoft.com/office/drawing/2014/main" xmlns="" id="{9F4687C8-7825-4FE7-A875-856FFAA694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grpSp>
              <p:nvGrpSpPr>
                <p:cNvPr id="504" name="Group 7">
                  <a:extLst>
                    <a:ext uri="{FF2B5EF4-FFF2-40B4-BE49-F238E27FC236}">
                      <a16:creationId xmlns:a16="http://schemas.microsoft.com/office/drawing/2014/main" xmlns="" id="{7C176B41-3318-414B-B6F1-590F209D36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511" name="Line 8">
                    <a:extLst>
                      <a:ext uri="{FF2B5EF4-FFF2-40B4-BE49-F238E27FC236}">
                        <a16:creationId xmlns:a16="http://schemas.microsoft.com/office/drawing/2014/main" xmlns="" id="{B068C3A1-DD5B-4B71-B505-0B3189B5FC6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 sz="1400"/>
                  </a:p>
                </p:txBody>
              </p:sp>
              <p:sp>
                <p:nvSpPr>
                  <p:cNvPr id="514" name="Line 9">
                    <a:extLst>
                      <a:ext uri="{FF2B5EF4-FFF2-40B4-BE49-F238E27FC236}">
                        <a16:creationId xmlns:a16="http://schemas.microsoft.com/office/drawing/2014/main" xmlns="" id="{06C1ACCC-D9CC-41B5-A560-8FE5C84DC5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 sz="1400"/>
                  </a:p>
                </p:txBody>
              </p:sp>
            </p:grpSp>
            <p:sp>
              <p:nvSpPr>
                <p:cNvPr id="506" name="Line 10">
                  <a:extLst>
                    <a:ext uri="{FF2B5EF4-FFF2-40B4-BE49-F238E27FC236}">
                      <a16:creationId xmlns:a16="http://schemas.microsoft.com/office/drawing/2014/main" xmlns="" id="{FBADAEB6-FBB8-428C-A691-6D50122B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507" name="Line 11">
                  <a:extLst>
                    <a:ext uri="{FF2B5EF4-FFF2-40B4-BE49-F238E27FC236}">
                      <a16:creationId xmlns:a16="http://schemas.microsoft.com/office/drawing/2014/main" xmlns="" id="{2B6DAB8C-B011-4AB0-B01C-7840368977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508" name="Line 12">
                  <a:extLst>
                    <a:ext uri="{FF2B5EF4-FFF2-40B4-BE49-F238E27FC236}">
                      <a16:creationId xmlns:a16="http://schemas.microsoft.com/office/drawing/2014/main" xmlns="" id="{009C7E3C-3161-459A-963E-05B4DDDC53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509" name="Line 13">
                  <a:extLst>
                    <a:ext uri="{FF2B5EF4-FFF2-40B4-BE49-F238E27FC236}">
                      <a16:creationId xmlns:a16="http://schemas.microsoft.com/office/drawing/2014/main" xmlns="" id="{D579627D-5347-493D-8646-7F71E030B4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</p:grpSp>
          <p:grpSp>
            <p:nvGrpSpPr>
              <p:cNvPr id="515" name="Group 316">
                <a:extLst>
                  <a:ext uri="{FF2B5EF4-FFF2-40B4-BE49-F238E27FC236}">
                    <a16:creationId xmlns:a16="http://schemas.microsoft.com/office/drawing/2014/main" xmlns="" id="{6FB83CC1-41E1-44F7-9DB9-5C6C608886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69900" y="5577551"/>
                <a:ext cx="330118" cy="204470"/>
                <a:chOff x="4332" y="3113"/>
                <a:chExt cx="272" cy="189"/>
              </a:xfrm>
            </p:grpSpPr>
            <p:sp>
              <p:nvSpPr>
                <p:cNvPr id="519" name="Line 317">
                  <a:extLst>
                    <a:ext uri="{FF2B5EF4-FFF2-40B4-BE49-F238E27FC236}">
                      <a16:creationId xmlns:a16="http://schemas.microsoft.com/office/drawing/2014/main" xmlns="" id="{490E668D-7AF5-4ABA-8342-7BE4FA1A20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2" y="3203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522" name="Line 318">
                  <a:extLst>
                    <a:ext uri="{FF2B5EF4-FFF2-40B4-BE49-F238E27FC236}">
                      <a16:creationId xmlns:a16="http://schemas.microsoft.com/office/drawing/2014/main" xmlns="" id="{B466C355-5F80-4711-BD5D-F44A772A1B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1" y="3249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523" name="Line 319">
                  <a:extLst>
                    <a:ext uri="{FF2B5EF4-FFF2-40B4-BE49-F238E27FC236}">
                      <a16:creationId xmlns:a16="http://schemas.microsoft.com/office/drawing/2014/main" xmlns="" id="{2CB5DBFF-9D5C-4488-A91D-5EF669BE6A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53" y="3302"/>
                  <a:ext cx="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527" name="Line 320">
                  <a:extLst>
                    <a:ext uri="{FF2B5EF4-FFF2-40B4-BE49-F238E27FC236}">
                      <a16:creationId xmlns:a16="http://schemas.microsoft.com/office/drawing/2014/main" xmlns="" id="{903D27F6-FDFC-41E8-A0BF-B7E0ABFF42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68" y="3113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</p:grpSp>
          <p:sp>
            <p:nvSpPr>
              <p:cNvPr id="531" name="Text Box 14">
                <a:extLst>
                  <a:ext uri="{FF2B5EF4-FFF2-40B4-BE49-F238E27FC236}">
                    <a16:creationId xmlns:a16="http://schemas.microsoft.com/office/drawing/2014/main" xmlns="" id="{B122ADEA-3857-4517-AB02-56D1D1D3C7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6276" y="5037324"/>
                <a:ext cx="469558" cy="325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s-CR" sz="1100" noProof="1"/>
                  <a:t>C</a:t>
                </a:r>
                <a:endParaRPr lang="el-GR" altLang="es-CR" sz="1100" noProof="1"/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xmlns="" id="{04EA422B-A6C6-4739-A89E-B12179E4336C}"/>
                  </a:ext>
                </a:extLst>
              </p:cNvPr>
              <p:cNvSpPr/>
              <p:nvPr/>
            </p:nvSpPr>
            <p:spPr>
              <a:xfrm>
                <a:off x="9418891" y="4019240"/>
                <a:ext cx="99811" cy="1027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543" name="126 Grupo">
                <a:extLst>
                  <a:ext uri="{FF2B5EF4-FFF2-40B4-BE49-F238E27FC236}">
                    <a16:creationId xmlns:a16="http://schemas.microsoft.com/office/drawing/2014/main" xmlns="" id="{1A88784D-4F7F-41CF-A538-C0FC0A135B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9234404" y="2838386"/>
                <a:ext cx="379078" cy="97028"/>
                <a:chOff x="2428859" y="6033846"/>
                <a:chExt cx="503238" cy="152658"/>
              </a:xfrm>
            </p:grpSpPr>
            <p:sp>
              <p:nvSpPr>
                <p:cNvPr id="568" name="Line 5">
                  <a:extLst>
                    <a:ext uri="{FF2B5EF4-FFF2-40B4-BE49-F238E27FC236}">
                      <a16:creationId xmlns:a16="http://schemas.microsoft.com/office/drawing/2014/main" xmlns="" id="{411B832B-D58E-4DA9-9B48-55BF18415D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569" name="Line 6">
                  <a:extLst>
                    <a:ext uri="{FF2B5EF4-FFF2-40B4-BE49-F238E27FC236}">
                      <a16:creationId xmlns:a16="http://schemas.microsoft.com/office/drawing/2014/main" xmlns="" id="{BB8E7E4C-3930-4865-9657-597E76783A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grpSp>
              <p:nvGrpSpPr>
                <p:cNvPr id="570" name="Group 7">
                  <a:extLst>
                    <a:ext uri="{FF2B5EF4-FFF2-40B4-BE49-F238E27FC236}">
                      <a16:creationId xmlns:a16="http://schemas.microsoft.com/office/drawing/2014/main" xmlns="" id="{76299C2D-E600-471A-92F0-65EA446006B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575" name="Line 8">
                    <a:extLst>
                      <a:ext uri="{FF2B5EF4-FFF2-40B4-BE49-F238E27FC236}">
                        <a16:creationId xmlns:a16="http://schemas.microsoft.com/office/drawing/2014/main" xmlns="" id="{D060B2BE-CC74-4000-AAA2-2BD85B3416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 sz="1400"/>
                  </a:p>
                </p:txBody>
              </p:sp>
              <p:sp>
                <p:nvSpPr>
                  <p:cNvPr id="576" name="Line 9">
                    <a:extLst>
                      <a:ext uri="{FF2B5EF4-FFF2-40B4-BE49-F238E27FC236}">
                        <a16:creationId xmlns:a16="http://schemas.microsoft.com/office/drawing/2014/main" xmlns="" id="{49207667-EB2C-4ED6-9C0A-76933A55F8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 sz="1400"/>
                  </a:p>
                </p:txBody>
              </p:sp>
            </p:grpSp>
            <p:sp>
              <p:nvSpPr>
                <p:cNvPr id="571" name="Line 10">
                  <a:extLst>
                    <a:ext uri="{FF2B5EF4-FFF2-40B4-BE49-F238E27FC236}">
                      <a16:creationId xmlns:a16="http://schemas.microsoft.com/office/drawing/2014/main" xmlns="" id="{45C42F52-AA78-49D2-BBC0-4DD67A2BFD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572" name="Line 11">
                  <a:extLst>
                    <a:ext uri="{FF2B5EF4-FFF2-40B4-BE49-F238E27FC236}">
                      <a16:creationId xmlns:a16="http://schemas.microsoft.com/office/drawing/2014/main" xmlns="" id="{737877D7-C99C-4A3D-8A55-EB857178BE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573" name="Line 12">
                  <a:extLst>
                    <a:ext uri="{FF2B5EF4-FFF2-40B4-BE49-F238E27FC236}">
                      <a16:creationId xmlns:a16="http://schemas.microsoft.com/office/drawing/2014/main" xmlns="" id="{42CE3932-7CFA-44E9-883B-CD39D48A3D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574" name="Line 13">
                  <a:extLst>
                    <a:ext uri="{FF2B5EF4-FFF2-40B4-BE49-F238E27FC236}">
                      <a16:creationId xmlns:a16="http://schemas.microsoft.com/office/drawing/2014/main" xmlns="" id="{B65B705B-31A4-4DFD-8E55-82C7FBD0BD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</p:grpSp>
          <p:grpSp>
            <p:nvGrpSpPr>
              <p:cNvPr id="544" name="Group 543">
                <a:extLst>
                  <a:ext uri="{FF2B5EF4-FFF2-40B4-BE49-F238E27FC236}">
                    <a16:creationId xmlns:a16="http://schemas.microsoft.com/office/drawing/2014/main" xmlns="" id="{DBE4A01C-30C4-4CC3-AD27-187577AB47AB}"/>
                  </a:ext>
                </a:extLst>
              </p:cNvPr>
              <p:cNvGrpSpPr/>
              <p:nvPr/>
            </p:nvGrpSpPr>
            <p:grpSpPr>
              <a:xfrm>
                <a:off x="9226294" y="3434680"/>
                <a:ext cx="241079" cy="288308"/>
                <a:chOff x="6943060" y="4302634"/>
                <a:chExt cx="894788" cy="1141236"/>
              </a:xfrm>
            </p:grpSpPr>
            <p:cxnSp>
              <p:nvCxnSpPr>
                <p:cNvPr id="564" name="Straight Connector 563">
                  <a:extLst>
                    <a:ext uri="{FF2B5EF4-FFF2-40B4-BE49-F238E27FC236}">
                      <a16:creationId xmlns:a16="http://schemas.microsoft.com/office/drawing/2014/main" xmlns="" id="{4C9DBB65-02F1-460F-8173-682385A5FE42}"/>
                    </a:ext>
                  </a:extLst>
                </p:cNvPr>
                <p:cNvCxnSpPr/>
                <p:nvPr/>
              </p:nvCxnSpPr>
              <p:spPr>
                <a:xfrm>
                  <a:off x="7272654" y="4491241"/>
                  <a:ext cx="0" cy="95262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xmlns="" id="{4AAD8BFB-A075-4411-AD15-F6FF50873D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72655" y="4302634"/>
                  <a:ext cx="482642" cy="4421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Arrow Connector 565">
                  <a:extLst>
                    <a:ext uri="{FF2B5EF4-FFF2-40B4-BE49-F238E27FC236}">
                      <a16:creationId xmlns:a16="http://schemas.microsoft.com/office/drawing/2014/main" xmlns="" id="{473F2924-8083-409E-A402-AE5E8FE00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72654" y="5220586"/>
                  <a:ext cx="565194" cy="22328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>
                  <a:extLst>
                    <a:ext uri="{FF2B5EF4-FFF2-40B4-BE49-F238E27FC236}">
                      <a16:creationId xmlns:a16="http://schemas.microsoft.com/office/drawing/2014/main" xmlns="" id="{9B64856E-A477-4EAD-86CF-377EEA7BF7A0}"/>
                    </a:ext>
                  </a:extLst>
                </p:cNvPr>
                <p:cNvCxnSpPr/>
                <p:nvPr/>
              </p:nvCxnSpPr>
              <p:spPr>
                <a:xfrm flipH="1">
                  <a:off x="6943060" y="4967555"/>
                  <a:ext cx="32959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5" name="TextBox 544">
                    <a:extLst>
                      <a:ext uri="{FF2B5EF4-FFF2-40B4-BE49-F238E27FC236}">
                        <a16:creationId xmlns:a16="http://schemas.microsoft.com/office/drawing/2014/main" xmlns="" id="{7527AB8C-64DC-4BC3-ABAB-DD4C14ABC51B}"/>
                      </a:ext>
                    </a:extLst>
                  </p:cNvPr>
                  <p:cNvSpPr txBox="1"/>
                  <p:nvPr/>
                </p:nvSpPr>
                <p:spPr>
                  <a:xfrm>
                    <a:off x="9559977" y="2774637"/>
                    <a:ext cx="293451" cy="2107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545" name="TextBox 544">
                    <a:extLst>
                      <a:ext uri="{FF2B5EF4-FFF2-40B4-BE49-F238E27FC236}">
                        <a16:creationId xmlns:a16="http://schemas.microsoft.com/office/drawing/2014/main" id="{7527AB8C-64DC-4BC3-ABAB-DD4C14ABC5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9977" y="2774637"/>
                    <a:ext cx="293451" cy="21079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625" r="-9375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xmlns="" id="{EC7DFCE5-9FA3-46C7-B3BD-3D957AEFB996}"/>
                  </a:ext>
                </a:extLst>
              </p:cNvPr>
              <p:cNvCxnSpPr>
                <a:cxnSpLocks/>
                <a:stCxn id="573" idx="1"/>
              </p:cNvCxnSpPr>
              <p:nvPr/>
            </p:nvCxnSpPr>
            <p:spPr>
              <a:xfrm flipH="1">
                <a:off x="9444061" y="3076411"/>
                <a:ext cx="3884" cy="35839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xmlns="" id="{878542BA-8448-415D-B726-10C7F99566D5}"/>
                  </a:ext>
                </a:extLst>
              </p:cNvPr>
              <p:cNvCxnSpPr/>
              <p:nvPr/>
            </p:nvCxnSpPr>
            <p:spPr>
              <a:xfrm flipH="1">
                <a:off x="8940607" y="3602657"/>
                <a:ext cx="28568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xmlns="" id="{20AD0C4A-8F77-4F35-8797-BDC7526F7F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55413" y="3719121"/>
                <a:ext cx="6407" cy="68053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9" name="Group 588">
                <a:extLst>
                  <a:ext uri="{FF2B5EF4-FFF2-40B4-BE49-F238E27FC236}">
                    <a16:creationId xmlns:a16="http://schemas.microsoft.com/office/drawing/2014/main" xmlns="" id="{FDE29DF8-5729-44F2-8A1D-BE1DF9FB997D}"/>
                  </a:ext>
                </a:extLst>
              </p:cNvPr>
              <p:cNvGrpSpPr/>
              <p:nvPr/>
            </p:nvGrpSpPr>
            <p:grpSpPr>
              <a:xfrm>
                <a:off x="8684172" y="4334933"/>
                <a:ext cx="429971" cy="491067"/>
                <a:chOff x="6996222" y="4302634"/>
                <a:chExt cx="413212" cy="491067"/>
              </a:xfrm>
            </p:grpSpPr>
            <p:grpSp>
              <p:nvGrpSpPr>
                <p:cNvPr id="590" name="Group 589">
                  <a:extLst>
                    <a:ext uri="{FF2B5EF4-FFF2-40B4-BE49-F238E27FC236}">
                      <a16:creationId xmlns:a16="http://schemas.microsoft.com/office/drawing/2014/main" xmlns="" id="{791FDBFE-0D0B-4696-B3D1-7AADE4D75E47}"/>
                    </a:ext>
                  </a:extLst>
                </p:cNvPr>
                <p:cNvGrpSpPr/>
                <p:nvPr/>
              </p:nvGrpSpPr>
              <p:grpSpPr>
                <a:xfrm>
                  <a:off x="6996222" y="4302634"/>
                  <a:ext cx="250623" cy="288308"/>
                  <a:chOff x="6943060" y="4302634"/>
                  <a:chExt cx="894788" cy="1141236"/>
                </a:xfrm>
              </p:grpSpPr>
              <p:cxnSp>
                <p:nvCxnSpPr>
                  <p:cNvPr id="596" name="Straight Connector 595">
                    <a:extLst>
                      <a:ext uri="{FF2B5EF4-FFF2-40B4-BE49-F238E27FC236}">
                        <a16:creationId xmlns:a16="http://schemas.microsoft.com/office/drawing/2014/main" xmlns="" id="{A799596C-746E-4C2F-9120-94B577AA20AC}"/>
                      </a:ext>
                    </a:extLst>
                  </p:cNvPr>
                  <p:cNvCxnSpPr/>
                  <p:nvPr/>
                </p:nvCxnSpPr>
                <p:spPr>
                  <a:xfrm>
                    <a:off x="7272654" y="4491241"/>
                    <a:ext cx="0" cy="95262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Straight Connector 596">
                    <a:extLst>
                      <a:ext uri="{FF2B5EF4-FFF2-40B4-BE49-F238E27FC236}">
                        <a16:creationId xmlns:a16="http://schemas.microsoft.com/office/drawing/2014/main" xmlns="" id="{A873DD85-E0A5-45F8-B41F-62F4AA9A2D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72655" y="4302634"/>
                    <a:ext cx="482642" cy="44219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Straight Arrow Connector 597">
                    <a:extLst>
                      <a:ext uri="{FF2B5EF4-FFF2-40B4-BE49-F238E27FC236}">
                        <a16:creationId xmlns:a16="http://schemas.microsoft.com/office/drawing/2014/main" xmlns="" id="{287F2FAD-2E3E-42D3-9259-9922B1771C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72654" y="5220586"/>
                    <a:ext cx="565194" cy="22328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Straight Connector 598">
                    <a:extLst>
                      <a:ext uri="{FF2B5EF4-FFF2-40B4-BE49-F238E27FC236}">
                        <a16:creationId xmlns:a16="http://schemas.microsoft.com/office/drawing/2014/main" xmlns="" id="{9970822B-A911-48A0-839D-D07EAEE6CE7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43060" y="4967555"/>
                    <a:ext cx="32959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1" name="Group 316">
                  <a:extLst>
                    <a:ext uri="{FF2B5EF4-FFF2-40B4-BE49-F238E27FC236}">
                      <a16:creationId xmlns:a16="http://schemas.microsoft.com/office/drawing/2014/main" xmlns="" id="{C8BA552E-5707-4B50-983E-A4C4B3CE32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79316" y="4589231"/>
                  <a:ext cx="330118" cy="204470"/>
                  <a:chOff x="4332" y="3113"/>
                  <a:chExt cx="272" cy="189"/>
                </a:xfrm>
              </p:grpSpPr>
              <p:sp>
                <p:nvSpPr>
                  <p:cNvPr id="592" name="Line 317">
                    <a:extLst>
                      <a:ext uri="{FF2B5EF4-FFF2-40B4-BE49-F238E27FC236}">
                        <a16:creationId xmlns:a16="http://schemas.microsoft.com/office/drawing/2014/main" xmlns="" id="{E4CD90E7-E6DF-46E8-8033-9250100D29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32" y="3203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 sz="1400"/>
                  </a:p>
                </p:txBody>
              </p:sp>
              <p:sp>
                <p:nvSpPr>
                  <p:cNvPr id="593" name="Line 318">
                    <a:extLst>
                      <a:ext uri="{FF2B5EF4-FFF2-40B4-BE49-F238E27FC236}">
                        <a16:creationId xmlns:a16="http://schemas.microsoft.com/office/drawing/2014/main" xmlns="" id="{6C0E7BD2-9099-4720-8F14-022CADD8D6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01" y="3249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 sz="1400"/>
                  </a:p>
                </p:txBody>
              </p:sp>
              <p:sp>
                <p:nvSpPr>
                  <p:cNvPr id="594" name="Line 319">
                    <a:extLst>
                      <a:ext uri="{FF2B5EF4-FFF2-40B4-BE49-F238E27FC236}">
                        <a16:creationId xmlns:a16="http://schemas.microsoft.com/office/drawing/2014/main" xmlns="" id="{81348C58-3610-44C9-9CEC-652DBFFD75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53" y="3302"/>
                    <a:ext cx="4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 sz="1400"/>
                  </a:p>
                </p:txBody>
              </p:sp>
              <p:sp>
                <p:nvSpPr>
                  <p:cNvPr id="595" name="Line 320">
                    <a:extLst>
                      <a:ext uri="{FF2B5EF4-FFF2-40B4-BE49-F238E27FC236}">
                        <a16:creationId xmlns:a16="http://schemas.microsoft.com/office/drawing/2014/main" xmlns="" id="{51509F71-6112-495C-865B-47D5C830E1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68" y="3113"/>
                    <a:ext cx="0" cy="9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 sz="140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0" name="TextBox 99">
                    <a:extLst>
                      <a:ext uri="{FF2B5EF4-FFF2-40B4-BE49-F238E27FC236}">
                        <a16:creationId xmlns:a16="http://schemas.microsoft.com/office/drawing/2014/main" xmlns="" id="{7B0ABB9A-A30A-4BF7-9269-A1F43EB77FFF}"/>
                      </a:ext>
                    </a:extLst>
                  </p:cNvPr>
                  <p:cNvSpPr txBox="1"/>
                  <p:nvPr/>
                </p:nvSpPr>
                <p:spPr>
                  <a:xfrm>
                    <a:off x="9050673" y="2434337"/>
                    <a:ext cx="444372" cy="325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R" sz="1100" i="1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600" name="TextBox 99">
                    <a:extLst>
                      <a:ext uri="{FF2B5EF4-FFF2-40B4-BE49-F238E27FC236}">
                        <a16:creationId xmlns:a16="http://schemas.microsoft.com/office/drawing/2014/main" id="{7B0ABB9A-A30A-4BF7-9269-A1F43EB77F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0673" y="2434337"/>
                    <a:ext cx="444372" cy="32577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1" name="Oval 103">
                <a:extLst>
                  <a:ext uri="{FF2B5EF4-FFF2-40B4-BE49-F238E27FC236}">
                    <a16:creationId xmlns:a16="http://schemas.microsoft.com/office/drawing/2014/main" xmlns="" id="{31A33B39-E81B-4BCE-BA7D-4FD72AD92BB4}"/>
                  </a:ext>
                </a:extLst>
              </p:cNvPr>
              <p:cNvSpPr/>
              <p:nvPr/>
            </p:nvSpPr>
            <p:spPr>
              <a:xfrm>
                <a:off x="9386060" y="2617282"/>
                <a:ext cx="59928" cy="7268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1400"/>
              </a:p>
            </p:txBody>
          </p: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xmlns="" id="{A852D189-64F6-4D34-AA2C-C72FA17C2C58}"/>
                  </a:ext>
                </a:extLst>
              </p:cNvPr>
              <p:cNvCxnSpPr>
                <a:cxnSpLocks/>
                <a:stCxn id="538" idx="2"/>
              </p:cNvCxnSpPr>
              <p:nvPr/>
            </p:nvCxnSpPr>
            <p:spPr>
              <a:xfrm rot="10800000" flipV="1">
                <a:off x="8928855" y="4070625"/>
                <a:ext cx="490036" cy="257678"/>
              </a:xfrm>
              <a:prstGeom prst="bentConnector3">
                <a:avLst>
                  <a:gd name="adj1" fmla="val 10156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TextBox 94">
                  <a:extLst>
                    <a:ext uri="{FF2B5EF4-FFF2-40B4-BE49-F238E27FC236}">
                      <a16:creationId xmlns:a16="http://schemas.microsoft.com/office/drawing/2014/main" xmlns="" id="{A61CA61C-498E-42F2-9054-907A883E8B6F}"/>
                    </a:ext>
                  </a:extLst>
                </p:cNvPr>
                <p:cNvSpPr txBox="1"/>
                <p:nvPr/>
              </p:nvSpPr>
              <p:spPr>
                <a:xfrm>
                  <a:off x="2963150" y="5685050"/>
                  <a:ext cx="4213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1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1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497" name="TextBox 94">
                  <a:extLst>
                    <a:ext uri="{FF2B5EF4-FFF2-40B4-BE49-F238E27FC236}">
                      <a16:creationId xmlns:a16="http://schemas.microsoft.com/office/drawing/2014/main" id="{A61CA61C-498E-42F2-9054-907A883E8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3150" y="5685050"/>
                  <a:ext cx="421397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TextBox 94">
                  <a:extLst>
                    <a:ext uri="{FF2B5EF4-FFF2-40B4-BE49-F238E27FC236}">
                      <a16:creationId xmlns:a16="http://schemas.microsoft.com/office/drawing/2014/main" xmlns="" id="{BD0A8D22-295E-4033-8994-A7618A36F828}"/>
                    </a:ext>
                  </a:extLst>
                </p:cNvPr>
                <p:cNvSpPr txBox="1"/>
                <p:nvPr/>
              </p:nvSpPr>
              <p:spPr>
                <a:xfrm>
                  <a:off x="2476995" y="6038649"/>
                  <a:ext cx="3687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1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1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456" name="TextBox 94">
                  <a:extLst>
                    <a:ext uri="{FF2B5EF4-FFF2-40B4-BE49-F238E27FC236}">
                      <a16:creationId xmlns:a16="http://schemas.microsoft.com/office/drawing/2014/main" id="{BD0A8D22-295E-4033-8994-A7618A36F8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995" y="6038649"/>
                  <a:ext cx="368755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8" name="126 Grupo">
              <a:extLst>
                <a:ext uri="{FF2B5EF4-FFF2-40B4-BE49-F238E27FC236}">
                  <a16:creationId xmlns:a16="http://schemas.microsoft.com/office/drawing/2014/main" xmlns="" id="{2CAEADFC-4F42-4F08-8CAC-475C56DA0962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2143326" y="3796221"/>
              <a:ext cx="304414" cy="64472"/>
              <a:chOff x="2428859" y="6033846"/>
              <a:chExt cx="503238" cy="152658"/>
            </a:xfrm>
          </p:grpSpPr>
          <p:sp>
            <p:nvSpPr>
              <p:cNvPr id="329" name="Line 5">
                <a:extLst>
                  <a:ext uri="{FF2B5EF4-FFF2-40B4-BE49-F238E27FC236}">
                    <a16:creationId xmlns:a16="http://schemas.microsoft.com/office/drawing/2014/main" xmlns="" id="{ED986E15-F3D1-41B8-8E82-0EDFA0970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330" name="Line 6">
                <a:extLst>
                  <a:ext uri="{FF2B5EF4-FFF2-40B4-BE49-F238E27FC236}">
                    <a16:creationId xmlns:a16="http://schemas.microsoft.com/office/drawing/2014/main" xmlns="" id="{CC778FDA-853B-47DE-AFC9-54BB82732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grpSp>
            <p:nvGrpSpPr>
              <p:cNvPr id="331" name="Group 7">
                <a:extLst>
                  <a:ext uri="{FF2B5EF4-FFF2-40B4-BE49-F238E27FC236}">
                    <a16:creationId xmlns:a16="http://schemas.microsoft.com/office/drawing/2014/main" xmlns="" id="{3EE8FDA9-0EE3-4804-8732-01038C01D3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336" name="Line 8">
                  <a:extLst>
                    <a:ext uri="{FF2B5EF4-FFF2-40B4-BE49-F238E27FC236}">
                      <a16:creationId xmlns:a16="http://schemas.microsoft.com/office/drawing/2014/main" xmlns="" id="{AAB2EDBF-A94D-4E82-971E-DC839A05F0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337" name="Line 9">
                  <a:extLst>
                    <a:ext uri="{FF2B5EF4-FFF2-40B4-BE49-F238E27FC236}">
                      <a16:creationId xmlns:a16="http://schemas.microsoft.com/office/drawing/2014/main" xmlns="" id="{5D56BF9E-AFEC-4E2E-A9E3-1F63A3EBE9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</p:grpSp>
          <p:sp>
            <p:nvSpPr>
              <p:cNvPr id="332" name="Line 10">
                <a:extLst>
                  <a:ext uri="{FF2B5EF4-FFF2-40B4-BE49-F238E27FC236}">
                    <a16:creationId xmlns:a16="http://schemas.microsoft.com/office/drawing/2014/main" xmlns="" id="{34FE7743-64FF-4329-B81E-550696A45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333" name="Line 11">
                <a:extLst>
                  <a:ext uri="{FF2B5EF4-FFF2-40B4-BE49-F238E27FC236}">
                    <a16:creationId xmlns:a16="http://schemas.microsoft.com/office/drawing/2014/main" xmlns="" id="{1809B9F1-21D0-4B96-B51D-85EED32E2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334" name="Line 12">
                <a:extLst>
                  <a:ext uri="{FF2B5EF4-FFF2-40B4-BE49-F238E27FC236}">
                    <a16:creationId xmlns:a16="http://schemas.microsoft.com/office/drawing/2014/main" xmlns="" id="{90DE7F68-913D-4F88-8BAD-140B37ACA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335" name="Line 13">
                <a:extLst>
                  <a:ext uri="{FF2B5EF4-FFF2-40B4-BE49-F238E27FC236}">
                    <a16:creationId xmlns:a16="http://schemas.microsoft.com/office/drawing/2014/main" xmlns="" id="{84AAC000-A5BB-49FB-9FCA-014CE43A8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xmlns="" id="{B52DEAB9-DE6F-4FEA-911B-49F1D1226ACF}"/>
                </a:ext>
              </a:extLst>
            </p:cNvPr>
            <p:cNvGrpSpPr/>
            <p:nvPr/>
          </p:nvGrpSpPr>
          <p:grpSpPr>
            <a:xfrm>
              <a:off x="2167685" y="3398465"/>
              <a:ext cx="233358" cy="188899"/>
              <a:chOff x="5327708" y="3437408"/>
              <a:chExt cx="351193" cy="235230"/>
            </a:xfrm>
          </p:grpSpPr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xmlns="" id="{59D66832-805D-480E-B528-12F943C20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7708" y="3437408"/>
                <a:ext cx="35119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xmlns="" id="{8DE166B6-A461-4B4D-8676-C8337D8BF59E}"/>
                  </a:ext>
                </a:extLst>
              </p:cNvPr>
              <p:cNvGrpSpPr/>
              <p:nvPr/>
            </p:nvGrpSpPr>
            <p:grpSpPr>
              <a:xfrm rot="16200000">
                <a:off x="5405656" y="3434274"/>
                <a:ext cx="177202" cy="299526"/>
                <a:chOff x="5405656" y="3434274"/>
                <a:chExt cx="177202" cy="299526"/>
              </a:xfrm>
            </p:grpSpPr>
            <p:sp>
              <p:nvSpPr>
                <p:cNvPr id="341" name="Arc 340">
                  <a:extLst>
                    <a:ext uri="{FF2B5EF4-FFF2-40B4-BE49-F238E27FC236}">
                      <a16:creationId xmlns:a16="http://schemas.microsoft.com/office/drawing/2014/main" xmlns="" id="{9CA9B248-EA35-430A-8AF9-EB68D1F5F8BE}"/>
                    </a:ext>
                  </a:extLst>
                </p:cNvPr>
                <p:cNvSpPr/>
                <p:nvPr/>
              </p:nvSpPr>
              <p:spPr>
                <a:xfrm>
                  <a:off x="5405656" y="3462338"/>
                  <a:ext cx="177201" cy="271462"/>
                </a:xfrm>
                <a:prstGeom prst="arc">
                  <a:avLst>
                    <a:gd name="adj1" fmla="val 17282024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42" name="Arc 341">
                  <a:extLst>
                    <a:ext uri="{FF2B5EF4-FFF2-40B4-BE49-F238E27FC236}">
                      <a16:creationId xmlns:a16="http://schemas.microsoft.com/office/drawing/2014/main" xmlns="" id="{78987FA3-B00F-456D-81B0-940B35B951BF}"/>
                    </a:ext>
                  </a:extLst>
                </p:cNvPr>
                <p:cNvSpPr/>
                <p:nvPr/>
              </p:nvSpPr>
              <p:spPr>
                <a:xfrm flipV="1">
                  <a:off x="5408448" y="3434274"/>
                  <a:ext cx="174410" cy="299525"/>
                </a:xfrm>
                <a:prstGeom prst="arc">
                  <a:avLst>
                    <a:gd name="adj1" fmla="val 17534850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sp>
          <p:nvSpPr>
            <p:cNvPr id="345" name="Text Box 14">
              <a:extLst>
                <a:ext uri="{FF2B5EF4-FFF2-40B4-BE49-F238E27FC236}">
                  <a16:creationId xmlns:a16="http://schemas.microsoft.com/office/drawing/2014/main" xmlns="" id="{D89C1679-9C8D-4E70-9F71-1818ADA6B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6399" y="3694263"/>
              <a:ext cx="2209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CR" sz="1100" noProof="1"/>
                <a:t>R</a:t>
              </a:r>
              <a:endParaRPr lang="el-GR" altLang="es-CR" sz="1100" noProof="1"/>
            </a:p>
          </p:txBody>
        </p:sp>
        <p:cxnSp>
          <p:nvCxnSpPr>
            <p:cNvPr id="360" name="Connector: Elbow 359">
              <a:extLst>
                <a:ext uri="{FF2B5EF4-FFF2-40B4-BE49-F238E27FC236}">
                  <a16:creationId xmlns:a16="http://schemas.microsoft.com/office/drawing/2014/main" xmlns="" id="{CD84F0F0-5761-4643-9C64-4EFEC44C5C9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00903" y="3218967"/>
              <a:ext cx="265173" cy="102497"/>
            </a:xfrm>
            <a:prstGeom prst="bentConnector3">
              <a:avLst>
                <a:gd name="adj1" fmla="val -46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Text Box 14">
              <a:extLst>
                <a:ext uri="{FF2B5EF4-FFF2-40B4-BE49-F238E27FC236}">
                  <a16:creationId xmlns:a16="http://schemas.microsoft.com/office/drawing/2014/main" xmlns="" id="{65CD390C-2A81-4858-AD91-2AC0E72C9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9691" y="3320598"/>
              <a:ext cx="2209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CR" sz="1100" noProof="1"/>
                <a:t>C</a:t>
              </a:r>
              <a:endParaRPr lang="el-GR" altLang="es-CR" sz="1100" noProof="1"/>
            </a:p>
          </p:txBody>
        </p:sp>
        <p:grpSp>
          <p:nvGrpSpPr>
            <p:cNvPr id="363" name="Group 316">
              <a:extLst>
                <a:ext uri="{FF2B5EF4-FFF2-40B4-BE49-F238E27FC236}">
                  <a16:creationId xmlns:a16="http://schemas.microsoft.com/office/drawing/2014/main" xmlns="" id="{2A9718E6-CF59-45A0-83AD-EFF484B21E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288" y="3974736"/>
              <a:ext cx="219354" cy="164197"/>
              <a:chOff x="4332" y="3113"/>
              <a:chExt cx="272" cy="189"/>
            </a:xfrm>
          </p:grpSpPr>
          <p:sp>
            <p:nvSpPr>
              <p:cNvPr id="364" name="Line 317">
                <a:extLst>
                  <a:ext uri="{FF2B5EF4-FFF2-40B4-BE49-F238E27FC236}">
                    <a16:creationId xmlns:a16="http://schemas.microsoft.com/office/drawing/2014/main" xmlns="" id="{B349F4D1-F207-4791-BFC7-6D3D6DB1E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365" name="Line 318">
                <a:extLst>
                  <a:ext uri="{FF2B5EF4-FFF2-40B4-BE49-F238E27FC236}">
                    <a16:creationId xmlns:a16="http://schemas.microsoft.com/office/drawing/2014/main" xmlns="" id="{49B88418-FDD1-41D0-8312-C351D879F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366" name="Line 319">
                <a:extLst>
                  <a:ext uri="{FF2B5EF4-FFF2-40B4-BE49-F238E27FC236}">
                    <a16:creationId xmlns:a16="http://schemas.microsoft.com/office/drawing/2014/main" xmlns="" id="{64BF32DA-2696-4F5D-8D4F-FC367584C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367" name="Line 320">
                <a:extLst>
                  <a:ext uri="{FF2B5EF4-FFF2-40B4-BE49-F238E27FC236}">
                    <a16:creationId xmlns:a16="http://schemas.microsoft.com/office/drawing/2014/main" xmlns="" id="{A2FAE803-9CFF-482A-A460-0B60E297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grpSp>
          <p:nvGrpSpPr>
            <p:cNvPr id="102" name="Group 89">
              <a:extLst>
                <a:ext uri="{FF2B5EF4-FFF2-40B4-BE49-F238E27FC236}">
                  <a16:creationId xmlns:a16="http://schemas.microsoft.com/office/drawing/2014/main" xmlns="" id="{F00C7FEE-FD3C-4B79-BA10-7A76FB190579}"/>
                </a:ext>
              </a:extLst>
            </p:cNvPr>
            <p:cNvGrpSpPr/>
            <p:nvPr/>
          </p:nvGrpSpPr>
          <p:grpSpPr>
            <a:xfrm>
              <a:off x="970954" y="2494526"/>
              <a:ext cx="1081999" cy="1043949"/>
              <a:chOff x="3124460" y="733385"/>
              <a:chExt cx="1628360" cy="1300000"/>
            </a:xfrm>
          </p:grpSpPr>
          <p:grpSp>
            <p:nvGrpSpPr>
              <p:cNvPr id="198" name="166 Grupo">
                <a:extLst>
                  <a:ext uri="{FF2B5EF4-FFF2-40B4-BE49-F238E27FC236}">
                    <a16:creationId xmlns:a16="http://schemas.microsoft.com/office/drawing/2014/main" xmlns="" id="{452728A7-B59B-4A42-84A8-276B1F630A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5600" y="1037905"/>
                <a:ext cx="1360486" cy="915987"/>
                <a:chOff x="2000232" y="857233"/>
                <a:chExt cx="1214609" cy="785818"/>
              </a:xfrm>
            </p:grpSpPr>
            <p:sp>
              <p:nvSpPr>
                <p:cNvPr id="209" name="146 Triángulo isósceles">
                  <a:extLst>
                    <a:ext uri="{FF2B5EF4-FFF2-40B4-BE49-F238E27FC236}">
                      <a16:creationId xmlns:a16="http://schemas.microsoft.com/office/drawing/2014/main" xmlns="" id="{44373D95-40E3-41F8-8394-371D0F6B5D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57773" y="785982"/>
                  <a:ext cx="785818" cy="92831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CE6F2"/>
                </a:solidFill>
                <a:ln w="25400" algn="ctr">
                  <a:solidFill>
                    <a:srgbClr val="8EB4E3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9"/>
                    </a:srgbClr>
                  </a:outerShdw>
                </a:effectLst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s-ES" sz="1400" dirty="0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210" name="148 Conector recto">
                  <a:extLst>
                    <a:ext uri="{FF2B5EF4-FFF2-40B4-BE49-F238E27FC236}">
                      <a16:creationId xmlns:a16="http://schemas.microsoft.com/office/drawing/2014/main" xmlns="" id="{C42CD2A2-C3E8-49F9-813A-9A951980107D}"/>
                    </a:ext>
                  </a:extLst>
                </p:cNvPr>
                <p:cNvCxnSpPr/>
                <p:nvPr/>
              </p:nvCxnSpPr>
              <p:spPr>
                <a:xfrm>
                  <a:off x="2000232" y="1071050"/>
                  <a:ext cx="286291" cy="27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150 Conector recto">
                  <a:extLst>
                    <a:ext uri="{FF2B5EF4-FFF2-40B4-BE49-F238E27FC236}">
                      <a16:creationId xmlns:a16="http://schemas.microsoft.com/office/drawing/2014/main" xmlns="" id="{A909D394-739A-4F25-A0B6-6A8E9D8159BF}"/>
                    </a:ext>
                  </a:extLst>
                </p:cNvPr>
                <p:cNvCxnSpPr/>
                <p:nvPr/>
              </p:nvCxnSpPr>
              <p:spPr>
                <a:xfrm>
                  <a:off x="2000232" y="1429232"/>
                  <a:ext cx="286291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167 CuadroTexto">
                <a:extLst>
                  <a:ext uri="{FF2B5EF4-FFF2-40B4-BE49-F238E27FC236}">
                    <a16:creationId xmlns:a16="http://schemas.microsoft.com/office/drawing/2014/main" xmlns="" id="{8BEE7597-58D3-4C55-9EFE-40D9119FE9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8" y="1495104"/>
                <a:ext cx="413011" cy="38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400" dirty="0"/>
                  <a:t>+</a:t>
                </a:r>
              </a:p>
            </p:txBody>
          </p:sp>
          <p:sp>
            <p:nvSpPr>
              <p:cNvPr id="200" name="168 CuadroTexto">
                <a:extLst>
                  <a:ext uri="{FF2B5EF4-FFF2-40B4-BE49-F238E27FC236}">
                    <a16:creationId xmlns:a16="http://schemas.microsoft.com/office/drawing/2014/main" xmlns="" id="{6CFB0BDE-56B0-4A5A-BC7C-9DBF868C6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8" y="1037904"/>
                <a:ext cx="359937" cy="38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400"/>
                  <a:t>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93">
                    <a:extLst>
                      <a:ext uri="{FF2B5EF4-FFF2-40B4-BE49-F238E27FC236}">
                        <a16:creationId xmlns:a16="http://schemas.microsoft.com/office/drawing/2014/main" xmlns="" id="{FAFE784B-A37E-44D2-91BE-934CD924FB88}"/>
                      </a:ext>
                    </a:extLst>
                  </p:cNvPr>
                  <p:cNvSpPr txBox="1"/>
                  <p:nvPr/>
                </p:nvSpPr>
                <p:spPr>
                  <a:xfrm>
                    <a:off x="3124460" y="1688446"/>
                    <a:ext cx="586901" cy="3449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201" name="TextBox 93">
                    <a:extLst>
                      <a:ext uri="{FF2B5EF4-FFF2-40B4-BE49-F238E27FC236}">
                        <a16:creationId xmlns:a16="http://schemas.microsoft.com/office/drawing/2014/main" id="{FAFE784B-A37E-44D2-91BE-934CD924FB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4460" y="1688446"/>
                    <a:ext cx="586901" cy="3449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94">
                    <a:extLst>
                      <a:ext uri="{FF2B5EF4-FFF2-40B4-BE49-F238E27FC236}">
                        <a16:creationId xmlns:a16="http://schemas.microsoft.com/office/drawing/2014/main" xmlns="" id="{A54ECC76-40E3-4BC4-9808-2F524392C32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8906" y="1008118"/>
                    <a:ext cx="575513" cy="3449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202" name="TextBox 94">
                    <a:extLst>
                      <a:ext uri="{FF2B5EF4-FFF2-40B4-BE49-F238E27FC236}">
                        <a16:creationId xmlns:a16="http://schemas.microsoft.com/office/drawing/2014/main" id="{A54ECC76-40E3-4BC4-9808-2F524392C3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8906" y="1008118"/>
                    <a:ext cx="575513" cy="34493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3" name="Group 96">
                <a:extLst>
                  <a:ext uri="{FF2B5EF4-FFF2-40B4-BE49-F238E27FC236}">
                    <a16:creationId xmlns:a16="http://schemas.microsoft.com/office/drawing/2014/main" xmlns="" id="{AC2C94E7-9C49-40D5-BE77-D5E35A1AFCF8}"/>
                  </a:ext>
                </a:extLst>
              </p:cNvPr>
              <p:cNvGrpSpPr/>
              <p:nvPr/>
            </p:nvGrpSpPr>
            <p:grpSpPr>
              <a:xfrm>
                <a:off x="4248136" y="733385"/>
                <a:ext cx="504684" cy="671233"/>
                <a:chOff x="4248136" y="733385"/>
                <a:chExt cx="504684" cy="671233"/>
              </a:xfrm>
            </p:grpSpPr>
            <p:grpSp>
              <p:nvGrpSpPr>
                <p:cNvPr id="204" name="Group 97">
                  <a:extLst>
                    <a:ext uri="{FF2B5EF4-FFF2-40B4-BE49-F238E27FC236}">
                      <a16:creationId xmlns:a16="http://schemas.microsoft.com/office/drawing/2014/main" xmlns="" id="{7E93B3E7-E5AB-4174-95E2-E2952BCB19CF}"/>
                    </a:ext>
                  </a:extLst>
                </p:cNvPr>
                <p:cNvGrpSpPr/>
                <p:nvPr/>
              </p:nvGrpSpPr>
              <p:grpSpPr>
                <a:xfrm>
                  <a:off x="4425371" y="1027404"/>
                  <a:ext cx="59928" cy="377214"/>
                  <a:chOff x="5419668" y="521504"/>
                  <a:chExt cx="119856" cy="866092"/>
                </a:xfrm>
              </p:grpSpPr>
              <p:sp>
                <p:nvSpPr>
                  <p:cNvPr id="207" name="Oval 103">
                    <a:extLst>
                      <a:ext uri="{FF2B5EF4-FFF2-40B4-BE49-F238E27FC236}">
                        <a16:creationId xmlns:a16="http://schemas.microsoft.com/office/drawing/2014/main" xmlns="" id="{DA449EAC-C9CB-4B15-95D5-8132214EB35D}"/>
                      </a:ext>
                    </a:extLst>
                  </p:cNvPr>
                  <p:cNvSpPr/>
                  <p:nvPr/>
                </p:nvSpPr>
                <p:spPr>
                  <a:xfrm>
                    <a:off x="5419668" y="521504"/>
                    <a:ext cx="119856" cy="16687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 sz="1400"/>
                  </a:p>
                </p:txBody>
              </p:sp>
              <p:cxnSp>
                <p:nvCxnSpPr>
                  <p:cNvPr id="208" name="Straight Connector 104">
                    <a:extLst>
                      <a:ext uri="{FF2B5EF4-FFF2-40B4-BE49-F238E27FC236}">
                        <a16:creationId xmlns:a16="http://schemas.microsoft.com/office/drawing/2014/main" xmlns="" id="{EEA03025-58DD-46E4-8AF2-734CAF305F53}"/>
                      </a:ext>
                    </a:extLst>
                  </p:cNvPr>
                  <p:cNvCxnSpPr>
                    <a:cxnSpLocks/>
                    <a:stCxn id="207" idx="4"/>
                  </p:cNvCxnSpPr>
                  <p:nvPr/>
                </p:nvCxnSpPr>
                <p:spPr>
                  <a:xfrm>
                    <a:off x="5479596" y="688386"/>
                    <a:ext cx="0" cy="69921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TextBox 99">
                      <a:extLst>
                        <a:ext uri="{FF2B5EF4-FFF2-40B4-BE49-F238E27FC236}">
                          <a16:creationId xmlns:a16="http://schemas.microsoft.com/office/drawing/2014/main" xmlns="" id="{E7FB7945-170D-4621-B773-AEE4A1E2BD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48136" y="733385"/>
                      <a:ext cx="504684" cy="325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CR" sz="1100" dirty="0"/>
                        <a:t>1</a:t>
                      </a:r>
                      <a14:m>
                        <m:oMath xmlns:m="http://schemas.openxmlformats.org/officeDocument/2006/math">
                          <m:r>
                            <a:rPr lang="es-CR" sz="1100" i="1">
                              <a:latin typeface="Cambria Math"/>
                            </a:rPr>
                            <m:t>5</m:t>
                          </m:r>
                        </m:oMath>
                      </a14:m>
                      <a:endParaRPr lang="es-CR" sz="1200" dirty="0"/>
                    </a:p>
                  </p:txBody>
                </p:sp>
              </mc:Choice>
              <mc:Fallback xmlns="">
                <p:sp>
                  <p:nvSpPr>
                    <p:cNvPr id="206" name="TextBox 99">
                      <a:extLst>
                        <a:ext uri="{FF2B5EF4-FFF2-40B4-BE49-F238E27FC236}">
                          <a16:creationId xmlns:a16="http://schemas.microsoft.com/office/drawing/2014/main" id="{E7FB7945-170D-4621-B773-AEE4A1E2BD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48136" y="733385"/>
                      <a:ext cx="504684" cy="325776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6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CE60E0C1-9176-44E0-BEB4-E13C7E471F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161" y="2939212"/>
              <a:ext cx="6438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xmlns="" id="{824BDDEB-CE1C-46B5-8339-7000177B2433}"/>
                </a:ext>
              </a:extLst>
            </p:cNvPr>
            <p:cNvGrpSpPr/>
            <p:nvPr/>
          </p:nvGrpSpPr>
          <p:grpSpPr>
            <a:xfrm rot="10540347">
              <a:off x="1987463" y="3084604"/>
              <a:ext cx="180153" cy="64907"/>
              <a:chOff x="5125453" y="3886200"/>
              <a:chExt cx="2406315" cy="613611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xmlns="" id="{5A8DFE66-6A81-423D-9BA9-707ADA403D40}"/>
                  </a:ext>
                </a:extLst>
              </p:cNvPr>
              <p:cNvSpPr/>
              <p:nvPr/>
            </p:nvSpPr>
            <p:spPr>
              <a:xfrm>
                <a:off x="5125453" y="3886200"/>
                <a:ext cx="806115" cy="61361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xmlns="" id="{061EEF5B-FE02-48AC-ADCE-397DA70C4EF1}"/>
                  </a:ext>
                </a:extLst>
              </p:cNvPr>
              <p:cNvCxnSpPr>
                <a:cxnSpLocks/>
                <a:stCxn id="194" idx="6"/>
              </p:cNvCxnSpPr>
              <p:nvPr/>
            </p:nvCxnSpPr>
            <p:spPr>
              <a:xfrm>
                <a:off x="5931568" y="4193006"/>
                <a:ext cx="1600200" cy="1804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94">
                  <a:extLst>
                    <a:ext uri="{FF2B5EF4-FFF2-40B4-BE49-F238E27FC236}">
                      <a16:creationId xmlns:a16="http://schemas.microsoft.com/office/drawing/2014/main" xmlns="" id="{8D01F4BB-BE5B-43DA-A4B1-C34E7FE114D3}"/>
                    </a:ext>
                  </a:extLst>
                </p:cNvPr>
                <p:cNvSpPr txBox="1"/>
                <p:nvPr/>
              </p:nvSpPr>
              <p:spPr>
                <a:xfrm>
                  <a:off x="2069048" y="2780470"/>
                  <a:ext cx="35464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107" name="TextBox 94">
                  <a:extLst>
                    <a:ext uri="{FF2B5EF4-FFF2-40B4-BE49-F238E27FC236}">
                      <a16:creationId xmlns:a16="http://schemas.microsoft.com/office/drawing/2014/main" id="{8D01F4BB-BE5B-43DA-A4B1-C34E7FE11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048" y="2780470"/>
                  <a:ext cx="354648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2" name="Group 316">
              <a:extLst>
                <a:ext uri="{FF2B5EF4-FFF2-40B4-BE49-F238E27FC236}">
                  <a16:creationId xmlns:a16="http://schemas.microsoft.com/office/drawing/2014/main" xmlns="" id="{C8840219-9BA2-4262-B152-A84CEDE27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19" y="2943968"/>
              <a:ext cx="219354" cy="164197"/>
              <a:chOff x="4332" y="3113"/>
              <a:chExt cx="272" cy="189"/>
            </a:xfrm>
          </p:grpSpPr>
          <p:sp>
            <p:nvSpPr>
              <p:cNvPr id="133" name="Line 317">
                <a:extLst>
                  <a:ext uri="{FF2B5EF4-FFF2-40B4-BE49-F238E27FC236}">
                    <a16:creationId xmlns:a16="http://schemas.microsoft.com/office/drawing/2014/main" xmlns="" id="{FED8DA62-0CEA-490B-A7F0-2881EA8F2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34" name="Line 318">
                <a:extLst>
                  <a:ext uri="{FF2B5EF4-FFF2-40B4-BE49-F238E27FC236}">
                    <a16:creationId xmlns:a16="http://schemas.microsoft.com/office/drawing/2014/main" xmlns="" id="{0A488039-EFC5-4B5F-B7FE-056EA0597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35" name="Line 319">
                <a:extLst>
                  <a:ext uri="{FF2B5EF4-FFF2-40B4-BE49-F238E27FC236}">
                    <a16:creationId xmlns:a16="http://schemas.microsoft.com/office/drawing/2014/main" xmlns="" id="{4119D212-C1CB-49D9-B39B-4918E7B97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36" name="Line 320">
                <a:extLst>
                  <a:ext uri="{FF2B5EF4-FFF2-40B4-BE49-F238E27FC236}">
                    <a16:creationId xmlns:a16="http://schemas.microsoft.com/office/drawing/2014/main" xmlns="" id="{9B1926EB-098E-41B9-A09D-D7234F452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cxnSp>
          <p:nvCxnSpPr>
            <p:cNvPr id="213" name="Connector: Elbow 212">
              <a:extLst>
                <a:ext uri="{FF2B5EF4-FFF2-40B4-BE49-F238E27FC236}">
                  <a16:creationId xmlns:a16="http://schemas.microsoft.com/office/drawing/2014/main" xmlns="" id="{E4BC6545-76F8-4A3C-BF65-5084FDB4D10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22540" y="3283373"/>
              <a:ext cx="366140" cy="19126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Group 98">
              <a:extLst>
                <a:ext uri="{FF2B5EF4-FFF2-40B4-BE49-F238E27FC236}">
                  <a16:creationId xmlns:a16="http://schemas.microsoft.com/office/drawing/2014/main" xmlns="" id="{B7D03106-FB33-40AD-BBC1-A09D6494EC99}"/>
                </a:ext>
              </a:extLst>
            </p:cNvPr>
            <p:cNvGrpSpPr/>
            <p:nvPr/>
          </p:nvGrpSpPr>
          <p:grpSpPr>
            <a:xfrm rot="10800000">
              <a:off x="1838200" y="3204448"/>
              <a:ext cx="35670" cy="302917"/>
              <a:chOff x="331492" y="-5545777"/>
              <a:chExt cx="119856" cy="866090"/>
            </a:xfrm>
          </p:grpSpPr>
          <p:sp>
            <p:nvSpPr>
              <p:cNvPr id="269" name="Oval 101">
                <a:extLst>
                  <a:ext uri="{FF2B5EF4-FFF2-40B4-BE49-F238E27FC236}">
                    <a16:creationId xmlns:a16="http://schemas.microsoft.com/office/drawing/2014/main" xmlns="" id="{B70B78CA-A8A3-47C9-8037-1634FFDF5D72}"/>
                  </a:ext>
                </a:extLst>
              </p:cNvPr>
              <p:cNvSpPr/>
              <p:nvPr/>
            </p:nvSpPr>
            <p:spPr>
              <a:xfrm>
                <a:off x="331492" y="-5545777"/>
                <a:ext cx="119856" cy="1668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1400"/>
              </a:p>
            </p:txBody>
          </p:sp>
          <p:cxnSp>
            <p:nvCxnSpPr>
              <p:cNvPr id="270" name="Straight Connector 102">
                <a:extLst>
                  <a:ext uri="{FF2B5EF4-FFF2-40B4-BE49-F238E27FC236}">
                    <a16:creationId xmlns:a16="http://schemas.microsoft.com/office/drawing/2014/main" xmlns="" id="{D57C2F65-0E16-41E2-BCE4-1782FCB2E9F3}"/>
                  </a:ext>
                </a:extLst>
              </p:cNvPr>
              <p:cNvCxnSpPr>
                <a:cxnSpLocks/>
                <a:stCxn id="269" idx="4"/>
              </p:cNvCxnSpPr>
              <p:nvPr/>
            </p:nvCxnSpPr>
            <p:spPr>
              <a:xfrm rot="10800000" flipV="1">
                <a:off x="391420" y="-5378898"/>
                <a:ext cx="0" cy="69921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100">
                  <a:extLst>
                    <a:ext uri="{FF2B5EF4-FFF2-40B4-BE49-F238E27FC236}">
                      <a16:creationId xmlns:a16="http://schemas.microsoft.com/office/drawing/2014/main" xmlns="" id="{DA7D9274-DBF4-49C4-8A09-360661D934F0}"/>
                    </a:ext>
                  </a:extLst>
                </p:cNvPr>
                <p:cNvSpPr txBox="1"/>
                <p:nvPr/>
              </p:nvSpPr>
              <p:spPr>
                <a:xfrm>
                  <a:off x="1576990" y="3537510"/>
                  <a:ext cx="4796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100" i="1">
                            <a:latin typeface="Cambria Math"/>
                          </a:rPr>
                          <m:t>−15</m:t>
                        </m:r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268" name="TextBox 100">
                  <a:extLst>
                    <a:ext uri="{FF2B5EF4-FFF2-40B4-BE49-F238E27FC236}">
                      <a16:creationId xmlns:a16="http://schemas.microsoft.com/office/drawing/2014/main" id="{DA7D9274-DBF4-49C4-8A09-360661D93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990" y="3537510"/>
                  <a:ext cx="479618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94">
                  <a:extLst>
                    <a:ext uri="{FF2B5EF4-FFF2-40B4-BE49-F238E27FC236}">
                      <a16:creationId xmlns:a16="http://schemas.microsoft.com/office/drawing/2014/main" xmlns="" id="{B6A628DC-162C-4EDA-B20E-80EEBB918588}"/>
                    </a:ext>
                  </a:extLst>
                </p:cNvPr>
                <p:cNvSpPr txBox="1"/>
                <p:nvPr/>
              </p:nvSpPr>
              <p:spPr>
                <a:xfrm>
                  <a:off x="278786" y="3338703"/>
                  <a:ext cx="3692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105" name="TextBox 94">
                  <a:extLst>
                    <a:ext uri="{FF2B5EF4-FFF2-40B4-BE49-F238E27FC236}">
                      <a16:creationId xmlns:a16="http://schemas.microsoft.com/office/drawing/2014/main" id="{B6A628DC-162C-4EDA-B20E-80EEBB9185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786" y="3338703"/>
                  <a:ext cx="369204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xmlns="" id="{4A96403A-C65A-4895-9BCF-34936F5EE01F}"/>
                </a:ext>
              </a:extLst>
            </p:cNvPr>
            <p:cNvGrpSpPr/>
            <p:nvPr/>
          </p:nvGrpSpPr>
          <p:grpSpPr>
            <a:xfrm>
              <a:off x="573281" y="3436661"/>
              <a:ext cx="180153" cy="64907"/>
              <a:chOff x="5125453" y="3886200"/>
              <a:chExt cx="2406315" cy="613611"/>
            </a:xfrm>
          </p:grpSpPr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xmlns="" id="{D15E3871-451C-457B-AA2F-E4B747B4A880}"/>
                  </a:ext>
                </a:extLst>
              </p:cNvPr>
              <p:cNvSpPr/>
              <p:nvPr/>
            </p:nvSpPr>
            <p:spPr>
              <a:xfrm>
                <a:off x="5125453" y="3886200"/>
                <a:ext cx="806115" cy="61361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xmlns="" id="{702B4336-ED67-4D9D-A333-53FB11264A3B}"/>
                  </a:ext>
                </a:extLst>
              </p:cNvPr>
              <p:cNvCxnSpPr>
                <a:cxnSpLocks/>
                <a:stCxn id="196" idx="6"/>
              </p:cNvCxnSpPr>
              <p:nvPr/>
            </p:nvCxnSpPr>
            <p:spPr>
              <a:xfrm>
                <a:off x="5931568" y="4193006"/>
                <a:ext cx="1600200" cy="1804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94">
                  <a:extLst>
                    <a:ext uri="{FF2B5EF4-FFF2-40B4-BE49-F238E27FC236}">
                      <a16:creationId xmlns:a16="http://schemas.microsoft.com/office/drawing/2014/main" xmlns="" id="{C83D9AD3-1571-4B40-A535-3A0104AFD62D}"/>
                    </a:ext>
                  </a:extLst>
                </p:cNvPr>
                <p:cNvSpPr txBox="1"/>
                <p:nvPr/>
              </p:nvSpPr>
              <p:spPr>
                <a:xfrm>
                  <a:off x="1437878" y="2975660"/>
                  <a:ext cx="3191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391" name="TextBox 94">
                  <a:extLst>
                    <a:ext uri="{FF2B5EF4-FFF2-40B4-BE49-F238E27FC236}">
                      <a16:creationId xmlns:a16="http://schemas.microsoft.com/office/drawing/2014/main" id="{C83D9AD3-1571-4B40-A535-3A0104AFD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878" y="2975660"/>
                  <a:ext cx="319190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9" name="Group 448">
              <a:extLst>
                <a:ext uri="{FF2B5EF4-FFF2-40B4-BE49-F238E27FC236}">
                  <a16:creationId xmlns:a16="http://schemas.microsoft.com/office/drawing/2014/main" xmlns="" id="{7811FF12-0C38-4F9E-9742-29057D7A1B88}"/>
                </a:ext>
              </a:extLst>
            </p:cNvPr>
            <p:cNvGrpSpPr/>
            <p:nvPr/>
          </p:nvGrpSpPr>
          <p:grpSpPr>
            <a:xfrm rot="10800000">
              <a:off x="2740307" y="3737766"/>
              <a:ext cx="174353" cy="137315"/>
              <a:chOff x="9454101" y="1189725"/>
              <a:chExt cx="397565" cy="265365"/>
            </a:xfrm>
            <a:solidFill>
              <a:schemeClr val="tx1"/>
            </a:solidFill>
          </p:grpSpPr>
          <p:sp>
            <p:nvSpPr>
              <p:cNvPr id="463" name="Isosceles Triangle 462">
                <a:extLst>
                  <a:ext uri="{FF2B5EF4-FFF2-40B4-BE49-F238E27FC236}">
                    <a16:creationId xmlns:a16="http://schemas.microsoft.com/office/drawing/2014/main" xmlns="" id="{E938F3B3-0A9A-4DEF-89ED-A8653C27E88E}"/>
                  </a:ext>
                </a:extLst>
              </p:cNvPr>
              <p:cNvSpPr/>
              <p:nvPr/>
            </p:nvSpPr>
            <p:spPr>
              <a:xfrm>
                <a:off x="9529011" y="1210198"/>
                <a:ext cx="264694" cy="24489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xmlns="" id="{7463B4D1-486E-4726-80B8-C1ED2B9D2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01" y="1189725"/>
                <a:ext cx="397565" cy="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6" name="126 Grupo">
              <a:extLst>
                <a:ext uri="{FF2B5EF4-FFF2-40B4-BE49-F238E27FC236}">
                  <a16:creationId xmlns:a16="http://schemas.microsoft.com/office/drawing/2014/main" xmlns="" id="{27C8E8ED-F443-4345-A561-AE3F41CF2C3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2674769" y="4108293"/>
              <a:ext cx="304414" cy="64472"/>
              <a:chOff x="2428859" y="6033846"/>
              <a:chExt cx="503238" cy="152658"/>
            </a:xfrm>
          </p:grpSpPr>
          <p:sp>
            <p:nvSpPr>
              <p:cNvPr id="481" name="Line 5">
                <a:extLst>
                  <a:ext uri="{FF2B5EF4-FFF2-40B4-BE49-F238E27FC236}">
                    <a16:creationId xmlns:a16="http://schemas.microsoft.com/office/drawing/2014/main" xmlns="" id="{0B237385-BAC3-44B2-B0C2-94264B995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482" name="Line 6">
                <a:extLst>
                  <a:ext uri="{FF2B5EF4-FFF2-40B4-BE49-F238E27FC236}">
                    <a16:creationId xmlns:a16="http://schemas.microsoft.com/office/drawing/2014/main" xmlns="" id="{71C34A8E-5578-4C8F-A48C-B66582655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grpSp>
            <p:nvGrpSpPr>
              <p:cNvPr id="483" name="Group 7">
                <a:extLst>
                  <a:ext uri="{FF2B5EF4-FFF2-40B4-BE49-F238E27FC236}">
                    <a16:creationId xmlns:a16="http://schemas.microsoft.com/office/drawing/2014/main" xmlns="" id="{C933D3D3-B434-438B-8977-BA325B631C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488" name="Line 8">
                  <a:extLst>
                    <a:ext uri="{FF2B5EF4-FFF2-40B4-BE49-F238E27FC236}">
                      <a16:creationId xmlns:a16="http://schemas.microsoft.com/office/drawing/2014/main" xmlns="" id="{73AB5512-E2B9-4E85-A511-98A60296DF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489" name="Line 9">
                  <a:extLst>
                    <a:ext uri="{FF2B5EF4-FFF2-40B4-BE49-F238E27FC236}">
                      <a16:creationId xmlns:a16="http://schemas.microsoft.com/office/drawing/2014/main" xmlns="" id="{EB91CD18-2D18-4F07-BBE9-C03A4BA14E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</p:grpSp>
          <p:sp>
            <p:nvSpPr>
              <p:cNvPr id="484" name="Line 10">
                <a:extLst>
                  <a:ext uri="{FF2B5EF4-FFF2-40B4-BE49-F238E27FC236}">
                    <a16:creationId xmlns:a16="http://schemas.microsoft.com/office/drawing/2014/main" xmlns="" id="{13B80BD9-0CB4-490F-ADB0-A75F90C21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485" name="Line 11">
                <a:extLst>
                  <a:ext uri="{FF2B5EF4-FFF2-40B4-BE49-F238E27FC236}">
                    <a16:creationId xmlns:a16="http://schemas.microsoft.com/office/drawing/2014/main" xmlns="" id="{9B002143-4AFE-4068-AE73-924DC0B10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486" name="Line 12">
                <a:extLst>
                  <a:ext uri="{FF2B5EF4-FFF2-40B4-BE49-F238E27FC236}">
                    <a16:creationId xmlns:a16="http://schemas.microsoft.com/office/drawing/2014/main" xmlns="" id="{1CD7A612-B977-4139-BC7C-49B45F2378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487" name="Line 13">
                <a:extLst>
                  <a:ext uri="{FF2B5EF4-FFF2-40B4-BE49-F238E27FC236}">
                    <a16:creationId xmlns:a16="http://schemas.microsoft.com/office/drawing/2014/main" xmlns="" id="{B7AE75BC-9C44-41A6-9FCB-7854BF04D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grpSp>
          <p:nvGrpSpPr>
            <p:cNvPr id="472" name="Group 316">
              <a:extLst>
                <a:ext uri="{FF2B5EF4-FFF2-40B4-BE49-F238E27FC236}">
                  <a16:creationId xmlns:a16="http://schemas.microsoft.com/office/drawing/2014/main" xmlns="" id="{AA290C5F-490A-4283-9588-8D394600C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6731" y="4286808"/>
              <a:ext cx="219354" cy="164197"/>
              <a:chOff x="4332" y="3113"/>
              <a:chExt cx="272" cy="189"/>
            </a:xfrm>
          </p:grpSpPr>
          <p:sp>
            <p:nvSpPr>
              <p:cNvPr id="473" name="Line 317">
                <a:extLst>
                  <a:ext uri="{FF2B5EF4-FFF2-40B4-BE49-F238E27FC236}">
                    <a16:creationId xmlns:a16="http://schemas.microsoft.com/office/drawing/2014/main" xmlns="" id="{A2DCD51D-845C-4C5D-A348-E5FEE7BE7A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474" name="Line 318">
                <a:extLst>
                  <a:ext uri="{FF2B5EF4-FFF2-40B4-BE49-F238E27FC236}">
                    <a16:creationId xmlns:a16="http://schemas.microsoft.com/office/drawing/2014/main" xmlns="" id="{2A3C7115-AC89-407C-8C14-7D8677375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475" name="Line 319">
                <a:extLst>
                  <a:ext uri="{FF2B5EF4-FFF2-40B4-BE49-F238E27FC236}">
                    <a16:creationId xmlns:a16="http://schemas.microsoft.com/office/drawing/2014/main" xmlns="" id="{EBFA2013-DF7A-469D-BE8F-440AA83A1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476" name="Line 320">
                <a:extLst>
                  <a:ext uri="{FF2B5EF4-FFF2-40B4-BE49-F238E27FC236}">
                    <a16:creationId xmlns:a16="http://schemas.microsoft.com/office/drawing/2014/main" xmlns="" id="{E38B5C7E-238C-415B-B865-56DA24A4D4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cxnSp>
          <p:nvCxnSpPr>
            <p:cNvPr id="495" name="Connector: Elbow 494">
              <a:extLst>
                <a:ext uri="{FF2B5EF4-FFF2-40B4-BE49-F238E27FC236}">
                  <a16:creationId xmlns:a16="http://schemas.microsoft.com/office/drawing/2014/main" xmlns="" id="{7E18098E-A56F-49E7-A5B9-1C1BA3320EAD}"/>
                </a:ext>
              </a:extLst>
            </p:cNvPr>
            <p:cNvCxnSpPr>
              <a:cxnSpLocks/>
              <a:stCxn id="463" idx="3"/>
            </p:cNvCxnSpPr>
            <p:nvPr/>
          </p:nvCxnSpPr>
          <p:spPr>
            <a:xfrm rot="16200000" flipV="1">
              <a:off x="2505676" y="3419674"/>
              <a:ext cx="118074" cy="5181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ED9AAEAD-DBB3-4981-8B90-F328C618CDA5}"/>
                </a:ext>
              </a:extLst>
            </p:cNvPr>
            <p:cNvCxnSpPr>
              <a:cxnSpLocks/>
            </p:cNvCxnSpPr>
            <p:nvPr/>
          </p:nvCxnSpPr>
          <p:spPr>
            <a:xfrm>
              <a:off x="2284498" y="3469115"/>
              <a:ext cx="11297" cy="237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2CE63A96-E60B-4C83-BEBB-5D027EF9837D}"/>
                </a:ext>
              </a:extLst>
            </p:cNvPr>
            <p:cNvCxnSpPr>
              <a:cxnSpLocks/>
              <a:stCxn id="463" idx="0"/>
              <a:endCxn id="487" idx="0"/>
            </p:cNvCxnSpPr>
            <p:nvPr/>
          </p:nvCxnSpPr>
          <p:spPr>
            <a:xfrm>
              <a:off x="2823767" y="3864487"/>
              <a:ext cx="9422" cy="123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5" name="126 Grupo">
              <a:extLst>
                <a:ext uri="{FF2B5EF4-FFF2-40B4-BE49-F238E27FC236}">
                  <a16:creationId xmlns:a16="http://schemas.microsoft.com/office/drawing/2014/main" xmlns="" id="{76EDCF60-CEE4-426F-9332-3583C7F68D1C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2156589" y="5880171"/>
              <a:ext cx="304414" cy="64472"/>
              <a:chOff x="2428859" y="6033846"/>
              <a:chExt cx="503238" cy="152658"/>
            </a:xfrm>
          </p:grpSpPr>
          <p:sp>
            <p:nvSpPr>
              <p:cNvPr id="642" name="Line 5">
                <a:extLst>
                  <a:ext uri="{FF2B5EF4-FFF2-40B4-BE49-F238E27FC236}">
                    <a16:creationId xmlns:a16="http://schemas.microsoft.com/office/drawing/2014/main" xmlns="" id="{F1680DF1-C5D9-42F9-A771-70F87252D2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643" name="Line 6">
                <a:extLst>
                  <a:ext uri="{FF2B5EF4-FFF2-40B4-BE49-F238E27FC236}">
                    <a16:creationId xmlns:a16="http://schemas.microsoft.com/office/drawing/2014/main" xmlns="" id="{4A7208F5-A7AF-458B-9169-5F8C7E66D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grpSp>
            <p:nvGrpSpPr>
              <p:cNvPr id="644" name="Group 7">
                <a:extLst>
                  <a:ext uri="{FF2B5EF4-FFF2-40B4-BE49-F238E27FC236}">
                    <a16:creationId xmlns:a16="http://schemas.microsoft.com/office/drawing/2014/main" xmlns="" id="{110C80DE-326C-4F89-A7AF-EBF8D7A2EE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649" name="Line 8">
                  <a:extLst>
                    <a:ext uri="{FF2B5EF4-FFF2-40B4-BE49-F238E27FC236}">
                      <a16:creationId xmlns:a16="http://schemas.microsoft.com/office/drawing/2014/main" xmlns="" id="{9EA8B37A-62DB-484A-8170-0B709091F5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650" name="Line 9">
                  <a:extLst>
                    <a:ext uri="{FF2B5EF4-FFF2-40B4-BE49-F238E27FC236}">
                      <a16:creationId xmlns:a16="http://schemas.microsoft.com/office/drawing/2014/main" xmlns="" id="{77BD4528-D086-47A4-85AF-9FBB401031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</p:grpSp>
          <p:sp>
            <p:nvSpPr>
              <p:cNvPr id="645" name="Line 10">
                <a:extLst>
                  <a:ext uri="{FF2B5EF4-FFF2-40B4-BE49-F238E27FC236}">
                    <a16:creationId xmlns:a16="http://schemas.microsoft.com/office/drawing/2014/main" xmlns="" id="{AFD97EDE-C8DA-4DCD-B5C6-C101C64D1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646" name="Line 11">
                <a:extLst>
                  <a:ext uri="{FF2B5EF4-FFF2-40B4-BE49-F238E27FC236}">
                    <a16:creationId xmlns:a16="http://schemas.microsoft.com/office/drawing/2014/main" xmlns="" id="{85E11FEF-0D3C-4182-989A-7889133C5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647" name="Line 12">
                <a:extLst>
                  <a:ext uri="{FF2B5EF4-FFF2-40B4-BE49-F238E27FC236}">
                    <a16:creationId xmlns:a16="http://schemas.microsoft.com/office/drawing/2014/main" xmlns="" id="{7D44C07D-1D20-4CDF-8A72-249763E0F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648" name="Line 13">
                <a:extLst>
                  <a:ext uri="{FF2B5EF4-FFF2-40B4-BE49-F238E27FC236}">
                    <a16:creationId xmlns:a16="http://schemas.microsoft.com/office/drawing/2014/main" xmlns="" id="{B3688E1A-164B-4847-9B89-2ECD3DCF5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xmlns="" id="{5955F3D2-D1D9-4FA9-80C0-222875044EEA}"/>
                </a:ext>
              </a:extLst>
            </p:cNvPr>
            <p:cNvGrpSpPr/>
            <p:nvPr/>
          </p:nvGrpSpPr>
          <p:grpSpPr>
            <a:xfrm>
              <a:off x="2180948" y="5482415"/>
              <a:ext cx="233358" cy="188899"/>
              <a:chOff x="5327708" y="3437408"/>
              <a:chExt cx="351193" cy="235230"/>
            </a:xfrm>
          </p:grpSpPr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xmlns="" id="{EF82CE62-9CA8-4A13-8B1C-781B568E1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7708" y="3437408"/>
                <a:ext cx="35119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9" name="Group 638">
                <a:extLst>
                  <a:ext uri="{FF2B5EF4-FFF2-40B4-BE49-F238E27FC236}">
                    <a16:creationId xmlns:a16="http://schemas.microsoft.com/office/drawing/2014/main" xmlns="" id="{051AE175-6E87-483B-9FB8-08F12579180A}"/>
                  </a:ext>
                </a:extLst>
              </p:cNvPr>
              <p:cNvGrpSpPr/>
              <p:nvPr/>
            </p:nvGrpSpPr>
            <p:grpSpPr>
              <a:xfrm rot="16200000">
                <a:off x="5405656" y="3434274"/>
                <a:ext cx="177202" cy="299526"/>
                <a:chOff x="5405656" y="3434274"/>
                <a:chExt cx="177202" cy="299526"/>
              </a:xfrm>
            </p:grpSpPr>
            <p:sp>
              <p:nvSpPr>
                <p:cNvPr id="640" name="Arc 639">
                  <a:extLst>
                    <a:ext uri="{FF2B5EF4-FFF2-40B4-BE49-F238E27FC236}">
                      <a16:creationId xmlns:a16="http://schemas.microsoft.com/office/drawing/2014/main" xmlns="" id="{7F83C76C-3D17-4832-8657-A8DC3F8F7F9C}"/>
                    </a:ext>
                  </a:extLst>
                </p:cNvPr>
                <p:cNvSpPr/>
                <p:nvPr/>
              </p:nvSpPr>
              <p:spPr>
                <a:xfrm>
                  <a:off x="5405656" y="3462338"/>
                  <a:ext cx="177201" cy="271462"/>
                </a:xfrm>
                <a:prstGeom prst="arc">
                  <a:avLst>
                    <a:gd name="adj1" fmla="val 17282024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41" name="Arc 640">
                  <a:extLst>
                    <a:ext uri="{FF2B5EF4-FFF2-40B4-BE49-F238E27FC236}">
                      <a16:creationId xmlns:a16="http://schemas.microsoft.com/office/drawing/2014/main" xmlns="" id="{CBA56517-853F-49C0-A2AD-D26ABB7C42ED}"/>
                    </a:ext>
                  </a:extLst>
                </p:cNvPr>
                <p:cNvSpPr/>
                <p:nvPr/>
              </p:nvSpPr>
              <p:spPr>
                <a:xfrm flipV="1">
                  <a:off x="5408448" y="3434274"/>
                  <a:ext cx="174410" cy="299525"/>
                </a:xfrm>
                <a:prstGeom prst="arc">
                  <a:avLst>
                    <a:gd name="adj1" fmla="val 17534850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sp>
          <p:nvSpPr>
            <p:cNvPr id="542" name="Text Box 14">
              <a:extLst>
                <a:ext uri="{FF2B5EF4-FFF2-40B4-BE49-F238E27FC236}">
                  <a16:creationId xmlns:a16="http://schemas.microsoft.com/office/drawing/2014/main" xmlns="" id="{D58530DF-9D17-44E1-A2F9-076B86D71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9662" y="5778213"/>
              <a:ext cx="2209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CR" sz="1100" noProof="1"/>
                <a:t>R</a:t>
              </a:r>
              <a:endParaRPr lang="el-GR" altLang="es-CR" sz="1100" noProof="1"/>
            </a:p>
          </p:txBody>
        </p:sp>
        <p:cxnSp>
          <p:nvCxnSpPr>
            <p:cNvPr id="548" name="Connector: Elbow 547">
              <a:extLst>
                <a:ext uri="{FF2B5EF4-FFF2-40B4-BE49-F238E27FC236}">
                  <a16:creationId xmlns:a16="http://schemas.microsoft.com/office/drawing/2014/main" xmlns="" id="{C38A9BC9-A948-45D1-B560-5D79C2478F3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14166" y="5302917"/>
              <a:ext cx="265173" cy="102497"/>
            </a:xfrm>
            <a:prstGeom prst="bentConnector3">
              <a:avLst>
                <a:gd name="adj1" fmla="val -46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9" name="Text Box 14">
              <a:extLst>
                <a:ext uri="{FF2B5EF4-FFF2-40B4-BE49-F238E27FC236}">
                  <a16:creationId xmlns:a16="http://schemas.microsoft.com/office/drawing/2014/main" xmlns="" id="{6984D7A9-9026-4A16-91CE-7A5D15D41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2954" y="5404548"/>
              <a:ext cx="2209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CR" sz="1100" noProof="1"/>
                <a:t>C</a:t>
              </a:r>
              <a:endParaRPr lang="el-GR" altLang="es-CR" sz="1100" noProof="1"/>
            </a:p>
          </p:txBody>
        </p:sp>
        <p:grpSp>
          <p:nvGrpSpPr>
            <p:cNvPr id="550" name="Group 316">
              <a:extLst>
                <a:ext uri="{FF2B5EF4-FFF2-40B4-BE49-F238E27FC236}">
                  <a16:creationId xmlns:a16="http://schemas.microsoft.com/office/drawing/2014/main" xmlns="" id="{22C3C7BB-8577-43EF-AB9D-392031F022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551" y="6058686"/>
              <a:ext cx="219354" cy="164197"/>
              <a:chOff x="4332" y="3113"/>
              <a:chExt cx="272" cy="189"/>
            </a:xfrm>
          </p:grpSpPr>
          <p:sp>
            <p:nvSpPr>
              <p:cNvPr id="634" name="Line 317">
                <a:extLst>
                  <a:ext uri="{FF2B5EF4-FFF2-40B4-BE49-F238E27FC236}">
                    <a16:creationId xmlns:a16="http://schemas.microsoft.com/office/drawing/2014/main" xmlns="" id="{C9B9F55B-B92C-441F-8519-0842730DD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635" name="Line 318">
                <a:extLst>
                  <a:ext uri="{FF2B5EF4-FFF2-40B4-BE49-F238E27FC236}">
                    <a16:creationId xmlns:a16="http://schemas.microsoft.com/office/drawing/2014/main" xmlns="" id="{83833BDC-FBC0-4696-B71C-77F7E80AB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636" name="Line 319">
                <a:extLst>
                  <a:ext uri="{FF2B5EF4-FFF2-40B4-BE49-F238E27FC236}">
                    <a16:creationId xmlns:a16="http://schemas.microsoft.com/office/drawing/2014/main" xmlns="" id="{934A5263-DAD3-4412-B333-2C549BEE0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637" name="Line 320">
                <a:extLst>
                  <a:ext uri="{FF2B5EF4-FFF2-40B4-BE49-F238E27FC236}">
                    <a16:creationId xmlns:a16="http://schemas.microsoft.com/office/drawing/2014/main" xmlns="" id="{3B18971F-EFF1-413B-9A9C-73A7C4FA2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grpSp>
          <p:nvGrpSpPr>
            <p:cNvPr id="551" name="Group 89">
              <a:extLst>
                <a:ext uri="{FF2B5EF4-FFF2-40B4-BE49-F238E27FC236}">
                  <a16:creationId xmlns:a16="http://schemas.microsoft.com/office/drawing/2014/main" xmlns="" id="{4D536342-5035-452C-973F-898B47D50456}"/>
                </a:ext>
              </a:extLst>
            </p:cNvPr>
            <p:cNvGrpSpPr/>
            <p:nvPr/>
          </p:nvGrpSpPr>
          <p:grpSpPr>
            <a:xfrm>
              <a:off x="984217" y="4578476"/>
              <a:ext cx="1081999" cy="1043949"/>
              <a:chOff x="3124460" y="733385"/>
              <a:chExt cx="1628360" cy="1300000"/>
            </a:xfrm>
          </p:grpSpPr>
          <p:grpSp>
            <p:nvGrpSpPr>
              <p:cNvPr id="621" name="166 Grupo">
                <a:extLst>
                  <a:ext uri="{FF2B5EF4-FFF2-40B4-BE49-F238E27FC236}">
                    <a16:creationId xmlns:a16="http://schemas.microsoft.com/office/drawing/2014/main" xmlns="" id="{DEC5659F-3CE8-4CD9-BB5E-27D7F61E0E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5600" y="1037905"/>
                <a:ext cx="1360486" cy="915987"/>
                <a:chOff x="2000232" y="857233"/>
                <a:chExt cx="1214609" cy="785818"/>
              </a:xfrm>
            </p:grpSpPr>
            <p:sp>
              <p:nvSpPr>
                <p:cNvPr id="631" name="146 Triángulo isósceles">
                  <a:extLst>
                    <a:ext uri="{FF2B5EF4-FFF2-40B4-BE49-F238E27FC236}">
                      <a16:creationId xmlns:a16="http://schemas.microsoft.com/office/drawing/2014/main" xmlns="" id="{5CD89BD8-72DE-47C9-B121-31D75ABB4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57773" y="785982"/>
                  <a:ext cx="785818" cy="92831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CE6F2"/>
                </a:solidFill>
                <a:ln w="25400" algn="ctr">
                  <a:solidFill>
                    <a:srgbClr val="8EB4E3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9"/>
                    </a:srgbClr>
                  </a:outerShdw>
                </a:effectLst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s-ES" sz="1400" dirty="0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632" name="148 Conector recto">
                  <a:extLst>
                    <a:ext uri="{FF2B5EF4-FFF2-40B4-BE49-F238E27FC236}">
                      <a16:creationId xmlns:a16="http://schemas.microsoft.com/office/drawing/2014/main" xmlns="" id="{369A9B57-A48F-48A8-B962-1522C9F3A246}"/>
                    </a:ext>
                  </a:extLst>
                </p:cNvPr>
                <p:cNvCxnSpPr/>
                <p:nvPr/>
              </p:nvCxnSpPr>
              <p:spPr>
                <a:xfrm>
                  <a:off x="2000232" y="1071050"/>
                  <a:ext cx="286291" cy="27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150 Conector recto">
                  <a:extLst>
                    <a:ext uri="{FF2B5EF4-FFF2-40B4-BE49-F238E27FC236}">
                      <a16:creationId xmlns:a16="http://schemas.microsoft.com/office/drawing/2014/main" xmlns="" id="{DE74E141-F2AF-4802-A989-094D984ABBD4}"/>
                    </a:ext>
                  </a:extLst>
                </p:cNvPr>
                <p:cNvCxnSpPr/>
                <p:nvPr/>
              </p:nvCxnSpPr>
              <p:spPr>
                <a:xfrm>
                  <a:off x="2000232" y="1429232"/>
                  <a:ext cx="286291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2" name="167 CuadroTexto">
                <a:extLst>
                  <a:ext uri="{FF2B5EF4-FFF2-40B4-BE49-F238E27FC236}">
                    <a16:creationId xmlns:a16="http://schemas.microsoft.com/office/drawing/2014/main" xmlns="" id="{985C8377-0924-4304-BC80-1B685CD8A9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8" y="1495104"/>
                <a:ext cx="413011" cy="38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400" dirty="0"/>
                  <a:t>+</a:t>
                </a:r>
              </a:p>
            </p:txBody>
          </p:sp>
          <p:sp>
            <p:nvSpPr>
              <p:cNvPr id="623" name="168 CuadroTexto">
                <a:extLst>
                  <a:ext uri="{FF2B5EF4-FFF2-40B4-BE49-F238E27FC236}">
                    <a16:creationId xmlns:a16="http://schemas.microsoft.com/office/drawing/2014/main" xmlns="" id="{1F6924E8-8FBB-4010-B871-D164A86A8F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8" y="1037904"/>
                <a:ext cx="359937" cy="38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400"/>
                  <a:t>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4" name="TextBox 93">
                    <a:extLst>
                      <a:ext uri="{FF2B5EF4-FFF2-40B4-BE49-F238E27FC236}">
                        <a16:creationId xmlns:a16="http://schemas.microsoft.com/office/drawing/2014/main" xmlns="" id="{AAA2152A-EFB1-4391-B71B-907B207AE4E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4460" y="1688446"/>
                    <a:ext cx="586901" cy="3449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624" name="TextBox 93">
                    <a:extLst>
                      <a:ext uri="{FF2B5EF4-FFF2-40B4-BE49-F238E27FC236}">
                        <a16:creationId xmlns:a16="http://schemas.microsoft.com/office/drawing/2014/main" id="{AAA2152A-EFB1-4391-B71B-907B207AE4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4460" y="1688446"/>
                    <a:ext cx="586901" cy="3449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5" name="TextBox 94">
                    <a:extLst>
                      <a:ext uri="{FF2B5EF4-FFF2-40B4-BE49-F238E27FC236}">
                        <a16:creationId xmlns:a16="http://schemas.microsoft.com/office/drawing/2014/main" xmlns="" id="{92087AE1-A81C-4FF0-8157-071E538F6028}"/>
                      </a:ext>
                    </a:extLst>
                  </p:cNvPr>
                  <p:cNvSpPr txBox="1"/>
                  <p:nvPr/>
                </p:nvSpPr>
                <p:spPr>
                  <a:xfrm>
                    <a:off x="3128906" y="1008118"/>
                    <a:ext cx="575513" cy="3449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625" name="TextBox 94">
                    <a:extLst>
                      <a:ext uri="{FF2B5EF4-FFF2-40B4-BE49-F238E27FC236}">
                        <a16:creationId xmlns:a16="http://schemas.microsoft.com/office/drawing/2014/main" id="{92087AE1-A81C-4FF0-8157-071E538F60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8906" y="1008118"/>
                    <a:ext cx="575513" cy="34493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6" name="Group 96">
                <a:extLst>
                  <a:ext uri="{FF2B5EF4-FFF2-40B4-BE49-F238E27FC236}">
                    <a16:creationId xmlns:a16="http://schemas.microsoft.com/office/drawing/2014/main" xmlns="" id="{8510861A-7305-40E2-BC1F-1C465A339F5D}"/>
                  </a:ext>
                </a:extLst>
              </p:cNvPr>
              <p:cNvGrpSpPr/>
              <p:nvPr/>
            </p:nvGrpSpPr>
            <p:grpSpPr>
              <a:xfrm>
                <a:off x="4248136" y="733385"/>
                <a:ext cx="504684" cy="671233"/>
                <a:chOff x="4248136" y="733385"/>
                <a:chExt cx="504684" cy="671233"/>
              </a:xfrm>
            </p:grpSpPr>
            <p:grpSp>
              <p:nvGrpSpPr>
                <p:cNvPr id="627" name="Group 97">
                  <a:extLst>
                    <a:ext uri="{FF2B5EF4-FFF2-40B4-BE49-F238E27FC236}">
                      <a16:creationId xmlns:a16="http://schemas.microsoft.com/office/drawing/2014/main" xmlns="" id="{E3AB0367-8110-475C-99B9-1034476954ED}"/>
                    </a:ext>
                  </a:extLst>
                </p:cNvPr>
                <p:cNvGrpSpPr/>
                <p:nvPr/>
              </p:nvGrpSpPr>
              <p:grpSpPr>
                <a:xfrm>
                  <a:off x="4425371" y="1027404"/>
                  <a:ext cx="59928" cy="377214"/>
                  <a:chOff x="5419668" y="521504"/>
                  <a:chExt cx="119856" cy="866092"/>
                </a:xfrm>
              </p:grpSpPr>
              <p:sp>
                <p:nvSpPr>
                  <p:cNvPr id="629" name="Oval 103">
                    <a:extLst>
                      <a:ext uri="{FF2B5EF4-FFF2-40B4-BE49-F238E27FC236}">
                        <a16:creationId xmlns:a16="http://schemas.microsoft.com/office/drawing/2014/main" xmlns="" id="{B74ECAEC-C657-4E9C-87DC-BEA28BC06BCE}"/>
                      </a:ext>
                    </a:extLst>
                  </p:cNvPr>
                  <p:cNvSpPr/>
                  <p:nvPr/>
                </p:nvSpPr>
                <p:spPr>
                  <a:xfrm>
                    <a:off x="5419668" y="521504"/>
                    <a:ext cx="119856" cy="16687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 sz="1400"/>
                  </a:p>
                </p:txBody>
              </p:sp>
              <p:cxnSp>
                <p:nvCxnSpPr>
                  <p:cNvPr id="630" name="Straight Connector 104">
                    <a:extLst>
                      <a:ext uri="{FF2B5EF4-FFF2-40B4-BE49-F238E27FC236}">
                        <a16:creationId xmlns:a16="http://schemas.microsoft.com/office/drawing/2014/main" xmlns="" id="{8608C477-8E9C-48FE-8989-AD2B102964FB}"/>
                      </a:ext>
                    </a:extLst>
                  </p:cNvPr>
                  <p:cNvCxnSpPr>
                    <a:cxnSpLocks/>
                    <a:stCxn id="629" idx="4"/>
                  </p:cNvCxnSpPr>
                  <p:nvPr/>
                </p:nvCxnSpPr>
                <p:spPr>
                  <a:xfrm>
                    <a:off x="5479596" y="688386"/>
                    <a:ext cx="0" cy="69921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8" name="TextBox 99">
                      <a:extLst>
                        <a:ext uri="{FF2B5EF4-FFF2-40B4-BE49-F238E27FC236}">
                          <a16:creationId xmlns:a16="http://schemas.microsoft.com/office/drawing/2014/main" xmlns="" id="{B610E0F1-4011-4C4A-9641-C0072F411F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48136" y="733385"/>
                      <a:ext cx="504684" cy="325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CR" sz="1100" dirty="0"/>
                        <a:t>1</a:t>
                      </a:r>
                      <a14:m>
                        <m:oMath xmlns:m="http://schemas.openxmlformats.org/officeDocument/2006/math">
                          <m:r>
                            <a:rPr lang="es-CR" sz="1100" i="1">
                              <a:latin typeface="Cambria Math"/>
                            </a:rPr>
                            <m:t>5</m:t>
                          </m:r>
                        </m:oMath>
                      </a14:m>
                      <a:endParaRPr lang="es-CR" sz="1200" dirty="0"/>
                    </a:p>
                  </p:txBody>
                </p:sp>
              </mc:Choice>
              <mc:Fallback xmlns="">
                <p:sp>
                  <p:nvSpPr>
                    <p:cNvPr id="628" name="TextBox 99">
                      <a:extLst>
                        <a:ext uri="{FF2B5EF4-FFF2-40B4-BE49-F238E27FC236}">
                          <a16:creationId xmlns:a16="http://schemas.microsoft.com/office/drawing/2014/main" id="{B610E0F1-4011-4C4A-9641-C0072F411F0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48136" y="733385"/>
                      <a:ext cx="504684" cy="325776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6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xmlns="" id="{68F35316-AF83-4824-AF4E-29A0893F36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424" y="5023162"/>
              <a:ext cx="6438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xmlns="" id="{BB679414-D2E5-4CC2-9D99-6E4000A8A1E7}"/>
                </a:ext>
              </a:extLst>
            </p:cNvPr>
            <p:cNvGrpSpPr/>
            <p:nvPr/>
          </p:nvGrpSpPr>
          <p:grpSpPr>
            <a:xfrm rot="10540347">
              <a:off x="2000726" y="5168554"/>
              <a:ext cx="180153" cy="64907"/>
              <a:chOff x="5125453" y="3886200"/>
              <a:chExt cx="2406315" cy="613611"/>
            </a:xfrm>
          </p:grpSpPr>
          <p:sp>
            <p:nvSpPr>
              <p:cNvPr id="619" name="Oval 618">
                <a:extLst>
                  <a:ext uri="{FF2B5EF4-FFF2-40B4-BE49-F238E27FC236}">
                    <a16:creationId xmlns:a16="http://schemas.microsoft.com/office/drawing/2014/main" xmlns="" id="{7B9A9E3D-45E3-47CF-BA67-D50B53A59B7E}"/>
                  </a:ext>
                </a:extLst>
              </p:cNvPr>
              <p:cNvSpPr/>
              <p:nvPr/>
            </p:nvSpPr>
            <p:spPr>
              <a:xfrm>
                <a:off x="5125453" y="3886200"/>
                <a:ext cx="806115" cy="61361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620" name="Straight Connector 619">
                <a:extLst>
                  <a:ext uri="{FF2B5EF4-FFF2-40B4-BE49-F238E27FC236}">
                    <a16:creationId xmlns:a16="http://schemas.microsoft.com/office/drawing/2014/main" xmlns="" id="{45B19300-813F-4ABF-B79F-CAFA0206F30A}"/>
                  </a:ext>
                </a:extLst>
              </p:cNvPr>
              <p:cNvCxnSpPr>
                <a:cxnSpLocks/>
                <a:stCxn id="619" idx="6"/>
              </p:cNvCxnSpPr>
              <p:nvPr/>
            </p:nvCxnSpPr>
            <p:spPr>
              <a:xfrm>
                <a:off x="5931568" y="4193006"/>
                <a:ext cx="1600200" cy="1804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5" name="TextBox 94">
                  <a:extLst>
                    <a:ext uri="{FF2B5EF4-FFF2-40B4-BE49-F238E27FC236}">
                      <a16:creationId xmlns:a16="http://schemas.microsoft.com/office/drawing/2014/main" xmlns="" id="{AAEEE33A-4645-46F4-AC2B-CD5B33034EF8}"/>
                    </a:ext>
                  </a:extLst>
                </p:cNvPr>
                <p:cNvSpPr txBox="1"/>
                <p:nvPr/>
              </p:nvSpPr>
              <p:spPr>
                <a:xfrm>
                  <a:off x="2082311" y="4864420"/>
                  <a:ext cx="35464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555" name="TextBox 94">
                  <a:extLst>
                    <a:ext uri="{FF2B5EF4-FFF2-40B4-BE49-F238E27FC236}">
                      <a16:creationId xmlns:a16="http://schemas.microsoft.com/office/drawing/2014/main" id="{AAEEE33A-4645-46F4-AC2B-CD5B33034E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2311" y="4864420"/>
                  <a:ext cx="354648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6" name="Group 316">
              <a:extLst>
                <a:ext uri="{FF2B5EF4-FFF2-40B4-BE49-F238E27FC236}">
                  <a16:creationId xmlns:a16="http://schemas.microsoft.com/office/drawing/2014/main" xmlns="" id="{0401F9A1-E052-4000-A958-A53A6D5994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682" y="5027918"/>
              <a:ext cx="219354" cy="164197"/>
              <a:chOff x="4332" y="3113"/>
              <a:chExt cx="272" cy="189"/>
            </a:xfrm>
          </p:grpSpPr>
          <p:sp>
            <p:nvSpPr>
              <p:cNvPr id="615" name="Line 317">
                <a:extLst>
                  <a:ext uri="{FF2B5EF4-FFF2-40B4-BE49-F238E27FC236}">
                    <a16:creationId xmlns:a16="http://schemas.microsoft.com/office/drawing/2014/main" xmlns="" id="{4DD3CD17-20FC-45E9-B7D4-0C8D14A8E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616" name="Line 318">
                <a:extLst>
                  <a:ext uri="{FF2B5EF4-FFF2-40B4-BE49-F238E27FC236}">
                    <a16:creationId xmlns:a16="http://schemas.microsoft.com/office/drawing/2014/main" xmlns="" id="{6AB93845-487F-40B4-8437-3772C82E9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617" name="Line 319">
                <a:extLst>
                  <a:ext uri="{FF2B5EF4-FFF2-40B4-BE49-F238E27FC236}">
                    <a16:creationId xmlns:a16="http://schemas.microsoft.com/office/drawing/2014/main" xmlns="" id="{9AAD3FEB-F2E0-4806-BB09-3BFE7B7DD5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618" name="Line 320">
                <a:extLst>
                  <a:ext uri="{FF2B5EF4-FFF2-40B4-BE49-F238E27FC236}">
                    <a16:creationId xmlns:a16="http://schemas.microsoft.com/office/drawing/2014/main" xmlns="" id="{26307207-CFB6-489F-BEA4-345361A24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cxnSp>
          <p:nvCxnSpPr>
            <p:cNvPr id="557" name="Connector: Elbow 556">
              <a:extLst>
                <a:ext uri="{FF2B5EF4-FFF2-40B4-BE49-F238E27FC236}">
                  <a16:creationId xmlns:a16="http://schemas.microsoft.com/office/drawing/2014/main" xmlns="" id="{93C62554-5FA2-4CA4-84AB-359B0E29F9D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5803" y="5367323"/>
              <a:ext cx="366140" cy="19126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8" name="Group 98">
              <a:extLst>
                <a:ext uri="{FF2B5EF4-FFF2-40B4-BE49-F238E27FC236}">
                  <a16:creationId xmlns:a16="http://schemas.microsoft.com/office/drawing/2014/main" xmlns="" id="{F2DEDF3D-661E-4572-829E-D71679752F05}"/>
                </a:ext>
              </a:extLst>
            </p:cNvPr>
            <p:cNvGrpSpPr/>
            <p:nvPr/>
          </p:nvGrpSpPr>
          <p:grpSpPr>
            <a:xfrm rot="10800000">
              <a:off x="1851463" y="5288398"/>
              <a:ext cx="35670" cy="302917"/>
              <a:chOff x="331492" y="-5545777"/>
              <a:chExt cx="119856" cy="866090"/>
            </a:xfrm>
          </p:grpSpPr>
          <p:sp>
            <p:nvSpPr>
              <p:cNvPr id="613" name="Oval 101">
                <a:extLst>
                  <a:ext uri="{FF2B5EF4-FFF2-40B4-BE49-F238E27FC236}">
                    <a16:creationId xmlns:a16="http://schemas.microsoft.com/office/drawing/2014/main" xmlns="" id="{5CC3DB56-1525-4784-9772-3DFDFFDC086A}"/>
                  </a:ext>
                </a:extLst>
              </p:cNvPr>
              <p:cNvSpPr/>
              <p:nvPr/>
            </p:nvSpPr>
            <p:spPr>
              <a:xfrm>
                <a:off x="331492" y="-5545777"/>
                <a:ext cx="119856" cy="1668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1400"/>
              </a:p>
            </p:txBody>
          </p:sp>
          <p:cxnSp>
            <p:nvCxnSpPr>
              <p:cNvPr id="614" name="Straight Connector 102">
                <a:extLst>
                  <a:ext uri="{FF2B5EF4-FFF2-40B4-BE49-F238E27FC236}">
                    <a16:creationId xmlns:a16="http://schemas.microsoft.com/office/drawing/2014/main" xmlns="" id="{1E6D8A39-CEEE-413E-BB3E-90F4A79EE522}"/>
                  </a:ext>
                </a:extLst>
              </p:cNvPr>
              <p:cNvCxnSpPr>
                <a:cxnSpLocks/>
                <a:stCxn id="613" idx="4"/>
              </p:cNvCxnSpPr>
              <p:nvPr/>
            </p:nvCxnSpPr>
            <p:spPr>
              <a:xfrm rot="10800000" flipV="1">
                <a:off x="391420" y="-5378898"/>
                <a:ext cx="0" cy="69921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9" name="TextBox 100">
                  <a:extLst>
                    <a:ext uri="{FF2B5EF4-FFF2-40B4-BE49-F238E27FC236}">
                      <a16:creationId xmlns:a16="http://schemas.microsoft.com/office/drawing/2014/main" xmlns="" id="{FF7BA59B-A3B8-4AD8-9340-C57F044C7F23}"/>
                    </a:ext>
                  </a:extLst>
                </p:cNvPr>
                <p:cNvSpPr txBox="1"/>
                <p:nvPr/>
              </p:nvSpPr>
              <p:spPr>
                <a:xfrm>
                  <a:off x="1590253" y="5621460"/>
                  <a:ext cx="4796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100" i="1">
                            <a:latin typeface="Cambria Math"/>
                          </a:rPr>
                          <m:t>−15</m:t>
                        </m:r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559" name="TextBox 100">
                  <a:extLst>
                    <a:ext uri="{FF2B5EF4-FFF2-40B4-BE49-F238E27FC236}">
                      <a16:creationId xmlns:a16="http://schemas.microsoft.com/office/drawing/2014/main" id="{FF7BA59B-A3B8-4AD8-9340-C57F044C7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0253" y="5621460"/>
                  <a:ext cx="479618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0" name="TextBox 94">
                  <a:extLst>
                    <a:ext uri="{FF2B5EF4-FFF2-40B4-BE49-F238E27FC236}">
                      <a16:creationId xmlns:a16="http://schemas.microsoft.com/office/drawing/2014/main" xmlns="" id="{A35FE406-569B-46F3-BD6D-FBF6C7A8419F}"/>
                    </a:ext>
                  </a:extLst>
                </p:cNvPr>
                <p:cNvSpPr txBox="1"/>
                <p:nvPr/>
              </p:nvSpPr>
              <p:spPr>
                <a:xfrm>
                  <a:off x="292049" y="5422653"/>
                  <a:ext cx="38202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560" name="TextBox 94">
                  <a:extLst>
                    <a:ext uri="{FF2B5EF4-FFF2-40B4-BE49-F238E27FC236}">
                      <a16:creationId xmlns:a16="http://schemas.microsoft.com/office/drawing/2014/main" id="{A35FE406-569B-46F3-BD6D-FBF6C7A84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49" y="5422653"/>
                  <a:ext cx="382028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1" name="Group 560">
              <a:extLst>
                <a:ext uri="{FF2B5EF4-FFF2-40B4-BE49-F238E27FC236}">
                  <a16:creationId xmlns:a16="http://schemas.microsoft.com/office/drawing/2014/main" xmlns="" id="{2D10B1BB-AD58-4EED-A848-B01EBF3C7473}"/>
                </a:ext>
              </a:extLst>
            </p:cNvPr>
            <p:cNvGrpSpPr/>
            <p:nvPr/>
          </p:nvGrpSpPr>
          <p:grpSpPr>
            <a:xfrm>
              <a:off x="586544" y="5520611"/>
              <a:ext cx="180153" cy="64907"/>
              <a:chOff x="5125453" y="3886200"/>
              <a:chExt cx="2406315" cy="613611"/>
            </a:xfrm>
          </p:grpSpPr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xmlns="" id="{DDF122D7-1D5A-433B-9AF8-E82484C72D3A}"/>
                  </a:ext>
                </a:extLst>
              </p:cNvPr>
              <p:cNvSpPr/>
              <p:nvPr/>
            </p:nvSpPr>
            <p:spPr>
              <a:xfrm>
                <a:off x="5125453" y="3886200"/>
                <a:ext cx="806115" cy="61361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xmlns="" id="{E11FE3BA-DDF7-4D86-A84B-03BC3766D7AD}"/>
                  </a:ext>
                </a:extLst>
              </p:cNvPr>
              <p:cNvCxnSpPr>
                <a:cxnSpLocks/>
                <a:stCxn id="611" idx="6"/>
              </p:cNvCxnSpPr>
              <p:nvPr/>
            </p:nvCxnSpPr>
            <p:spPr>
              <a:xfrm>
                <a:off x="5931568" y="4193006"/>
                <a:ext cx="1600200" cy="1804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2" name="TextBox 94">
                  <a:extLst>
                    <a:ext uri="{FF2B5EF4-FFF2-40B4-BE49-F238E27FC236}">
                      <a16:creationId xmlns:a16="http://schemas.microsoft.com/office/drawing/2014/main" xmlns="" id="{E38EA881-18FD-4AEC-872D-19B5967A33E6}"/>
                    </a:ext>
                  </a:extLst>
                </p:cNvPr>
                <p:cNvSpPr txBox="1"/>
                <p:nvPr/>
              </p:nvSpPr>
              <p:spPr>
                <a:xfrm>
                  <a:off x="1451141" y="5059610"/>
                  <a:ext cx="3250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562" name="TextBox 94">
                  <a:extLst>
                    <a:ext uri="{FF2B5EF4-FFF2-40B4-BE49-F238E27FC236}">
                      <a16:creationId xmlns:a16="http://schemas.microsoft.com/office/drawing/2014/main" id="{E38EA881-18FD-4AEC-872D-19B5967A3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141" y="5059610"/>
                  <a:ext cx="325024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xmlns="" id="{843219F0-6D5E-4371-9295-6357B5381BE1}"/>
                </a:ext>
              </a:extLst>
            </p:cNvPr>
            <p:cNvGrpSpPr/>
            <p:nvPr/>
          </p:nvGrpSpPr>
          <p:grpSpPr>
            <a:xfrm rot="10800000">
              <a:off x="2753570" y="5821716"/>
              <a:ext cx="174353" cy="137315"/>
              <a:chOff x="9454101" y="1189725"/>
              <a:chExt cx="397565" cy="265365"/>
            </a:xfrm>
            <a:solidFill>
              <a:schemeClr val="tx1"/>
            </a:solidFill>
          </p:grpSpPr>
          <p:sp>
            <p:nvSpPr>
              <p:cNvPr id="609" name="Isosceles Triangle 608">
                <a:extLst>
                  <a:ext uri="{FF2B5EF4-FFF2-40B4-BE49-F238E27FC236}">
                    <a16:creationId xmlns:a16="http://schemas.microsoft.com/office/drawing/2014/main" xmlns="" id="{A6861FCA-A3F1-4026-B854-42EE16049F55}"/>
                  </a:ext>
                </a:extLst>
              </p:cNvPr>
              <p:cNvSpPr/>
              <p:nvPr/>
            </p:nvSpPr>
            <p:spPr>
              <a:xfrm>
                <a:off x="9529011" y="1210198"/>
                <a:ext cx="264694" cy="24489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xmlns="" id="{8246613E-609D-4FE0-8904-2E20AC8F2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01" y="1189725"/>
                <a:ext cx="397565" cy="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8" name="126 Grupo">
              <a:extLst>
                <a:ext uri="{FF2B5EF4-FFF2-40B4-BE49-F238E27FC236}">
                  <a16:creationId xmlns:a16="http://schemas.microsoft.com/office/drawing/2014/main" xmlns="" id="{DA36DC13-3F14-4BC6-9D23-82A33E69BFA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2688032" y="6192243"/>
              <a:ext cx="304414" cy="64472"/>
              <a:chOff x="2428859" y="6033846"/>
              <a:chExt cx="503238" cy="152658"/>
            </a:xfrm>
          </p:grpSpPr>
          <p:sp>
            <p:nvSpPr>
              <p:cNvPr id="587" name="Line 5">
                <a:extLst>
                  <a:ext uri="{FF2B5EF4-FFF2-40B4-BE49-F238E27FC236}">
                    <a16:creationId xmlns:a16="http://schemas.microsoft.com/office/drawing/2014/main" xmlns="" id="{71158F1C-0CA9-4978-BF3A-ECDDAC9BA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588" name="Line 6">
                <a:extLst>
                  <a:ext uri="{FF2B5EF4-FFF2-40B4-BE49-F238E27FC236}">
                    <a16:creationId xmlns:a16="http://schemas.microsoft.com/office/drawing/2014/main" xmlns="" id="{1D28298D-FDD2-4FFB-ABF2-AF282AFD1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grpSp>
            <p:nvGrpSpPr>
              <p:cNvPr id="602" name="Group 7">
                <a:extLst>
                  <a:ext uri="{FF2B5EF4-FFF2-40B4-BE49-F238E27FC236}">
                    <a16:creationId xmlns:a16="http://schemas.microsoft.com/office/drawing/2014/main" xmlns="" id="{51DEFFE3-EE13-4548-AAB4-1CABB97D0E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607" name="Line 8">
                  <a:extLst>
                    <a:ext uri="{FF2B5EF4-FFF2-40B4-BE49-F238E27FC236}">
                      <a16:creationId xmlns:a16="http://schemas.microsoft.com/office/drawing/2014/main" xmlns="" id="{3C155132-4400-44E9-B66D-6362A7AAE1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608" name="Line 9">
                  <a:extLst>
                    <a:ext uri="{FF2B5EF4-FFF2-40B4-BE49-F238E27FC236}">
                      <a16:creationId xmlns:a16="http://schemas.microsoft.com/office/drawing/2014/main" xmlns="" id="{05C6A2E8-F6E3-4A0F-8E00-ABA00D844A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</p:grpSp>
          <p:sp>
            <p:nvSpPr>
              <p:cNvPr id="603" name="Line 10">
                <a:extLst>
                  <a:ext uri="{FF2B5EF4-FFF2-40B4-BE49-F238E27FC236}">
                    <a16:creationId xmlns:a16="http://schemas.microsoft.com/office/drawing/2014/main" xmlns="" id="{B3E6339B-A0CE-4DBB-93CC-A91B976EC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604" name="Line 11">
                <a:extLst>
                  <a:ext uri="{FF2B5EF4-FFF2-40B4-BE49-F238E27FC236}">
                    <a16:creationId xmlns:a16="http://schemas.microsoft.com/office/drawing/2014/main" xmlns="" id="{B26E85B4-8A4D-4B07-854F-8835D07ECB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605" name="Line 12">
                <a:extLst>
                  <a:ext uri="{FF2B5EF4-FFF2-40B4-BE49-F238E27FC236}">
                    <a16:creationId xmlns:a16="http://schemas.microsoft.com/office/drawing/2014/main" xmlns="" id="{9E11DBE9-FC1F-4D58-979F-71DC825DC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606" name="Line 13">
                <a:extLst>
                  <a:ext uri="{FF2B5EF4-FFF2-40B4-BE49-F238E27FC236}">
                    <a16:creationId xmlns:a16="http://schemas.microsoft.com/office/drawing/2014/main" xmlns="" id="{3DF009BB-0CD9-4641-81F2-0D4075F039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grpSp>
          <p:nvGrpSpPr>
            <p:cNvPr id="579" name="Group 316">
              <a:extLst>
                <a:ext uri="{FF2B5EF4-FFF2-40B4-BE49-F238E27FC236}">
                  <a16:creationId xmlns:a16="http://schemas.microsoft.com/office/drawing/2014/main" xmlns="" id="{FE50FAC7-7160-4B64-9372-F754238B3B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9994" y="6370758"/>
              <a:ext cx="219354" cy="164197"/>
              <a:chOff x="4332" y="3113"/>
              <a:chExt cx="272" cy="189"/>
            </a:xfrm>
          </p:grpSpPr>
          <p:sp>
            <p:nvSpPr>
              <p:cNvPr id="583" name="Line 317">
                <a:extLst>
                  <a:ext uri="{FF2B5EF4-FFF2-40B4-BE49-F238E27FC236}">
                    <a16:creationId xmlns:a16="http://schemas.microsoft.com/office/drawing/2014/main" xmlns="" id="{278A0215-6179-407F-B5F5-FC813921A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584" name="Line 318">
                <a:extLst>
                  <a:ext uri="{FF2B5EF4-FFF2-40B4-BE49-F238E27FC236}">
                    <a16:creationId xmlns:a16="http://schemas.microsoft.com/office/drawing/2014/main" xmlns="" id="{097C07C0-5B46-41DE-968A-B2C76ADA6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585" name="Line 319">
                <a:extLst>
                  <a:ext uri="{FF2B5EF4-FFF2-40B4-BE49-F238E27FC236}">
                    <a16:creationId xmlns:a16="http://schemas.microsoft.com/office/drawing/2014/main" xmlns="" id="{37EAA554-AE3D-4EBC-AACF-F00567E10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586" name="Line 320">
                <a:extLst>
                  <a:ext uri="{FF2B5EF4-FFF2-40B4-BE49-F238E27FC236}">
                    <a16:creationId xmlns:a16="http://schemas.microsoft.com/office/drawing/2014/main" xmlns="" id="{916E0614-EF89-4CAB-B26F-D12FA5F6B6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cxnSp>
          <p:nvCxnSpPr>
            <p:cNvPr id="580" name="Connector: Elbow 579">
              <a:extLst>
                <a:ext uri="{FF2B5EF4-FFF2-40B4-BE49-F238E27FC236}">
                  <a16:creationId xmlns:a16="http://schemas.microsoft.com/office/drawing/2014/main" xmlns="" id="{012A676B-A748-4BFC-B489-8FBD904DAFDA}"/>
                </a:ext>
              </a:extLst>
            </p:cNvPr>
            <p:cNvCxnSpPr>
              <a:cxnSpLocks/>
              <a:stCxn id="609" idx="3"/>
            </p:cNvCxnSpPr>
            <p:nvPr/>
          </p:nvCxnSpPr>
          <p:spPr>
            <a:xfrm rot="16200000" flipV="1">
              <a:off x="2518939" y="5503624"/>
              <a:ext cx="118074" cy="5181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xmlns="" id="{2A69F265-E8AA-4BD0-8988-82A39B23AF5D}"/>
                </a:ext>
              </a:extLst>
            </p:cNvPr>
            <p:cNvCxnSpPr>
              <a:cxnSpLocks/>
            </p:cNvCxnSpPr>
            <p:nvPr/>
          </p:nvCxnSpPr>
          <p:spPr>
            <a:xfrm>
              <a:off x="2297761" y="5553065"/>
              <a:ext cx="11297" cy="237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xmlns="" id="{B7A997FE-F7F5-44D7-B399-5DD40A736C5D}"/>
                </a:ext>
              </a:extLst>
            </p:cNvPr>
            <p:cNvCxnSpPr>
              <a:cxnSpLocks/>
              <a:stCxn id="609" idx="0"/>
              <a:endCxn id="606" idx="0"/>
            </p:cNvCxnSpPr>
            <p:nvPr/>
          </p:nvCxnSpPr>
          <p:spPr>
            <a:xfrm>
              <a:off x="2837030" y="5948437"/>
              <a:ext cx="9422" cy="123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691C014-ACF7-4892-8833-B800A67FAC9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41571" y="2077149"/>
            <a:ext cx="2638425" cy="4391025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207F2E31-91A8-4099-8F5D-FB11A16CF0DC}"/>
              </a:ext>
            </a:extLst>
          </p:cNvPr>
          <p:cNvCxnSpPr>
            <a:cxnSpLocks/>
            <a:stCxn id="538" idx="2"/>
          </p:cNvCxnSpPr>
          <p:nvPr/>
        </p:nvCxnSpPr>
        <p:spPr>
          <a:xfrm rot="10800000" flipH="1">
            <a:off x="5115016" y="2153432"/>
            <a:ext cx="907931" cy="640278"/>
          </a:xfrm>
          <a:prstGeom prst="bentConnector3">
            <a:avLst>
              <a:gd name="adj1" fmla="val 641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686E1695-85A4-4A84-BCBD-F6C099FF5B2D}"/>
              </a:ext>
            </a:extLst>
          </p:cNvPr>
          <p:cNvGrpSpPr/>
          <p:nvPr/>
        </p:nvGrpSpPr>
        <p:grpSpPr>
          <a:xfrm>
            <a:off x="6906967" y="41221"/>
            <a:ext cx="5200650" cy="2391817"/>
            <a:chOff x="6906967" y="41221"/>
            <a:chExt cx="5200650" cy="239181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21DC9D18-26B4-4BC3-8AC2-030A58FF7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906967" y="41221"/>
              <a:ext cx="5200650" cy="230505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87F6A49A-7792-419C-92A3-49D4D298E544}"/>
                </a:ext>
              </a:extLst>
            </p:cNvPr>
            <p:cNvSpPr/>
            <p:nvPr/>
          </p:nvSpPr>
          <p:spPr>
            <a:xfrm>
              <a:off x="8261683" y="2063706"/>
              <a:ext cx="10374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74HC147</a:t>
              </a:r>
            </a:p>
          </p:txBody>
        </p:sp>
      </p:grp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xmlns="" id="{71438C7B-9A25-4081-8C1E-311B6B1D5B83}"/>
              </a:ext>
            </a:extLst>
          </p:cNvPr>
          <p:cNvCxnSpPr>
            <a:cxnSpLocks/>
          </p:cNvCxnSpPr>
          <p:nvPr/>
        </p:nvCxnSpPr>
        <p:spPr>
          <a:xfrm rot="5400000">
            <a:off x="4362441" y="2572536"/>
            <a:ext cx="723111" cy="437711"/>
          </a:xfrm>
          <a:prstGeom prst="bentConnector3">
            <a:avLst>
              <a:gd name="adj1" fmla="val -18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4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6CF49C-F127-4B41-A39E-803B5353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669" y="0"/>
            <a:ext cx="6090364" cy="667752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C0D231E-1806-403C-A986-80D6A19876AB}"/>
              </a:ext>
            </a:extLst>
          </p:cNvPr>
          <p:cNvGrpSpPr/>
          <p:nvPr/>
        </p:nvGrpSpPr>
        <p:grpSpPr>
          <a:xfrm>
            <a:off x="217590" y="219158"/>
            <a:ext cx="5186165" cy="4040429"/>
            <a:chOff x="278786" y="2494526"/>
            <a:chExt cx="5186165" cy="404042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22DA540-5EB7-4804-8AFA-02C8DF593353}"/>
                </a:ext>
              </a:extLst>
            </p:cNvPr>
            <p:cNvCxnSpPr/>
            <p:nvPr/>
          </p:nvCxnSpPr>
          <p:spPr>
            <a:xfrm>
              <a:off x="2394307" y="4886700"/>
              <a:ext cx="10427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B88E5806-6D5A-47D6-9569-B00E07FF50B3}"/>
                </a:ext>
              </a:extLst>
            </p:cNvPr>
            <p:cNvGrpSpPr/>
            <p:nvPr/>
          </p:nvGrpSpPr>
          <p:grpSpPr>
            <a:xfrm>
              <a:off x="2436153" y="4584190"/>
              <a:ext cx="95570" cy="338336"/>
              <a:chOff x="4068698" y="3697725"/>
              <a:chExt cx="180019" cy="751975"/>
            </a:xfrm>
          </p:grpSpPr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xmlns="" id="{8E47042D-8C28-4BBD-9871-388574A471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Arc 278">
                <a:extLst>
                  <a:ext uri="{FF2B5EF4-FFF2-40B4-BE49-F238E27FC236}">
                    <a16:creationId xmlns:a16="http://schemas.microsoft.com/office/drawing/2014/main" xmlns="" id="{B6C45BB4-A36D-46DE-988E-584166B06996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1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97F0979A-D3C3-47F6-B712-59AF36F7C87A}"/>
                </a:ext>
              </a:extLst>
            </p:cNvPr>
            <p:cNvCxnSpPr>
              <a:cxnSpLocks/>
              <a:stCxn id="279" idx="0"/>
            </p:cNvCxnSpPr>
            <p:nvPr/>
          </p:nvCxnSpPr>
          <p:spPr>
            <a:xfrm>
              <a:off x="2476846" y="4889374"/>
              <a:ext cx="146503" cy="5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D92F8CD-1A70-421B-92A7-23AAA5148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0638" y="4891122"/>
              <a:ext cx="86755" cy="3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621D8387-3CF8-44F8-80CD-B2762A05D9F6}"/>
                </a:ext>
              </a:extLst>
            </p:cNvPr>
            <p:cNvGrpSpPr/>
            <p:nvPr/>
          </p:nvGrpSpPr>
          <p:grpSpPr>
            <a:xfrm>
              <a:off x="2665596" y="4580345"/>
              <a:ext cx="95570" cy="338336"/>
              <a:chOff x="4068698" y="3697725"/>
              <a:chExt cx="180019" cy="751975"/>
            </a:xfrm>
          </p:grpSpPr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xmlns="" id="{C8CEEA69-766E-4602-BE0B-C155674066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Arc 276">
                <a:extLst>
                  <a:ext uri="{FF2B5EF4-FFF2-40B4-BE49-F238E27FC236}">
                    <a16:creationId xmlns:a16="http://schemas.microsoft.com/office/drawing/2014/main" xmlns="" id="{820359EE-CFD3-4253-B5CB-417C5DA0D2A3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814755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01952455-29B0-4FE6-8E22-3FB35364A53D}"/>
                </a:ext>
              </a:extLst>
            </p:cNvPr>
            <p:cNvCxnSpPr>
              <a:cxnSpLocks/>
              <a:stCxn id="277" idx="0"/>
            </p:cNvCxnSpPr>
            <p:nvPr/>
          </p:nvCxnSpPr>
          <p:spPr>
            <a:xfrm flipV="1">
              <a:off x="2709822" y="4891123"/>
              <a:ext cx="137566" cy="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04678DD8-9C28-4BB0-925A-EE96A2BFD4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8143" y="4887665"/>
              <a:ext cx="89130" cy="3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6DFF5B47-B1AD-4EA4-8F3D-8428FDF5B080}"/>
                </a:ext>
              </a:extLst>
            </p:cNvPr>
            <p:cNvGrpSpPr/>
            <p:nvPr/>
          </p:nvGrpSpPr>
          <p:grpSpPr>
            <a:xfrm>
              <a:off x="2902125" y="4581202"/>
              <a:ext cx="95570" cy="338336"/>
              <a:chOff x="4068698" y="3697725"/>
              <a:chExt cx="180019" cy="751975"/>
            </a:xfrm>
          </p:grpSpPr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xmlns="" id="{BF2B9429-AFE4-4134-A534-F23F8072A7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Arc 274">
                <a:extLst>
                  <a:ext uri="{FF2B5EF4-FFF2-40B4-BE49-F238E27FC236}">
                    <a16:creationId xmlns:a16="http://schemas.microsoft.com/office/drawing/2014/main" xmlns="" id="{3490DD77-4539-49A7-8698-19A5E46B78A8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1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B73F9841-67A0-485E-B173-36C3FEE00893}"/>
                </a:ext>
              </a:extLst>
            </p:cNvPr>
            <p:cNvCxnSpPr>
              <a:cxnSpLocks/>
              <a:stCxn id="275" idx="0"/>
            </p:cNvCxnSpPr>
            <p:nvPr/>
          </p:nvCxnSpPr>
          <p:spPr>
            <a:xfrm>
              <a:off x="2942817" y="4886386"/>
              <a:ext cx="130759" cy="47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A65F3367-918E-4CA0-B8CA-72F82FC040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4672" y="4888522"/>
              <a:ext cx="89130" cy="3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5B4842F8-B056-4243-833B-ED1F76507DD1}"/>
                </a:ext>
              </a:extLst>
            </p:cNvPr>
            <p:cNvGrpSpPr/>
            <p:nvPr/>
          </p:nvGrpSpPr>
          <p:grpSpPr>
            <a:xfrm>
              <a:off x="3137365" y="4585047"/>
              <a:ext cx="95570" cy="338336"/>
              <a:chOff x="4068698" y="3697725"/>
              <a:chExt cx="180019" cy="751975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xmlns="" id="{3B89A909-0471-4646-86C2-923913EF5B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Arc 272">
                <a:extLst>
                  <a:ext uri="{FF2B5EF4-FFF2-40B4-BE49-F238E27FC236}">
                    <a16:creationId xmlns:a16="http://schemas.microsoft.com/office/drawing/2014/main" xmlns="" id="{B48829BB-7476-4067-8772-8E3AA93E2485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0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814E909-C7D2-4617-A93C-40E66851D4D5}"/>
                </a:ext>
              </a:extLst>
            </p:cNvPr>
            <p:cNvCxnSpPr>
              <a:cxnSpLocks/>
              <a:stCxn id="273" idx="0"/>
            </p:cNvCxnSpPr>
            <p:nvPr/>
          </p:nvCxnSpPr>
          <p:spPr>
            <a:xfrm>
              <a:off x="3178057" y="4890232"/>
              <a:ext cx="130759" cy="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967606D0-D84A-4CD0-9AC6-F0CED4E7B34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849" y="4891122"/>
              <a:ext cx="97192" cy="1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95F3CDB8-DBE3-44A8-B27A-20517D525C4D}"/>
                </a:ext>
              </a:extLst>
            </p:cNvPr>
            <p:cNvCxnSpPr/>
            <p:nvPr/>
          </p:nvCxnSpPr>
          <p:spPr>
            <a:xfrm>
              <a:off x="2541798" y="5286359"/>
              <a:ext cx="10427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0FB2EEA9-9020-4FE8-80F7-276D246697BE}"/>
                </a:ext>
              </a:extLst>
            </p:cNvPr>
            <p:cNvGrpSpPr/>
            <p:nvPr/>
          </p:nvGrpSpPr>
          <p:grpSpPr>
            <a:xfrm>
              <a:off x="2583644" y="4983849"/>
              <a:ext cx="95570" cy="338336"/>
              <a:chOff x="4068698" y="3697725"/>
              <a:chExt cx="180019" cy="751975"/>
            </a:xfrm>
          </p:grpSpPr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xmlns="" id="{14C67588-2775-4C78-B335-8D17C5E523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Arc 270">
                <a:extLst>
                  <a:ext uri="{FF2B5EF4-FFF2-40B4-BE49-F238E27FC236}">
                    <a16:creationId xmlns:a16="http://schemas.microsoft.com/office/drawing/2014/main" xmlns="" id="{319E9806-7405-4AB0-9021-3B88C819C857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1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AA71582B-2294-4587-9EA4-DBD7A5AF024B}"/>
                </a:ext>
              </a:extLst>
            </p:cNvPr>
            <p:cNvCxnSpPr>
              <a:cxnSpLocks/>
              <a:stCxn id="271" idx="0"/>
            </p:cNvCxnSpPr>
            <p:nvPr/>
          </p:nvCxnSpPr>
          <p:spPr>
            <a:xfrm>
              <a:off x="2624337" y="5289033"/>
              <a:ext cx="146503" cy="5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1328221D-E5E7-4A8C-BB42-D80ECAE7A5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8129" y="5290781"/>
              <a:ext cx="86755" cy="3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93B12AFB-99CA-4781-AAE8-015D69FE3FC7}"/>
                </a:ext>
              </a:extLst>
            </p:cNvPr>
            <p:cNvGrpSpPr/>
            <p:nvPr/>
          </p:nvGrpSpPr>
          <p:grpSpPr>
            <a:xfrm>
              <a:off x="2813087" y="4980004"/>
              <a:ext cx="95570" cy="338336"/>
              <a:chOff x="4068698" y="3697725"/>
              <a:chExt cx="180019" cy="751975"/>
            </a:xfrm>
          </p:grpSpPr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xmlns="" id="{E003A023-DE10-4BA8-8098-EEC0A6F2C3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Arc 268">
                <a:extLst>
                  <a:ext uri="{FF2B5EF4-FFF2-40B4-BE49-F238E27FC236}">
                    <a16:creationId xmlns:a16="http://schemas.microsoft.com/office/drawing/2014/main" xmlns="" id="{A188BCDB-7FAF-4B00-8993-F2F3333061A9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814755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345B4B50-FCD4-47FB-8482-932AC63C6A5C}"/>
                </a:ext>
              </a:extLst>
            </p:cNvPr>
            <p:cNvCxnSpPr>
              <a:cxnSpLocks/>
              <a:stCxn id="269" idx="0"/>
            </p:cNvCxnSpPr>
            <p:nvPr/>
          </p:nvCxnSpPr>
          <p:spPr>
            <a:xfrm flipV="1">
              <a:off x="2857313" y="5290782"/>
              <a:ext cx="137566" cy="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FB397ED3-4A97-491F-917C-850811EFB4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634" y="5287324"/>
              <a:ext cx="89130" cy="3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66B85916-13E1-4277-BCC7-A4130B3951EF}"/>
                </a:ext>
              </a:extLst>
            </p:cNvPr>
            <p:cNvGrpSpPr/>
            <p:nvPr/>
          </p:nvGrpSpPr>
          <p:grpSpPr>
            <a:xfrm>
              <a:off x="3049616" y="4980861"/>
              <a:ext cx="95570" cy="338336"/>
              <a:chOff x="4068698" y="3697725"/>
              <a:chExt cx="180019" cy="751975"/>
            </a:xfrm>
          </p:grpSpPr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xmlns="" id="{7160D409-01A5-47BA-AE36-DD7BFFB785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Arc 266">
                <a:extLst>
                  <a:ext uri="{FF2B5EF4-FFF2-40B4-BE49-F238E27FC236}">
                    <a16:creationId xmlns:a16="http://schemas.microsoft.com/office/drawing/2014/main" xmlns="" id="{E9EB6D23-3F86-40BE-9FF3-0773E0CC0ACF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1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66D04C00-2062-478C-A007-AFAD2FBB5C1D}"/>
                </a:ext>
              </a:extLst>
            </p:cNvPr>
            <p:cNvCxnSpPr>
              <a:cxnSpLocks/>
              <a:stCxn id="267" idx="0"/>
            </p:cNvCxnSpPr>
            <p:nvPr/>
          </p:nvCxnSpPr>
          <p:spPr>
            <a:xfrm>
              <a:off x="3090308" y="5286045"/>
              <a:ext cx="130759" cy="47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ACE5E69A-214B-4C3B-9912-A16619DE9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163" y="5288181"/>
              <a:ext cx="89130" cy="3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BA8AA6A2-AFCB-4ADE-AEDE-1BB5C51CC919}"/>
                </a:ext>
              </a:extLst>
            </p:cNvPr>
            <p:cNvGrpSpPr/>
            <p:nvPr/>
          </p:nvGrpSpPr>
          <p:grpSpPr>
            <a:xfrm>
              <a:off x="3284856" y="4984706"/>
              <a:ext cx="95570" cy="338336"/>
              <a:chOff x="4068698" y="3697725"/>
              <a:chExt cx="180019" cy="751975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xmlns="" id="{58B50EDA-4648-4C52-9B87-ECEFF1E21E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998" y="4130593"/>
                <a:ext cx="2028" cy="241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Arc 264">
                <a:extLst>
                  <a:ext uri="{FF2B5EF4-FFF2-40B4-BE49-F238E27FC236}">
                    <a16:creationId xmlns:a16="http://schemas.microsoft.com/office/drawing/2014/main" xmlns="" id="{68E4CE9E-3097-4811-B1BD-B510AB2A0097}"/>
                  </a:ext>
                </a:extLst>
              </p:cNvPr>
              <p:cNvSpPr/>
              <p:nvPr/>
            </p:nvSpPr>
            <p:spPr>
              <a:xfrm rot="10266143">
                <a:off x="4068698" y="3697725"/>
                <a:ext cx="180019" cy="751975"/>
              </a:xfrm>
              <a:prstGeom prst="arc">
                <a:avLst>
                  <a:gd name="adj1" fmla="val 16902103"/>
                  <a:gd name="adj2" fmla="val 205414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A185907A-C758-465B-80C8-F6CC2A42340F}"/>
                </a:ext>
              </a:extLst>
            </p:cNvPr>
            <p:cNvCxnSpPr>
              <a:cxnSpLocks/>
              <a:stCxn id="265" idx="0"/>
            </p:cNvCxnSpPr>
            <p:nvPr/>
          </p:nvCxnSpPr>
          <p:spPr>
            <a:xfrm>
              <a:off x="3325548" y="5289891"/>
              <a:ext cx="130759" cy="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8E1A55C9-BD15-4BB9-BF13-4E8F9DEC5029}"/>
                </a:ext>
              </a:extLst>
            </p:cNvPr>
            <p:cNvCxnSpPr>
              <a:cxnSpLocks/>
            </p:cNvCxnSpPr>
            <p:nvPr/>
          </p:nvCxnSpPr>
          <p:spPr>
            <a:xfrm>
              <a:off x="3429340" y="5290781"/>
              <a:ext cx="97192" cy="1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94">
                  <a:extLst>
                    <a:ext uri="{FF2B5EF4-FFF2-40B4-BE49-F238E27FC236}">
                      <a16:creationId xmlns:a16="http://schemas.microsoft.com/office/drawing/2014/main" xmlns="" id="{969B56B1-3946-4CBE-9BE7-C386FA2AA52E}"/>
                    </a:ext>
                  </a:extLst>
                </p:cNvPr>
                <p:cNvSpPr txBox="1"/>
                <p:nvPr/>
              </p:nvSpPr>
              <p:spPr>
                <a:xfrm>
                  <a:off x="2499291" y="4007004"/>
                  <a:ext cx="3687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1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1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33" name="TextBox 94">
                  <a:extLst>
                    <a:ext uri="{FF2B5EF4-FFF2-40B4-BE49-F238E27FC236}">
                      <a16:creationId xmlns:a16="http://schemas.microsoft.com/office/drawing/2014/main" id="{969B56B1-3946-4CBE-9BE7-C386FA2AA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9291" y="4007004"/>
                  <a:ext cx="368755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94">
                  <a:extLst>
                    <a:ext uri="{FF2B5EF4-FFF2-40B4-BE49-F238E27FC236}">
                      <a16:creationId xmlns:a16="http://schemas.microsoft.com/office/drawing/2014/main" xmlns="" id="{33D428C8-4ED6-4782-84AE-A478771DF877}"/>
                    </a:ext>
                  </a:extLst>
                </p:cNvPr>
                <p:cNvSpPr txBox="1"/>
                <p:nvPr/>
              </p:nvSpPr>
              <p:spPr>
                <a:xfrm>
                  <a:off x="3010693" y="4041498"/>
                  <a:ext cx="4180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1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1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34" name="TextBox 94">
                  <a:extLst>
                    <a:ext uri="{FF2B5EF4-FFF2-40B4-BE49-F238E27FC236}">
                      <a16:creationId xmlns:a16="http://schemas.microsoft.com/office/drawing/2014/main" id="{33D428C8-4ED6-4782-84AE-A478771DF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0693" y="4041498"/>
                  <a:ext cx="41806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C4263B8A-F7D0-422C-B2D6-6C358400C447}"/>
                </a:ext>
              </a:extLst>
            </p:cNvPr>
            <p:cNvGrpSpPr/>
            <p:nvPr/>
          </p:nvGrpSpPr>
          <p:grpSpPr>
            <a:xfrm>
              <a:off x="3341672" y="4405463"/>
              <a:ext cx="1368650" cy="1235594"/>
              <a:chOff x="8470232" y="2959768"/>
              <a:chExt cx="2059756" cy="1538650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xmlns="" id="{16AE1382-39CA-4708-AD29-8092D175655B}"/>
                  </a:ext>
                </a:extLst>
              </p:cNvPr>
              <p:cNvSpPr/>
              <p:nvPr/>
            </p:nvSpPr>
            <p:spPr>
              <a:xfrm>
                <a:off x="8903369" y="2959768"/>
                <a:ext cx="1167064" cy="15386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6" name="Text Box 14">
                <a:extLst>
                  <a:ext uri="{FF2B5EF4-FFF2-40B4-BE49-F238E27FC236}">
                    <a16:creationId xmlns:a16="http://schemas.microsoft.com/office/drawing/2014/main" xmlns="" id="{466EB5CB-7581-41DA-BC2A-95F360AD48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66757" y="3164545"/>
                <a:ext cx="383469" cy="344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CR" altLang="es-CR" sz="1200" noProof="1"/>
                  <a:t>S</a:t>
                </a:r>
                <a:endParaRPr lang="el-GR" altLang="es-CR" sz="1200" noProof="1"/>
              </a:p>
            </p:txBody>
          </p:sp>
          <p:sp>
            <p:nvSpPr>
              <p:cNvPr id="257" name="Text Box 14">
                <a:extLst>
                  <a:ext uri="{FF2B5EF4-FFF2-40B4-BE49-F238E27FC236}">
                    <a16:creationId xmlns:a16="http://schemas.microsoft.com/office/drawing/2014/main" xmlns="" id="{A84D22AC-6347-4CC7-8F30-6722D2807F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0394" y="4011731"/>
                <a:ext cx="383469" cy="344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CR" altLang="es-CR" sz="1200" noProof="1"/>
                  <a:t>R</a:t>
                </a:r>
                <a:endParaRPr lang="el-GR" altLang="es-CR" sz="1200" noProof="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94">
                    <a:extLst>
                      <a:ext uri="{FF2B5EF4-FFF2-40B4-BE49-F238E27FC236}">
                        <a16:creationId xmlns:a16="http://schemas.microsoft.com/office/drawing/2014/main" xmlns="" id="{2CA24EBF-A63D-4592-A36C-1C16911090E1}"/>
                      </a:ext>
                    </a:extLst>
                  </p:cNvPr>
                  <p:cNvSpPr txBox="1"/>
                  <p:nvPr/>
                </p:nvSpPr>
                <p:spPr>
                  <a:xfrm>
                    <a:off x="9642733" y="3171064"/>
                    <a:ext cx="494552" cy="3449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258" name="TextBox 94">
                    <a:extLst>
                      <a:ext uri="{FF2B5EF4-FFF2-40B4-BE49-F238E27FC236}">
                        <a16:creationId xmlns:a16="http://schemas.microsoft.com/office/drawing/2014/main" id="{2CA24EBF-A63D-4592-A36C-1C16911090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2733" y="3171064"/>
                    <a:ext cx="494552" cy="3449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94">
                    <a:extLst>
                      <a:ext uri="{FF2B5EF4-FFF2-40B4-BE49-F238E27FC236}">
                        <a16:creationId xmlns:a16="http://schemas.microsoft.com/office/drawing/2014/main" xmlns="" id="{083F845D-9BF5-458B-B25B-8E5530C4F1EF}"/>
                      </a:ext>
                    </a:extLst>
                  </p:cNvPr>
                  <p:cNvSpPr txBox="1"/>
                  <p:nvPr/>
                </p:nvSpPr>
                <p:spPr>
                  <a:xfrm>
                    <a:off x="9647710" y="4068544"/>
                    <a:ext cx="494552" cy="3454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259" name="TextBox 94">
                    <a:extLst>
                      <a:ext uri="{FF2B5EF4-FFF2-40B4-BE49-F238E27FC236}">
                        <a16:creationId xmlns:a16="http://schemas.microsoft.com/office/drawing/2014/main" id="{083F845D-9BF5-458B-B25B-8E5530C4F1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7710" y="4068544"/>
                    <a:ext cx="494552" cy="34541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xmlns="" id="{FD9470E4-4F76-4AE0-BEB2-0FAAA59335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68386" y="3286268"/>
                <a:ext cx="339850" cy="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xmlns="" id="{7CFCC4C8-76B3-4D27-A418-8A9B8A38E90C}"/>
                  </a:ext>
                </a:extLst>
              </p:cNvPr>
              <p:cNvCxnSpPr/>
              <p:nvPr/>
            </p:nvCxnSpPr>
            <p:spPr>
              <a:xfrm>
                <a:off x="8470232" y="4195179"/>
                <a:ext cx="4331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xmlns="" id="{35755E9F-E5E6-4A37-82F0-1B34C4966A8E}"/>
                  </a:ext>
                </a:extLst>
              </p:cNvPr>
              <p:cNvCxnSpPr/>
              <p:nvPr/>
            </p:nvCxnSpPr>
            <p:spPr>
              <a:xfrm>
                <a:off x="10096851" y="4217669"/>
                <a:ext cx="4331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xmlns="" id="{6F245E93-C932-4CF4-8425-787E6FB92BBC}"/>
                </a:ext>
              </a:extLst>
            </p:cNvPr>
            <p:cNvCxnSpPr>
              <a:cxnSpLocks/>
              <a:endCxn id="152" idx="1"/>
            </p:cNvCxnSpPr>
            <p:nvPr/>
          </p:nvCxnSpPr>
          <p:spPr>
            <a:xfrm rot="10800000">
              <a:off x="2834866" y="4034395"/>
              <a:ext cx="599822" cy="636244"/>
            </a:xfrm>
            <a:prstGeom prst="bentConnector4">
              <a:avLst>
                <a:gd name="adj1" fmla="val 16749"/>
                <a:gd name="adj2" fmla="val 10911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xmlns="" id="{62845628-43CA-4680-9B2C-B25C6F7073C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50697" y="5393375"/>
              <a:ext cx="624032" cy="681833"/>
            </a:xfrm>
            <a:prstGeom prst="bentConnector4">
              <a:avLst>
                <a:gd name="adj1" fmla="val 20467"/>
                <a:gd name="adj2" fmla="val 9683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FBBB8BB5-D590-4894-81EA-339BCEECF360}"/>
                </a:ext>
              </a:extLst>
            </p:cNvPr>
            <p:cNvGrpSpPr/>
            <p:nvPr/>
          </p:nvGrpSpPr>
          <p:grpSpPr>
            <a:xfrm>
              <a:off x="4688013" y="3755077"/>
              <a:ext cx="776938" cy="2688316"/>
              <a:chOff x="8684172" y="2434337"/>
              <a:chExt cx="1169256" cy="334768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xmlns="" id="{F4E1EA3C-782C-4512-92B5-CB904F9A7B6A}"/>
                  </a:ext>
                </a:extLst>
              </p:cNvPr>
              <p:cNvGrpSpPr/>
              <p:nvPr/>
            </p:nvGrpSpPr>
            <p:grpSpPr>
              <a:xfrm>
                <a:off x="9269204" y="5135854"/>
                <a:ext cx="351193" cy="235230"/>
                <a:chOff x="5327708" y="3437408"/>
                <a:chExt cx="351193" cy="235230"/>
              </a:xfrm>
            </p:grpSpPr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xmlns="" id="{C7205CDA-3ABA-45D7-BEFD-24AE16734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7708" y="3437408"/>
                  <a:ext cx="351193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2" name="Group 251">
                  <a:extLst>
                    <a:ext uri="{FF2B5EF4-FFF2-40B4-BE49-F238E27FC236}">
                      <a16:creationId xmlns:a16="http://schemas.microsoft.com/office/drawing/2014/main" xmlns="" id="{DD51DBDE-C420-484C-AF2F-AA05DD74A5E6}"/>
                    </a:ext>
                  </a:extLst>
                </p:cNvPr>
                <p:cNvGrpSpPr/>
                <p:nvPr/>
              </p:nvGrpSpPr>
              <p:grpSpPr>
                <a:xfrm rot="16200000">
                  <a:off x="5405656" y="3434274"/>
                  <a:ext cx="177202" cy="299526"/>
                  <a:chOff x="5405656" y="3434274"/>
                  <a:chExt cx="177202" cy="299526"/>
                </a:xfrm>
              </p:grpSpPr>
              <p:sp>
                <p:nvSpPr>
                  <p:cNvPr id="253" name="Arc 252">
                    <a:extLst>
                      <a:ext uri="{FF2B5EF4-FFF2-40B4-BE49-F238E27FC236}">
                        <a16:creationId xmlns:a16="http://schemas.microsoft.com/office/drawing/2014/main" xmlns="" id="{2BDF11A8-520B-4362-8918-A2FED258F0CA}"/>
                      </a:ext>
                    </a:extLst>
                  </p:cNvPr>
                  <p:cNvSpPr/>
                  <p:nvPr/>
                </p:nvSpPr>
                <p:spPr>
                  <a:xfrm>
                    <a:off x="5405656" y="3462338"/>
                    <a:ext cx="177201" cy="271462"/>
                  </a:xfrm>
                  <a:prstGeom prst="arc">
                    <a:avLst>
                      <a:gd name="adj1" fmla="val 17282024"/>
                      <a:gd name="adj2" fmla="val 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54" name="Arc 253">
                    <a:extLst>
                      <a:ext uri="{FF2B5EF4-FFF2-40B4-BE49-F238E27FC236}">
                        <a16:creationId xmlns:a16="http://schemas.microsoft.com/office/drawing/2014/main" xmlns="" id="{A8C306AC-1B2D-431F-8608-4DB2E9DF86D4}"/>
                      </a:ext>
                    </a:extLst>
                  </p:cNvPr>
                  <p:cNvSpPr/>
                  <p:nvPr/>
                </p:nvSpPr>
                <p:spPr>
                  <a:xfrm flipV="1">
                    <a:off x="5408448" y="3434274"/>
                    <a:ext cx="174410" cy="299525"/>
                  </a:xfrm>
                  <a:prstGeom prst="arc">
                    <a:avLst>
                      <a:gd name="adj1" fmla="val 17534850"/>
                      <a:gd name="adj2" fmla="val 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</p:grp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xmlns="" id="{9E5DBC04-ADCF-41E3-84C9-55C38B8E51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58096" y="4183022"/>
                <a:ext cx="1" cy="35385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xmlns="" id="{784DBE48-5228-49E6-8794-177E77BBF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5413" y="4262180"/>
                <a:ext cx="0" cy="86904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xmlns="" id="{B0E041DE-18AC-447A-BAD5-63D3C0BD19A9}"/>
                  </a:ext>
                </a:extLst>
              </p:cNvPr>
              <p:cNvCxnSpPr>
                <a:cxnSpLocks/>
                <a:endCxn id="254" idx="2"/>
              </p:cNvCxnSpPr>
              <p:nvPr/>
            </p:nvCxnSpPr>
            <p:spPr>
              <a:xfrm flipV="1">
                <a:off x="9430629" y="5193883"/>
                <a:ext cx="5124" cy="4126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126 Grupo">
                <a:extLst>
                  <a:ext uri="{FF2B5EF4-FFF2-40B4-BE49-F238E27FC236}">
                    <a16:creationId xmlns:a16="http://schemas.microsoft.com/office/drawing/2014/main" xmlns="" id="{BD5A30B5-7CE9-4EC6-8AE3-AF84129880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9234404" y="2838386"/>
                <a:ext cx="379078" cy="97028"/>
                <a:chOff x="2428859" y="6033846"/>
                <a:chExt cx="503238" cy="152658"/>
              </a:xfrm>
            </p:grpSpPr>
            <p:sp>
              <p:nvSpPr>
                <p:cNvPr id="242" name="Line 5">
                  <a:extLst>
                    <a:ext uri="{FF2B5EF4-FFF2-40B4-BE49-F238E27FC236}">
                      <a16:creationId xmlns:a16="http://schemas.microsoft.com/office/drawing/2014/main" xmlns="" id="{5E953F4D-D52F-4975-9538-11A04A41B8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243" name="Line 6">
                  <a:extLst>
                    <a:ext uri="{FF2B5EF4-FFF2-40B4-BE49-F238E27FC236}">
                      <a16:creationId xmlns:a16="http://schemas.microsoft.com/office/drawing/2014/main" xmlns="" id="{C64FCF47-0190-42CE-A4AF-F44D58D62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grpSp>
              <p:nvGrpSpPr>
                <p:cNvPr id="244" name="Group 7">
                  <a:extLst>
                    <a:ext uri="{FF2B5EF4-FFF2-40B4-BE49-F238E27FC236}">
                      <a16:creationId xmlns:a16="http://schemas.microsoft.com/office/drawing/2014/main" xmlns="" id="{FB9E4817-A4ED-43D3-9BF9-FE3E1668B4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249" name="Line 8">
                    <a:extLst>
                      <a:ext uri="{FF2B5EF4-FFF2-40B4-BE49-F238E27FC236}">
                        <a16:creationId xmlns:a16="http://schemas.microsoft.com/office/drawing/2014/main" xmlns="" id="{6CCEFB25-7694-4A89-8139-C0B10AC9A1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 sz="1400"/>
                  </a:p>
                </p:txBody>
              </p:sp>
              <p:sp>
                <p:nvSpPr>
                  <p:cNvPr id="250" name="Line 9">
                    <a:extLst>
                      <a:ext uri="{FF2B5EF4-FFF2-40B4-BE49-F238E27FC236}">
                        <a16:creationId xmlns:a16="http://schemas.microsoft.com/office/drawing/2014/main" xmlns="" id="{B16944DB-15AB-4BF0-8970-1545D82B45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 sz="1400"/>
                  </a:p>
                </p:txBody>
              </p:sp>
            </p:grpSp>
            <p:sp>
              <p:nvSpPr>
                <p:cNvPr id="245" name="Line 10">
                  <a:extLst>
                    <a:ext uri="{FF2B5EF4-FFF2-40B4-BE49-F238E27FC236}">
                      <a16:creationId xmlns:a16="http://schemas.microsoft.com/office/drawing/2014/main" xmlns="" id="{6E5073EE-9080-4D99-83ED-47F707A845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246" name="Line 11">
                  <a:extLst>
                    <a:ext uri="{FF2B5EF4-FFF2-40B4-BE49-F238E27FC236}">
                      <a16:creationId xmlns:a16="http://schemas.microsoft.com/office/drawing/2014/main" xmlns="" id="{C5CF4BD8-EF14-4EA7-B201-096C389AF3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247" name="Line 12">
                  <a:extLst>
                    <a:ext uri="{FF2B5EF4-FFF2-40B4-BE49-F238E27FC236}">
                      <a16:creationId xmlns:a16="http://schemas.microsoft.com/office/drawing/2014/main" xmlns="" id="{EE9117D1-B430-4878-ACD1-C721B75D62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248" name="Line 13">
                  <a:extLst>
                    <a:ext uri="{FF2B5EF4-FFF2-40B4-BE49-F238E27FC236}">
                      <a16:creationId xmlns:a16="http://schemas.microsoft.com/office/drawing/2014/main" xmlns="" id="{D5F63B66-8027-4459-8D9C-C1ED2D207B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</p:grpSp>
          <p:grpSp>
            <p:nvGrpSpPr>
              <p:cNvPr id="202" name="Group 316">
                <a:extLst>
                  <a:ext uri="{FF2B5EF4-FFF2-40B4-BE49-F238E27FC236}">
                    <a16:creationId xmlns:a16="http://schemas.microsoft.com/office/drawing/2014/main" xmlns="" id="{24E17CA5-B59A-4650-A170-426E1919BB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69900" y="5577551"/>
                <a:ext cx="330118" cy="204470"/>
                <a:chOff x="4332" y="3113"/>
                <a:chExt cx="272" cy="189"/>
              </a:xfrm>
            </p:grpSpPr>
            <p:sp>
              <p:nvSpPr>
                <p:cNvPr id="238" name="Line 317">
                  <a:extLst>
                    <a:ext uri="{FF2B5EF4-FFF2-40B4-BE49-F238E27FC236}">
                      <a16:creationId xmlns:a16="http://schemas.microsoft.com/office/drawing/2014/main" xmlns="" id="{1BFF31F1-EB92-42BF-81BA-36EE37FEE6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2" y="3203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239" name="Line 318">
                  <a:extLst>
                    <a:ext uri="{FF2B5EF4-FFF2-40B4-BE49-F238E27FC236}">
                      <a16:creationId xmlns:a16="http://schemas.microsoft.com/office/drawing/2014/main" xmlns="" id="{C5A2AD16-DFE4-4EDC-99FF-2408D6DE52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1" y="3249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240" name="Line 319">
                  <a:extLst>
                    <a:ext uri="{FF2B5EF4-FFF2-40B4-BE49-F238E27FC236}">
                      <a16:creationId xmlns:a16="http://schemas.microsoft.com/office/drawing/2014/main" xmlns="" id="{F0043332-724C-4FA1-8390-D82A55DC4C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53" y="3302"/>
                  <a:ext cx="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241" name="Line 320">
                  <a:extLst>
                    <a:ext uri="{FF2B5EF4-FFF2-40B4-BE49-F238E27FC236}">
                      <a16:creationId xmlns:a16="http://schemas.microsoft.com/office/drawing/2014/main" xmlns="" id="{B109C26A-1039-4376-92F1-815BBE545D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68" y="3113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</p:grpSp>
          <p:sp>
            <p:nvSpPr>
              <p:cNvPr id="203" name="Text Box 14">
                <a:extLst>
                  <a:ext uri="{FF2B5EF4-FFF2-40B4-BE49-F238E27FC236}">
                    <a16:creationId xmlns:a16="http://schemas.microsoft.com/office/drawing/2014/main" xmlns="" id="{64DE6021-EE36-46E7-99C5-ED982FB94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6276" y="5037324"/>
                <a:ext cx="469558" cy="325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s-CR" sz="1100" noProof="1"/>
                  <a:t>C</a:t>
                </a:r>
                <a:endParaRPr lang="el-GR" altLang="es-CR" sz="1100" noProof="1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xmlns="" id="{370BE3F9-A718-4D86-A7E9-A61A64EE2D42}"/>
                  </a:ext>
                </a:extLst>
              </p:cNvPr>
              <p:cNvSpPr/>
              <p:nvPr/>
            </p:nvSpPr>
            <p:spPr>
              <a:xfrm>
                <a:off x="9418891" y="4019240"/>
                <a:ext cx="99811" cy="1027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205" name="126 Grupo">
                <a:extLst>
                  <a:ext uri="{FF2B5EF4-FFF2-40B4-BE49-F238E27FC236}">
                    <a16:creationId xmlns:a16="http://schemas.microsoft.com/office/drawing/2014/main" xmlns="" id="{787682ED-9D03-464D-B609-56CED35206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9234404" y="2838386"/>
                <a:ext cx="379078" cy="97028"/>
                <a:chOff x="2428859" y="6033846"/>
                <a:chExt cx="503238" cy="152658"/>
              </a:xfrm>
            </p:grpSpPr>
            <p:sp>
              <p:nvSpPr>
                <p:cNvPr id="229" name="Line 5">
                  <a:extLst>
                    <a:ext uri="{FF2B5EF4-FFF2-40B4-BE49-F238E27FC236}">
                      <a16:creationId xmlns:a16="http://schemas.microsoft.com/office/drawing/2014/main" xmlns="" id="{2634747F-A83B-42B4-98B6-0707FE8BF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230" name="Line 6">
                  <a:extLst>
                    <a:ext uri="{FF2B5EF4-FFF2-40B4-BE49-F238E27FC236}">
                      <a16:creationId xmlns:a16="http://schemas.microsoft.com/office/drawing/2014/main" xmlns="" id="{B7EB4D6C-FEA7-455E-8FD3-32AE6C40A7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grpSp>
              <p:nvGrpSpPr>
                <p:cNvPr id="231" name="Group 7">
                  <a:extLst>
                    <a:ext uri="{FF2B5EF4-FFF2-40B4-BE49-F238E27FC236}">
                      <a16:creationId xmlns:a16="http://schemas.microsoft.com/office/drawing/2014/main" xmlns="" id="{0D30604B-65C5-4CA8-A216-B0996FAAB6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236" name="Line 8">
                    <a:extLst>
                      <a:ext uri="{FF2B5EF4-FFF2-40B4-BE49-F238E27FC236}">
                        <a16:creationId xmlns:a16="http://schemas.microsoft.com/office/drawing/2014/main" xmlns="" id="{C5DD9871-57E6-4117-AAB5-2BF0E92B57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 sz="1400"/>
                  </a:p>
                </p:txBody>
              </p:sp>
              <p:sp>
                <p:nvSpPr>
                  <p:cNvPr id="237" name="Line 9">
                    <a:extLst>
                      <a:ext uri="{FF2B5EF4-FFF2-40B4-BE49-F238E27FC236}">
                        <a16:creationId xmlns:a16="http://schemas.microsoft.com/office/drawing/2014/main" xmlns="" id="{2DA7222F-96B6-4DDF-940A-6C2142B180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 sz="1400"/>
                  </a:p>
                </p:txBody>
              </p:sp>
            </p:grpSp>
            <p:sp>
              <p:nvSpPr>
                <p:cNvPr id="232" name="Line 10">
                  <a:extLst>
                    <a:ext uri="{FF2B5EF4-FFF2-40B4-BE49-F238E27FC236}">
                      <a16:creationId xmlns:a16="http://schemas.microsoft.com/office/drawing/2014/main" xmlns="" id="{05BDDF11-D730-466D-8BFC-4E3D7222EC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233" name="Line 11">
                  <a:extLst>
                    <a:ext uri="{FF2B5EF4-FFF2-40B4-BE49-F238E27FC236}">
                      <a16:creationId xmlns:a16="http://schemas.microsoft.com/office/drawing/2014/main" xmlns="" id="{D84AAD01-C194-4D4D-93DD-A5D3899B63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234" name="Line 12">
                  <a:extLst>
                    <a:ext uri="{FF2B5EF4-FFF2-40B4-BE49-F238E27FC236}">
                      <a16:creationId xmlns:a16="http://schemas.microsoft.com/office/drawing/2014/main" xmlns="" id="{ECACC896-2AF0-4C7C-BF89-A0F2347AF1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235" name="Line 13">
                  <a:extLst>
                    <a:ext uri="{FF2B5EF4-FFF2-40B4-BE49-F238E27FC236}">
                      <a16:creationId xmlns:a16="http://schemas.microsoft.com/office/drawing/2014/main" xmlns="" id="{EECA54C6-9C1C-4DD8-92E2-9A28C1034B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xmlns="" id="{117D5D1B-12D2-40ED-BFCF-41B8CD78C3E9}"/>
                  </a:ext>
                </a:extLst>
              </p:cNvPr>
              <p:cNvGrpSpPr/>
              <p:nvPr/>
            </p:nvGrpSpPr>
            <p:grpSpPr>
              <a:xfrm>
                <a:off x="9226294" y="3434680"/>
                <a:ext cx="241079" cy="288308"/>
                <a:chOff x="6943060" y="4302634"/>
                <a:chExt cx="894788" cy="1141236"/>
              </a:xfrm>
            </p:grpSpPr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xmlns="" id="{BAD66F3F-D094-4C39-9888-32787F15D33F}"/>
                    </a:ext>
                  </a:extLst>
                </p:cNvPr>
                <p:cNvCxnSpPr/>
                <p:nvPr/>
              </p:nvCxnSpPr>
              <p:spPr>
                <a:xfrm>
                  <a:off x="7272654" y="4491241"/>
                  <a:ext cx="0" cy="95262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xmlns="" id="{E2A2882C-DD2C-42FD-BABD-F33F267C3D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72655" y="4302634"/>
                  <a:ext cx="482642" cy="4421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>
                  <a:extLst>
                    <a:ext uri="{FF2B5EF4-FFF2-40B4-BE49-F238E27FC236}">
                      <a16:creationId xmlns:a16="http://schemas.microsoft.com/office/drawing/2014/main" xmlns="" id="{79CDC2C9-1149-48B1-9771-EFA133C24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72654" y="5220586"/>
                  <a:ext cx="565194" cy="22328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xmlns="" id="{F967602B-A5F0-4CC7-A895-BF53F040760A}"/>
                    </a:ext>
                  </a:extLst>
                </p:cNvPr>
                <p:cNvCxnSpPr/>
                <p:nvPr/>
              </p:nvCxnSpPr>
              <p:spPr>
                <a:xfrm flipH="1">
                  <a:off x="6943060" y="4967555"/>
                  <a:ext cx="32959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xmlns="" id="{5D66C9E6-E1B7-48BF-9E25-740CDF59EF4C}"/>
                      </a:ext>
                    </a:extLst>
                  </p:cNvPr>
                  <p:cNvSpPr txBox="1"/>
                  <p:nvPr/>
                </p:nvSpPr>
                <p:spPr>
                  <a:xfrm>
                    <a:off x="9559977" y="2774637"/>
                    <a:ext cx="293451" cy="2107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5D66C9E6-E1B7-48BF-9E25-740CDF59EF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9977" y="2774637"/>
                    <a:ext cx="293451" cy="21079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625" r="-9375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xmlns="" id="{23BD5C1E-F813-4110-A9DF-55CDCD48ACC6}"/>
                  </a:ext>
                </a:extLst>
              </p:cNvPr>
              <p:cNvCxnSpPr>
                <a:cxnSpLocks/>
                <a:stCxn id="234" idx="1"/>
              </p:cNvCxnSpPr>
              <p:nvPr/>
            </p:nvCxnSpPr>
            <p:spPr>
              <a:xfrm flipH="1">
                <a:off x="9444061" y="3076411"/>
                <a:ext cx="3884" cy="35839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xmlns="" id="{2BAF3135-2F2C-4B64-AE1E-5D70BF1AECA9}"/>
                  </a:ext>
                </a:extLst>
              </p:cNvPr>
              <p:cNvCxnSpPr/>
              <p:nvPr/>
            </p:nvCxnSpPr>
            <p:spPr>
              <a:xfrm flipH="1">
                <a:off x="8940607" y="3602657"/>
                <a:ext cx="28568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xmlns="" id="{DAE85C9A-1133-4BA6-9D16-25AE5539DA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55413" y="3719121"/>
                <a:ext cx="6407" cy="68053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xmlns="" id="{7A18EDF8-D958-4842-9961-3926B0662347}"/>
                  </a:ext>
                </a:extLst>
              </p:cNvPr>
              <p:cNvGrpSpPr/>
              <p:nvPr/>
            </p:nvGrpSpPr>
            <p:grpSpPr>
              <a:xfrm>
                <a:off x="8684172" y="4334933"/>
                <a:ext cx="429971" cy="491067"/>
                <a:chOff x="6996222" y="4302634"/>
                <a:chExt cx="413212" cy="491067"/>
              </a:xfrm>
            </p:grpSpPr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xmlns="" id="{BDFBA2C6-1BBB-48A6-B9F3-D6DCE02A7CC7}"/>
                    </a:ext>
                  </a:extLst>
                </p:cNvPr>
                <p:cNvGrpSpPr/>
                <p:nvPr/>
              </p:nvGrpSpPr>
              <p:grpSpPr>
                <a:xfrm>
                  <a:off x="6996222" y="4302634"/>
                  <a:ext cx="250623" cy="288308"/>
                  <a:chOff x="6943060" y="4302634"/>
                  <a:chExt cx="894788" cy="1141236"/>
                </a:xfrm>
              </p:grpSpPr>
              <p:cxnSp>
                <p:nvCxnSpPr>
                  <p:cNvPr id="221" name="Straight Connector 220">
                    <a:extLst>
                      <a:ext uri="{FF2B5EF4-FFF2-40B4-BE49-F238E27FC236}">
                        <a16:creationId xmlns:a16="http://schemas.microsoft.com/office/drawing/2014/main" xmlns="" id="{2D2FD683-41DD-47A5-B030-32EF743E5B8B}"/>
                      </a:ext>
                    </a:extLst>
                  </p:cNvPr>
                  <p:cNvCxnSpPr/>
                  <p:nvPr/>
                </p:nvCxnSpPr>
                <p:spPr>
                  <a:xfrm>
                    <a:off x="7272654" y="4491241"/>
                    <a:ext cx="0" cy="95262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>
                    <a:extLst>
                      <a:ext uri="{FF2B5EF4-FFF2-40B4-BE49-F238E27FC236}">
                        <a16:creationId xmlns:a16="http://schemas.microsoft.com/office/drawing/2014/main" xmlns="" id="{2BC77DDA-2775-43B4-A2B2-31ECB1AAEE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72655" y="4302634"/>
                    <a:ext cx="482642" cy="44219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Arrow Connector 222">
                    <a:extLst>
                      <a:ext uri="{FF2B5EF4-FFF2-40B4-BE49-F238E27FC236}">
                        <a16:creationId xmlns:a16="http://schemas.microsoft.com/office/drawing/2014/main" xmlns="" id="{D0136BDC-4244-45E8-AE53-AC3207C8FD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72654" y="5220586"/>
                    <a:ext cx="565194" cy="22328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>
                    <a:extLst>
                      <a:ext uri="{FF2B5EF4-FFF2-40B4-BE49-F238E27FC236}">
                        <a16:creationId xmlns:a16="http://schemas.microsoft.com/office/drawing/2014/main" xmlns="" id="{929B6A6E-ABD8-45D7-AF82-1CF8C436D5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43060" y="4967555"/>
                    <a:ext cx="32959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Group 316">
                  <a:extLst>
                    <a:ext uri="{FF2B5EF4-FFF2-40B4-BE49-F238E27FC236}">
                      <a16:creationId xmlns:a16="http://schemas.microsoft.com/office/drawing/2014/main" xmlns="" id="{033E6589-1D9A-4FB5-8AE8-E0A4A8FEFA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79316" y="4589231"/>
                  <a:ext cx="330118" cy="204470"/>
                  <a:chOff x="4332" y="3113"/>
                  <a:chExt cx="272" cy="189"/>
                </a:xfrm>
              </p:grpSpPr>
              <p:sp>
                <p:nvSpPr>
                  <p:cNvPr id="217" name="Line 317">
                    <a:extLst>
                      <a:ext uri="{FF2B5EF4-FFF2-40B4-BE49-F238E27FC236}">
                        <a16:creationId xmlns:a16="http://schemas.microsoft.com/office/drawing/2014/main" xmlns="" id="{D98D4356-CD79-466F-8248-07EA03D63A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32" y="3203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 sz="1400"/>
                  </a:p>
                </p:txBody>
              </p:sp>
              <p:sp>
                <p:nvSpPr>
                  <p:cNvPr id="218" name="Line 318">
                    <a:extLst>
                      <a:ext uri="{FF2B5EF4-FFF2-40B4-BE49-F238E27FC236}">
                        <a16:creationId xmlns:a16="http://schemas.microsoft.com/office/drawing/2014/main" xmlns="" id="{86BE7700-90D1-4A65-875E-D61DA98E53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01" y="3249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 sz="1400"/>
                  </a:p>
                </p:txBody>
              </p:sp>
              <p:sp>
                <p:nvSpPr>
                  <p:cNvPr id="219" name="Line 319">
                    <a:extLst>
                      <a:ext uri="{FF2B5EF4-FFF2-40B4-BE49-F238E27FC236}">
                        <a16:creationId xmlns:a16="http://schemas.microsoft.com/office/drawing/2014/main" xmlns="" id="{5F83DB45-C3F2-4C64-B6B1-D41705A14C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53" y="3302"/>
                    <a:ext cx="4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 sz="1400"/>
                  </a:p>
                </p:txBody>
              </p:sp>
              <p:sp>
                <p:nvSpPr>
                  <p:cNvPr id="220" name="Line 320">
                    <a:extLst>
                      <a:ext uri="{FF2B5EF4-FFF2-40B4-BE49-F238E27FC236}">
                        <a16:creationId xmlns:a16="http://schemas.microsoft.com/office/drawing/2014/main" xmlns="" id="{FD811644-5CA2-4889-814D-5D753EF09E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68" y="3113"/>
                    <a:ext cx="0" cy="9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 sz="140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99">
                    <a:extLst>
                      <a:ext uri="{FF2B5EF4-FFF2-40B4-BE49-F238E27FC236}">
                        <a16:creationId xmlns:a16="http://schemas.microsoft.com/office/drawing/2014/main" xmlns="" id="{49E2C61E-EFB5-4431-BDA6-26FA83280781}"/>
                      </a:ext>
                    </a:extLst>
                  </p:cNvPr>
                  <p:cNvSpPr txBox="1"/>
                  <p:nvPr/>
                </p:nvSpPr>
                <p:spPr>
                  <a:xfrm>
                    <a:off x="9050673" y="2434337"/>
                    <a:ext cx="444372" cy="325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R" sz="1100" i="1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212" name="TextBox 99">
                    <a:extLst>
                      <a:ext uri="{FF2B5EF4-FFF2-40B4-BE49-F238E27FC236}">
                        <a16:creationId xmlns:a16="http://schemas.microsoft.com/office/drawing/2014/main" id="{49E2C61E-EFB5-4431-BDA6-26FA832807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0673" y="2434337"/>
                    <a:ext cx="444372" cy="32577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3" name="Oval 103">
                <a:extLst>
                  <a:ext uri="{FF2B5EF4-FFF2-40B4-BE49-F238E27FC236}">
                    <a16:creationId xmlns:a16="http://schemas.microsoft.com/office/drawing/2014/main" xmlns="" id="{6E6FEAFB-33D1-4803-B768-AD3963D2EA8C}"/>
                  </a:ext>
                </a:extLst>
              </p:cNvPr>
              <p:cNvSpPr/>
              <p:nvPr/>
            </p:nvSpPr>
            <p:spPr>
              <a:xfrm>
                <a:off x="9386060" y="2617282"/>
                <a:ext cx="59928" cy="7268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1400"/>
              </a:p>
            </p:txBody>
          </p:sp>
          <p:cxnSp>
            <p:nvCxnSpPr>
              <p:cNvPr id="214" name="Connector: Elbow 213">
                <a:extLst>
                  <a:ext uri="{FF2B5EF4-FFF2-40B4-BE49-F238E27FC236}">
                    <a16:creationId xmlns:a16="http://schemas.microsoft.com/office/drawing/2014/main" xmlns="" id="{7547ADC8-0228-48DA-860C-75AE96A7D791}"/>
                  </a:ext>
                </a:extLst>
              </p:cNvPr>
              <p:cNvCxnSpPr>
                <a:cxnSpLocks/>
                <a:stCxn id="204" idx="2"/>
              </p:cNvCxnSpPr>
              <p:nvPr/>
            </p:nvCxnSpPr>
            <p:spPr>
              <a:xfrm rot="10800000" flipV="1">
                <a:off x="8928855" y="4070625"/>
                <a:ext cx="490036" cy="257678"/>
              </a:xfrm>
              <a:prstGeom prst="bentConnector3">
                <a:avLst>
                  <a:gd name="adj1" fmla="val 10156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94">
                  <a:extLst>
                    <a:ext uri="{FF2B5EF4-FFF2-40B4-BE49-F238E27FC236}">
                      <a16:creationId xmlns:a16="http://schemas.microsoft.com/office/drawing/2014/main" xmlns="" id="{6F17F107-D35F-48F9-8C64-7B8B71D63D2F}"/>
                    </a:ext>
                  </a:extLst>
                </p:cNvPr>
                <p:cNvSpPr txBox="1"/>
                <p:nvPr/>
              </p:nvSpPr>
              <p:spPr>
                <a:xfrm>
                  <a:off x="2963150" y="5685050"/>
                  <a:ext cx="4213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1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1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39" name="TextBox 94">
                  <a:extLst>
                    <a:ext uri="{FF2B5EF4-FFF2-40B4-BE49-F238E27FC236}">
                      <a16:creationId xmlns:a16="http://schemas.microsoft.com/office/drawing/2014/main" id="{6F17F107-D35F-48F9-8C64-7B8B71D63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3150" y="5685050"/>
                  <a:ext cx="421397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94">
                  <a:extLst>
                    <a:ext uri="{FF2B5EF4-FFF2-40B4-BE49-F238E27FC236}">
                      <a16:creationId xmlns:a16="http://schemas.microsoft.com/office/drawing/2014/main" xmlns="" id="{B68C1DF0-39D6-4269-A7E0-55143308FBC4}"/>
                    </a:ext>
                  </a:extLst>
                </p:cNvPr>
                <p:cNvSpPr txBox="1"/>
                <p:nvPr/>
              </p:nvSpPr>
              <p:spPr>
                <a:xfrm>
                  <a:off x="2476995" y="6038649"/>
                  <a:ext cx="3687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1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1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40" name="TextBox 94">
                  <a:extLst>
                    <a:ext uri="{FF2B5EF4-FFF2-40B4-BE49-F238E27FC236}">
                      <a16:creationId xmlns:a16="http://schemas.microsoft.com/office/drawing/2014/main" id="{B68C1DF0-39D6-4269-A7E0-55143308F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995" y="6038649"/>
                  <a:ext cx="368755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126 Grupo">
              <a:extLst>
                <a:ext uri="{FF2B5EF4-FFF2-40B4-BE49-F238E27FC236}">
                  <a16:creationId xmlns:a16="http://schemas.microsoft.com/office/drawing/2014/main" xmlns="" id="{4B1FF026-3189-4545-8B9C-BF353C9512FC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2143326" y="3796221"/>
              <a:ext cx="304414" cy="64472"/>
              <a:chOff x="2428859" y="6033846"/>
              <a:chExt cx="503238" cy="152658"/>
            </a:xfrm>
          </p:grpSpPr>
          <p:sp>
            <p:nvSpPr>
              <p:cNvPr id="188" name="Line 5">
                <a:extLst>
                  <a:ext uri="{FF2B5EF4-FFF2-40B4-BE49-F238E27FC236}">
                    <a16:creationId xmlns:a16="http://schemas.microsoft.com/office/drawing/2014/main" xmlns="" id="{35C268A4-BB58-44E1-8590-3FD612709E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89" name="Line 6">
                <a:extLst>
                  <a:ext uri="{FF2B5EF4-FFF2-40B4-BE49-F238E27FC236}">
                    <a16:creationId xmlns:a16="http://schemas.microsoft.com/office/drawing/2014/main" xmlns="" id="{B7731372-26B7-4F72-ABE0-4E796B702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grpSp>
            <p:nvGrpSpPr>
              <p:cNvPr id="190" name="Group 7">
                <a:extLst>
                  <a:ext uri="{FF2B5EF4-FFF2-40B4-BE49-F238E27FC236}">
                    <a16:creationId xmlns:a16="http://schemas.microsoft.com/office/drawing/2014/main" xmlns="" id="{A867359A-B37F-4007-8C32-5086428409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95" name="Line 8">
                  <a:extLst>
                    <a:ext uri="{FF2B5EF4-FFF2-40B4-BE49-F238E27FC236}">
                      <a16:creationId xmlns:a16="http://schemas.microsoft.com/office/drawing/2014/main" xmlns="" id="{67189993-07C1-4C54-B8F0-880D4ED9D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196" name="Line 9">
                  <a:extLst>
                    <a:ext uri="{FF2B5EF4-FFF2-40B4-BE49-F238E27FC236}">
                      <a16:creationId xmlns:a16="http://schemas.microsoft.com/office/drawing/2014/main" xmlns="" id="{A4872023-CDEF-4639-8FAB-265D566376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</p:grpSp>
          <p:sp>
            <p:nvSpPr>
              <p:cNvPr id="191" name="Line 10">
                <a:extLst>
                  <a:ext uri="{FF2B5EF4-FFF2-40B4-BE49-F238E27FC236}">
                    <a16:creationId xmlns:a16="http://schemas.microsoft.com/office/drawing/2014/main" xmlns="" id="{25120139-348F-4AE1-BAD7-59FF4224A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92" name="Line 11">
                <a:extLst>
                  <a:ext uri="{FF2B5EF4-FFF2-40B4-BE49-F238E27FC236}">
                    <a16:creationId xmlns:a16="http://schemas.microsoft.com/office/drawing/2014/main" xmlns="" id="{0379EB11-5C94-41A6-939C-B19DEA4CA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93" name="Line 12">
                <a:extLst>
                  <a:ext uri="{FF2B5EF4-FFF2-40B4-BE49-F238E27FC236}">
                    <a16:creationId xmlns:a16="http://schemas.microsoft.com/office/drawing/2014/main" xmlns="" id="{ADDB3B14-2446-43BB-868F-222D91478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94" name="Line 13">
                <a:extLst>
                  <a:ext uri="{FF2B5EF4-FFF2-40B4-BE49-F238E27FC236}">
                    <a16:creationId xmlns:a16="http://schemas.microsoft.com/office/drawing/2014/main" xmlns="" id="{4719C8BD-FF0A-4D24-9A02-0E031628C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5F0F95D2-4724-431D-A65B-6AF9C815D46C}"/>
                </a:ext>
              </a:extLst>
            </p:cNvPr>
            <p:cNvGrpSpPr/>
            <p:nvPr/>
          </p:nvGrpSpPr>
          <p:grpSpPr>
            <a:xfrm>
              <a:off x="2167685" y="3398465"/>
              <a:ext cx="233358" cy="188899"/>
              <a:chOff x="5327708" y="3437408"/>
              <a:chExt cx="351193" cy="235230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xmlns="" id="{54298B65-C1A4-46E0-B669-346C1D86E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7708" y="3437408"/>
                <a:ext cx="35119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xmlns="" id="{4911C1DA-4DCD-4C44-800F-89DD7C426E7D}"/>
                  </a:ext>
                </a:extLst>
              </p:cNvPr>
              <p:cNvGrpSpPr/>
              <p:nvPr/>
            </p:nvGrpSpPr>
            <p:grpSpPr>
              <a:xfrm rot="16200000">
                <a:off x="5405656" y="3434274"/>
                <a:ext cx="177202" cy="299526"/>
                <a:chOff x="5405656" y="3434274"/>
                <a:chExt cx="177202" cy="299526"/>
              </a:xfrm>
            </p:grpSpPr>
            <p:sp>
              <p:nvSpPr>
                <p:cNvPr id="186" name="Arc 185">
                  <a:extLst>
                    <a:ext uri="{FF2B5EF4-FFF2-40B4-BE49-F238E27FC236}">
                      <a16:creationId xmlns:a16="http://schemas.microsoft.com/office/drawing/2014/main" xmlns="" id="{86C70CB1-A924-460A-8F59-006F73E6456A}"/>
                    </a:ext>
                  </a:extLst>
                </p:cNvPr>
                <p:cNvSpPr/>
                <p:nvPr/>
              </p:nvSpPr>
              <p:spPr>
                <a:xfrm>
                  <a:off x="5405656" y="3462338"/>
                  <a:ext cx="177201" cy="271462"/>
                </a:xfrm>
                <a:prstGeom prst="arc">
                  <a:avLst>
                    <a:gd name="adj1" fmla="val 17282024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7" name="Arc 186">
                  <a:extLst>
                    <a:ext uri="{FF2B5EF4-FFF2-40B4-BE49-F238E27FC236}">
                      <a16:creationId xmlns:a16="http://schemas.microsoft.com/office/drawing/2014/main" xmlns="" id="{7653E740-6482-4295-B73A-5AB60C001F10}"/>
                    </a:ext>
                  </a:extLst>
                </p:cNvPr>
                <p:cNvSpPr/>
                <p:nvPr/>
              </p:nvSpPr>
              <p:spPr>
                <a:xfrm flipV="1">
                  <a:off x="5408448" y="3434274"/>
                  <a:ext cx="174410" cy="299525"/>
                </a:xfrm>
                <a:prstGeom prst="arc">
                  <a:avLst>
                    <a:gd name="adj1" fmla="val 17534850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sp>
          <p:nvSpPr>
            <p:cNvPr id="43" name="Text Box 14">
              <a:extLst>
                <a:ext uri="{FF2B5EF4-FFF2-40B4-BE49-F238E27FC236}">
                  <a16:creationId xmlns:a16="http://schemas.microsoft.com/office/drawing/2014/main" xmlns="" id="{C56AA8D8-4D91-4FBD-B1F6-827C028A4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6399" y="3694263"/>
              <a:ext cx="2209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CR" sz="1100" noProof="1"/>
                <a:t>R</a:t>
              </a:r>
              <a:endParaRPr lang="el-GR" altLang="es-CR" sz="1100" noProof="1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xmlns="" id="{79F6D267-2F25-4A25-8656-792BF576A02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00903" y="3218967"/>
              <a:ext cx="265173" cy="102497"/>
            </a:xfrm>
            <a:prstGeom prst="bentConnector3">
              <a:avLst>
                <a:gd name="adj1" fmla="val -46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14">
              <a:extLst>
                <a:ext uri="{FF2B5EF4-FFF2-40B4-BE49-F238E27FC236}">
                  <a16:creationId xmlns:a16="http://schemas.microsoft.com/office/drawing/2014/main" xmlns="" id="{FD5106DA-5F85-4E23-9007-A18E63FC3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9691" y="3320598"/>
              <a:ext cx="2209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CR" sz="1100" noProof="1"/>
                <a:t>C</a:t>
              </a:r>
              <a:endParaRPr lang="el-GR" altLang="es-CR" sz="1100" noProof="1"/>
            </a:p>
          </p:txBody>
        </p:sp>
        <p:grpSp>
          <p:nvGrpSpPr>
            <p:cNvPr id="46" name="Group 316">
              <a:extLst>
                <a:ext uri="{FF2B5EF4-FFF2-40B4-BE49-F238E27FC236}">
                  <a16:creationId xmlns:a16="http://schemas.microsoft.com/office/drawing/2014/main" xmlns="" id="{636B8E7D-0B82-438F-99D0-831AF25BD3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288" y="3974736"/>
              <a:ext cx="219354" cy="164197"/>
              <a:chOff x="4332" y="3113"/>
              <a:chExt cx="272" cy="189"/>
            </a:xfrm>
          </p:grpSpPr>
          <p:sp>
            <p:nvSpPr>
              <p:cNvPr id="180" name="Line 317">
                <a:extLst>
                  <a:ext uri="{FF2B5EF4-FFF2-40B4-BE49-F238E27FC236}">
                    <a16:creationId xmlns:a16="http://schemas.microsoft.com/office/drawing/2014/main" xmlns="" id="{375DFDAE-8CF3-4382-9DE0-E9661EEE2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81" name="Line 318">
                <a:extLst>
                  <a:ext uri="{FF2B5EF4-FFF2-40B4-BE49-F238E27FC236}">
                    <a16:creationId xmlns:a16="http://schemas.microsoft.com/office/drawing/2014/main" xmlns="" id="{8158D0AB-9B76-4A63-8E5B-D585BF4E7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82" name="Line 319">
                <a:extLst>
                  <a:ext uri="{FF2B5EF4-FFF2-40B4-BE49-F238E27FC236}">
                    <a16:creationId xmlns:a16="http://schemas.microsoft.com/office/drawing/2014/main" xmlns="" id="{C8A3C96F-47C7-44FC-9DA9-B769ECCE3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83" name="Line 320">
                <a:extLst>
                  <a:ext uri="{FF2B5EF4-FFF2-40B4-BE49-F238E27FC236}">
                    <a16:creationId xmlns:a16="http://schemas.microsoft.com/office/drawing/2014/main" xmlns="" id="{8167F967-8497-4DFF-92BB-BB3CD34DF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grpSp>
          <p:nvGrpSpPr>
            <p:cNvPr id="47" name="Group 89">
              <a:extLst>
                <a:ext uri="{FF2B5EF4-FFF2-40B4-BE49-F238E27FC236}">
                  <a16:creationId xmlns:a16="http://schemas.microsoft.com/office/drawing/2014/main" xmlns="" id="{B83DE65F-70C3-4439-B9E0-E26229C051CC}"/>
                </a:ext>
              </a:extLst>
            </p:cNvPr>
            <p:cNvGrpSpPr/>
            <p:nvPr/>
          </p:nvGrpSpPr>
          <p:grpSpPr>
            <a:xfrm>
              <a:off x="970954" y="2494526"/>
              <a:ext cx="1081999" cy="1043949"/>
              <a:chOff x="3124460" y="733385"/>
              <a:chExt cx="1628360" cy="1300000"/>
            </a:xfrm>
          </p:grpSpPr>
          <p:grpSp>
            <p:nvGrpSpPr>
              <p:cNvPr id="167" name="166 Grupo">
                <a:extLst>
                  <a:ext uri="{FF2B5EF4-FFF2-40B4-BE49-F238E27FC236}">
                    <a16:creationId xmlns:a16="http://schemas.microsoft.com/office/drawing/2014/main" xmlns="" id="{C4B195EE-F00B-49C6-8DD8-05D8FFEA32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5600" y="1037905"/>
                <a:ext cx="1360486" cy="915987"/>
                <a:chOff x="2000232" y="857233"/>
                <a:chExt cx="1214609" cy="785818"/>
              </a:xfrm>
            </p:grpSpPr>
            <p:sp>
              <p:nvSpPr>
                <p:cNvPr id="177" name="146 Triángulo isósceles">
                  <a:extLst>
                    <a:ext uri="{FF2B5EF4-FFF2-40B4-BE49-F238E27FC236}">
                      <a16:creationId xmlns:a16="http://schemas.microsoft.com/office/drawing/2014/main" xmlns="" id="{4A34F8CB-35E4-4EAB-BB9F-5FB575F1AB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57773" y="785982"/>
                  <a:ext cx="785818" cy="92831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CE6F2"/>
                </a:solidFill>
                <a:ln w="25400" algn="ctr">
                  <a:solidFill>
                    <a:srgbClr val="8EB4E3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9"/>
                    </a:srgbClr>
                  </a:outerShdw>
                </a:effectLst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s-ES" sz="1400" dirty="0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178" name="148 Conector recto">
                  <a:extLst>
                    <a:ext uri="{FF2B5EF4-FFF2-40B4-BE49-F238E27FC236}">
                      <a16:creationId xmlns:a16="http://schemas.microsoft.com/office/drawing/2014/main" xmlns="" id="{EFC3736D-6E1A-4CAA-B44D-00C0C1F09534}"/>
                    </a:ext>
                  </a:extLst>
                </p:cNvPr>
                <p:cNvCxnSpPr/>
                <p:nvPr/>
              </p:nvCxnSpPr>
              <p:spPr>
                <a:xfrm>
                  <a:off x="2000232" y="1071050"/>
                  <a:ext cx="286291" cy="27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150 Conector recto">
                  <a:extLst>
                    <a:ext uri="{FF2B5EF4-FFF2-40B4-BE49-F238E27FC236}">
                      <a16:creationId xmlns:a16="http://schemas.microsoft.com/office/drawing/2014/main" xmlns="" id="{202E90CE-90B3-4AF7-A255-09611205CE68}"/>
                    </a:ext>
                  </a:extLst>
                </p:cNvPr>
                <p:cNvCxnSpPr/>
                <p:nvPr/>
              </p:nvCxnSpPr>
              <p:spPr>
                <a:xfrm>
                  <a:off x="2000232" y="1429232"/>
                  <a:ext cx="286291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167 CuadroTexto">
                <a:extLst>
                  <a:ext uri="{FF2B5EF4-FFF2-40B4-BE49-F238E27FC236}">
                    <a16:creationId xmlns:a16="http://schemas.microsoft.com/office/drawing/2014/main" xmlns="" id="{CFAAFA97-3492-49B0-9FC4-2C5A3D6709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8" y="1495104"/>
                <a:ext cx="413011" cy="38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400" dirty="0"/>
                  <a:t>+</a:t>
                </a:r>
              </a:p>
            </p:txBody>
          </p:sp>
          <p:sp>
            <p:nvSpPr>
              <p:cNvPr id="169" name="168 CuadroTexto">
                <a:extLst>
                  <a:ext uri="{FF2B5EF4-FFF2-40B4-BE49-F238E27FC236}">
                    <a16:creationId xmlns:a16="http://schemas.microsoft.com/office/drawing/2014/main" xmlns="" id="{E66457D6-9999-4228-908B-8868A88277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8" y="1037904"/>
                <a:ext cx="359937" cy="38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400"/>
                  <a:t>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TextBox 93">
                    <a:extLst>
                      <a:ext uri="{FF2B5EF4-FFF2-40B4-BE49-F238E27FC236}">
                        <a16:creationId xmlns:a16="http://schemas.microsoft.com/office/drawing/2014/main" xmlns="" id="{7B5BE79D-C2F1-4EB0-8FFF-34C8C3442DF2}"/>
                      </a:ext>
                    </a:extLst>
                  </p:cNvPr>
                  <p:cNvSpPr txBox="1"/>
                  <p:nvPr/>
                </p:nvSpPr>
                <p:spPr>
                  <a:xfrm>
                    <a:off x="3124460" y="1688446"/>
                    <a:ext cx="586901" cy="3449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170" name="TextBox 93">
                    <a:extLst>
                      <a:ext uri="{FF2B5EF4-FFF2-40B4-BE49-F238E27FC236}">
                        <a16:creationId xmlns:a16="http://schemas.microsoft.com/office/drawing/2014/main" id="{7B5BE79D-C2F1-4EB0-8FFF-34C8C3442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4460" y="1688446"/>
                    <a:ext cx="586901" cy="34493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TextBox 94">
                    <a:extLst>
                      <a:ext uri="{FF2B5EF4-FFF2-40B4-BE49-F238E27FC236}">
                        <a16:creationId xmlns:a16="http://schemas.microsoft.com/office/drawing/2014/main" xmlns="" id="{A43466C3-8F08-4251-A359-69B05237E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128906" y="1008118"/>
                    <a:ext cx="575513" cy="3449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171" name="TextBox 94">
                    <a:extLst>
                      <a:ext uri="{FF2B5EF4-FFF2-40B4-BE49-F238E27FC236}">
                        <a16:creationId xmlns:a16="http://schemas.microsoft.com/office/drawing/2014/main" id="{A43466C3-8F08-4251-A359-69B05237E3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8906" y="1008118"/>
                    <a:ext cx="575513" cy="34493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2" name="Group 96">
                <a:extLst>
                  <a:ext uri="{FF2B5EF4-FFF2-40B4-BE49-F238E27FC236}">
                    <a16:creationId xmlns:a16="http://schemas.microsoft.com/office/drawing/2014/main" xmlns="" id="{1C55B255-7508-4E6E-841C-C7FA06F9BBF2}"/>
                  </a:ext>
                </a:extLst>
              </p:cNvPr>
              <p:cNvGrpSpPr/>
              <p:nvPr/>
            </p:nvGrpSpPr>
            <p:grpSpPr>
              <a:xfrm>
                <a:off x="4248136" y="733385"/>
                <a:ext cx="504684" cy="671233"/>
                <a:chOff x="4248136" y="733385"/>
                <a:chExt cx="504684" cy="671233"/>
              </a:xfrm>
            </p:grpSpPr>
            <p:grpSp>
              <p:nvGrpSpPr>
                <p:cNvPr id="173" name="Group 97">
                  <a:extLst>
                    <a:ext uri="{FF2B5EF4-FFF2-40B4-BE49-F238E27FC236}">
                      <a16:creationId xmlns:a16="http://schemas.microsoft.com/office/drawing/2014/main" xmlns="" id="{E20FA8FB-8E57-457B-B262-895607FC0704}"/>
                    </a:ext>
                  </a:extLst>
                </p:cNvPr>
                <p:cNvGrpSpPr/>
                <p:nvPr/>
              </p:nvGrpSpPr>
              <p:grpSpPr>
                <a:xfrm>
                  <a:off x="4425371" y="1027404"/>
                  <a:ext cx="59928" cy="377214"/>
                  <a:chOff x="5419668" y="521504"/>
                  <a:chExt cx="119856" cy="866092"/>
                </a:xfrm>
              </p:grpSpPr>
              <p:sp>
                <p:nvSpPr>
                  <p:cNvPr id="175" name="Oval 103">
                    <a:extLst>
                      <a:ext uri="{FF2B5EF4-FFF2-40B4-BE49-F238E27FC236}">
                        <a16:creationId xmlns:a16="http://schemas.microsoft.com/office/drawing/2014/main" xmlns="" id="{2E4AB071-E3B0-458E-9DAD-1E6248390B96}"/>
                      </a:ext>
                    </a:extLst>
                  </p:cNvPr>
                  <p:cNvSpPr/>
                  <p:nvPr/>
                </p:nvSpPr>
                <p:spPr>
                  <a:xfrm>
                    <a:off x="5419668" y="521504"/>
                    <a:ext cx="119856" cy="16687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 sz="1400"/>
                  </a:p>
                </p:txBody>
              </p:sp>
              <p:cxnSp>
                <p:nvCxnSpPr>
                  <p:cNvPr id="176" name="Straight Connector 104">
                    <a:extLst>
                      <a:ext uri="{FF2B5EF4-FFF2-40B4-BE49-F238E27FC236}">
                        <a16:creationId xmlns:a16="http://schemas.microsoft.com/office/drawing/2014/main" xmlns="" id="{BD244A07-8B49-4D86-BFA5-B2414C4A614A}"/>
                      </a:ext>
                    </a:extLst>
                  </p:cNvPr>
                  <p:cNvCxnSpPr>
                    <a:cxnSpLocks/>
                    <a:stCxn id="175" idx="4"/>
                  </p:cNvCxnSpPr>
                  <p:nvPr/>
                </p:nvCxnSpPr>
                <p:spPr>
                  <a:xfrm>
                    <a:off x="5479596" y="688386"/>
                    <a:ext cx="0" cy="69921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" name="TextBox 99">
                      <a:extLst>
                        <a:ext uri="{FF2B5EF4-FFF2-40B4-BE49-F238E27FC236}">
                          <a16:creationId xmlns:a16="http://schemas.microsoft.com/office/drawing/2014/main" xmlns="" id="{F6BE6025-A48B-4DAD-8B30-4F8B7809DB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48136" y="733385"/>
                      <a:ext cx="504684" cy="325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CR" sz="1100" dirty="0"/>
                        <a:t>1</a:t>
                      </a:r>
                      <a14:m>
                        <m:oMath xmlns:m="http://schemas.openxmlformats.org/officeDocument/2006/math">
                          <m:r>
                            <a:rPr lang="es-CR" sz="1100" i="1">
                              <a:latin typeface="Cambria Math"/>
                            </a:rPr>
                            <m:t>5</m:t>
                          </m:r>
                        </m:oMath>
                      </a14:m>
                      <a:endParaRPr lang="es-CR" sz="1200" dirty="0"/>
                    </a:p>
                  </p:txBody>
                </p:sp>
              </mc:Choice>
              <mc:Fallback xmlns="">
                <p:sp>
                  <p:nvSpPr>
                    <p:cNvPr id="174" name="TextBox 99">
                      <a:extLst>
                        <a:ext uri="{FF2B5EF4-FFF2-40B4-BE49-F238E27FC236}">
                          <a16:creationId xmlns:a16="http://schemas.microsoft.com/office/drawing/2014/main" id="{F6BE6025-A48B-4DAD-8B30-4F8B7809DB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48136" y="733385"/>
                      <a:ext cx="504684" cy="32577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16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3B43A931-A199-46C5-996A-D8BF5B7631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161" y="2939212"/>
              <a:ext cx="6438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D4CD67A3-16EF-4660-A234-E9E16F21E0AF}"/>
                </a:ext>
              </a:extLst>
            </p:cNvPr>
            <p:cNvGrpSpPr/>
            <p:nvPr/>
          </p:nvGrpSpPr>
          <p:grpSpPr>
            <a:xfrm rot="10540347">
              <a:off x="1987463" y="3084604"/>
              <a:ext cx="180153" cy="64907"/>
              <a:chOff x="5125453" y="3886200"/>
              <a:chExt cx="2406315" cy="613611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xmlns="" id="{770ADDBD-D0A8-4476-A589-0656A33FCFC5}"/>
                  </a:ext>
                </a:extLst>
              </p:cNvPr>
              <p:cNvSpPr/>
              <p:nvPr/>
            </p:nvSpPr>
            <p:spPr>
              <a:xfrm>
                <a:off x="5125453" y="3886200"/>
                <a:ext cx="806115" cy="61361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xmlns="" id="{AE005AB6-A83D-45B8-8EB9-7E8A046156ED}"/>
                  </a:ext>
                </a:extLst>
              </p:cNvPr>
              <p:cNvCxnSpPr>
                <a:cxnSpLocks/>
                <a:stCxn id="165" idx="6"/>
              </p:cNvCxnSpPr>
              <p:nvPr/>
            </p:nvCxnSpPr>
            <p:spPr>
              <a:xfrm>
                <a:off x="5931568" y="4193006"/>
                <a:ext cx="1600200" cy="1804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94">
                  <a:extLst>
                    <a:ext uri="{FF2B5EF4-FFF2-40B4-BE49-F238E27FC236}">
                      <a16:creationId xmlns:a16="http://schemas.microsoft.com/office/drawing/2014/main" xmlns="" id="{F8756FDF-8774-4BBA-A880-FBFBDE5916E7}"/>
                    </a:ext>
                  </a:extLst>
                </p:cNvPr>
                <p:cNvSpPr txBox="1"/>
                <p:nvPr/>
              </p:nvSpPr>
              <p:spPr>
                <a:xfrm>
                  <a:off x="2069048" y="2780470"/>
                  <a:ext cx="35464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50" name="TextBox 94">
                  <a:extLst>
                    <a:ext uri="{FF2B5EF4-FFF2-40B4-BE49-F238E27FC236}">
                      <a16:creationId xmlns:a16="http://schemas.microsoft.com/office/drawing/2014/main" id="{F8756FDF-8774-4BBA-A880-FBFBDE591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048" y="2780470"/>
                  <a:ext cx="354648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316">
              <a:extLst>
                <a:ext uri="{FF2B5EF4-FFF2-40B4-BE49-F238E27FC236}">
                  <a16:creationId xmlns:a16="http://schemas.microsoft.com/office/drawing/2014/main" xmlns="" id="{078CA167-739B-4367-926B-5EF4331AD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19" y="2943968"/>
              <a:ext cx="219354" cy="164197"/>
              <a:chOff x="4332" y="3113"/>
              <a:chExt cx="272" cy="189"/>
            </a:xfrm>
          </p:grpSpPr>
          <p:sp>
            <p:nvSpPr>
              <p:cNvPr id="161" name="Line 317">
                <a:extLst>
                  <a:ext uri="{FF2B5EF4-FFF2-40B4-BE49-F238E27FC236}">
                    <a16:creationId xmlns:a16="http://schemas.microsoft.com/office/drawing/2014/main" xmlns="" id="{BE4450E3-FAC8-476C-A9EA-1B98BCAD2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62" name="Line 318">
                <a:extLst>
                  <a:ext uri="{FF2B5EF4-FFF2-40B4-BE49-F238E27FC236}">
                    <a16:creationId xmlns:a16="http://schemas.microsoft.com/office/drawing/2014/main" xmlns="" id="{BDCC0FB7-3026-479D-A7BD-A4F78F936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63" name="Line 319">
                <a:extLst>
                  <a:ext uri="{FF2B5EF4-FFF2-40B4-BE49-F238E27FC236}">
                    <a16:creationId xmlns:a16="http://schemas.microsoft.com/office/drawing/2014/main" xmlns="" id="{58F6E891-3737-4B0D-A9CF-2192D17EA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64" name="Line 320">
                <a:extLst>
                  <a:ext uri="{FF2B5EF4-FFF2-40B4-BE49-F238E27FC236}">
                    <a16:creationId xmlns:a16="http://schemas.microsoft.com/office/drawing/2014/main" xmlns="" id="{7E94248E-7D6B-4C10-A0D3-5E1931044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xmlns="" id="{6570304C-0D90-4BD9-83E1-7CE5412DBCE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22540" y="3283373"/>
              <a:ext cx="366140" cy="19126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98">
              <a:extLst>
                <a:ext uri="{FF2B5EF4-FFF2-40B4-BE49-F238E27FC236}">
                  <a16:creationId xmlns:a16="http://schemas.microsoft.com/office/drawing/2014/main" xmlns="" id="{1A647492-E6D6-4AE4-8155-16D7FADE134F}"/>
                </a:ext>
              </a:extLst>
            </p:cNvPr>
            <p:cNvGrpSpPr/>
            <p:nvPr/>
          </p:nvGrpSpPr>
          <p:grpSpPr>
            <a:xfrm rot="10800000">
              <a:off x="1838200" y="3204448"/>
              <a:ext cx="35670" cy="302917"/>
              <a:chOff x="331492" y="-5545777"/>
              <a:chExt cx="119856" cy="866090"/>
            </a:xfrm>
          </p:grpSpPr>
          <p:sp>
            <p:nvSpPr>
              <p:cNvPr id="159" name="Oval 101">
                <a:extLst>
                  <a:ext uri="{FF2B5EF4-FFF2-40B4-BE49-F238E27FC236}">
                    <a16:creationId xmlns:a16="http://schemas.microsoft.com/office/drawing/2014/main" xmlns="" id="{4187116C-9D77-421F-9A48-CD78FC462BCD}"/>
                  </a:ext>
                </a:extLst>
              </p:cNvPr>
              <p:cNvSpPr/>
              <p:nvPr/>
            </p:nvSpPr>
            <p:spPr>
              <a:xfrm>
                <a:off x="331492" y="-5545777"/>
                <a:ext cx="119856" cy="1668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1400"/>
              </a:p>
            </p:txBody>
          </p:sp>
          <p:cxnSp>
            <p:nvCxnSpPr>
              <p:cNvPr id="160" name="Straight Connector 102">
                <a:extLst>
                  <a:ext uri="{FF2B5EF4-FFF2-40B4-BE49-F238E27FC236}">
                    <a16:creationId xmlns:a16="http://schemas.microsoft.com/office/drawing/2014/main" xmlns="" id="{EE3E435F-1328-4361-8B33-89F42EC38A16}"/>
                  </a:ext>
                </a:extLst>
              </p:cNvPr>
              <p:cNvCxnSpPr>
                <a:cxnSpLocks/>
                <a:stCxn id="159" idx="4"/>
              </p:cNvCxnSpPr>
              <p:nvPr/>
            </p:nvCxnSpPr>
            <p:spPr>
              <a:xfrm rot="10800000" flipV="1">
                <a:off x="391420" y="-5378898"/>
                <a:ext cx="0" cy="69921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xmlns="" id="{478BE54D-620A-4F22-8AA7-33B6C8005855}"/>
                    </a:ext>
                  </a:extLst>
                </p:cNvPr>
                <p:cNvSpPr txBox="1"/>
                <p:nvPr/>
              </p:nvSpPr>
              <p:spPr>
                <a:xfrm>
                  <a:off x="1576990" y="3537510"/>
                  <a:ext cx="4796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100" i="1">
                            <a:latin typeface="Cambria Math"/>
                          </a:rPr>
                          <m:t>−15</m:t>
                        </m:r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478BE54D-620A-4F22-8AA7-33B6C8005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990" y="3537510"/>
                  <a:ext cx="479618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94">
                  <a:extLst>
                    <a:ext uri="{FF2B5EF4-FFF2-40B4-BE49-F238E27FC236}">
                      <a16:creationId xmlns:a16="http://schemas.microsoft.com/office/drawing/2014/main" xmlns="" id="{EB5A891A-E925-4587-A5BC-A2C8807BFD77}"/>
                    </a:ext>
                  </a:extLst>
                </p:cNvPr>
                <p:cNvSpPr txBox="1"/>
                <p:nvPr/>
              </p:nvSpPr>
              <p:spPr>
                <a:xfrm>
                  <a:off x="278786" y="3338703"/>
                  <a:ext cx="3692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55" name="TextBox 94">
                  <a:extLst>
                    <a:ext uri="{FF2B5EF4-FFF2-40B4-BE49-F238E27FC236}">
                      <a16:creationId xmlns:a16="http://schemas.microsoft.com/office/drawing/2014/main" id="{EB5A891A-E925-4587-A5BC-A2C8807BF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786" y="3338703"/>
                  <a:ext cx="369204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B3B21799-164B-4C1F-865C-D4D667A98946}"/>
                </a:ext>
              </a:extLst>
            </p:cNvPr>
            <p:cNvGrpSpPr/>
            <p:nvPr/>
          </p:nvGrpSpPr>
          <p:grpSpPr>
            <a:xfrm>
              <a:off x="573281" y="3436661"/>
              <a:ext cx="180153" cy="64907"/>
              <a:chOff x="5125453" y="3886200"/>
              <a:chExt cx="2406315" cy="613611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xmlns="" id="{BD80702F-C216-4A09-B2C8-9D7301EB8F50}"/>
                  </a:ext>
                </a:extLst>
              </p:cNvPr>
              <p:cNvSpPr/>
              <p:nvPr/>
            </p:nvSpPr>
            <p:spPr>
              <a:xfrm>
                <a:off x="5125453" y="3886200"/>
                <a:ext cx="806115" cy="61361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xmlns="" id="{A72E6612-6E29-42FE-B87E-1D150116801C}"/>
                  </a:ext>
                </a:extLst>
              </p:cNvPr>
              <p:cNvCxnSpPr>
                <a:cxnSpLocks/>
                <a:stCxn id="157" idx="6"/>
              </p:cNvCxnSpPr>
              <p:nvPr/>
            </p:nvCxnSpPr>
            <p:spPr>
              <a:xfrm>
                <a:off x="5931568" y="4193006"/>
                <a:ext cx="1600200" cy="1804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94">
                  <a:extLst>
                    <a:ext uri="{FF2B5EF4-FFF2-40B4-BE49-F238E27FC236}">
                      <a16:creationId xmlns:a16="http://schemas.microsoft.com/office/drawing/2014/main" xmlns="" id="{69856765-5565-4D77-A4DA-820DDEB3F3FC}"/>
                    </a:ext>
                  </a:extLst>
                </p:cNvPr>
                <p:cNvSpPr txBox="1"/>
                <p:nvPr/>
              </p:nvSpPr>
              <p:spPr>
                <a:xfrm>
                  <a:off x="1437878" y="2975660"/>
                  <a:ext cx="3191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57" name="TextBox 94">
                  <a:extLst>
                    <a:ext uri="{FF2B5EF4-FFF2-40B4-BE49-F238E27FC236}">
                      <a16:creationId xmlns:a16="http://schemas.microsoft.com/office/drawing/2014/main" id="{69856765-5565-4D77-A4DA-820DDEB3F3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878" y="2975660"/>
                  <a:ext cx="319190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B1E83C5F-6ADF-47DB-804D-750AF0BA54B9}"/>
                </a:ext>
              </a:extLst>
            </p:cNvPr>
            <p:cNvGrpSpPr/>
            <p:nvPr/>
          </p:nvGrpSpPr>
          <p:grpSpPr>
            <a:xfrm rot="10800000">
              <a:off x="2740307" y="3737766"/>
              <a:ext cx="174353" cy="137315"/>
              <a:chOff x="9454101" y="1189725"/>
              <a:chExt cx="397565" cy="265365"/>
            </a:xfrm>
            <a:solidFill>
              <a:schemeClr val="tx1"/>
            </a:solidFill>
          </p:grpSpPr>
          <p:sp>
            <p:nvSpPr>
              <p:cNvPr id="155" name="Isosceles Triangle 154">
                <a:extLst>
                  <a:ext uri="{FF2B5EF4-FFF2-40B4-BE49-F238E27FC236}">
                    <a16:creationId xmlns:a16="http://schemas.microsoft.com/office/drawing/2014/main" xmlns="" id="{1B24F16D-CC29-42A2-8197-1E77FBCBD6DC}"/>
                  </a:ext>
                </a:extLst>
              </p:cNvPr>
              <p:cNvSpPr/>
              <p:nvPr/>
            </p:nvSpPr>
            <p:spPr>
              <a:xfrm>
                <a:off x="9529011" y="1210198"/>
                <a:ext cx="264694" cy="24489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xmlns="" id="{071A0AD2-DF32-4669-AE47-0D4B38D6E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01" y="1189725"/>
                <a:ext cx="397565" cy="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126 Grupo">
              <a:extLst>
                <a:ext uri="{FF2B5EF4-FFF2-40B4-BE49-F238E27FC236}">
                  <a16:creationId xmlns:a16="http://schemas.microsoft.com/office/drawing/2014/main" xmlns="" id="{82C1A95B-7B49-49C7-942B-5CE544E9AA84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2674769" y="4108293"/>
              <a:ext cx="304414" cy="64472"/>
              <a:chOff x="2428859" y="6033846"/>
              <a:chExt cx="503238" cy="152658"/>
            </a:xfrm>
          </p:grpSpPr>
          <p:sp>
            <p:nvSpPr>
              <p:cNvPr id="146" name="Line 5">
                <a:extLst>
                  <a:ext uri="{FF2B5EF4-FFF2-40B4-BE49-F238E27FC236}">
                    <a16:creationId xmlns:a16="http://schemas.microsoft.com/office/drawing/2014/main" xmlns="" id="{5211DFBA-7814-44FD-B5FD-6E0DCCA2B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47" name="Line 6">
                <a:extLst>
                  <a:ext uri="{FF2B5EF4-FFF2-40B4-BE49-F238E27FC236}">
                    <a16:creationId xmlns:a16="http://schemas.microsoft.com/office/drawing/2014/main" xmlns="" id="{CDC1A493-7DAF-4307-9842-7359CB956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grpSp>
            <p:nvGrpSpPr>
              <p:cNvPr id="148" name="Group 7">
                <a:extLst>
                  <a:ext uri="{FF2B5EF4-FFF2-40B4-BE49-F238E27FC236}">
                    <a16:creationId xmlns:a16="http://schemas.microsoft.com/office/drawing/2014/main" xmlns="" id="{FC8DCCE4-0E09-427E-BB8D-DAA08D5F17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53" name="Line 8">
                  <a:extLst>
                    <a:ext uri="{FF2B5EF4-FFF2-40B4-BE49-F238E27FC236}">
                      <a16:creationId xmlns:a16="http://schemas.microsoft.com/office/drawing/2014/main" xmlns="" id="{557606B5-6B3F-4AC0-B3CE-06BB75DB1B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154" name="Line 9">
                  <a:extLst>
                    <a:ext uri="{FF2B5EF4-FFF2-40B4-BE49-F238E27FC236}">
                      <a16:creationId xmlns:a16="http://schemas.microsoft.com/office/drawing/2014/main" xmlns="" id="{ECFBF181-C056-4D3F-BAC2-D439451DF1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</p:grpSp>
          <p:sp>
            <p:nvSpPr>
              <p:cNvPr id="149" name="Line 10">
                <a:extLst>
                  <a:ext uri="{FF2B5EF4-FFF2-40B4-BE49-F238E27FC236}">
                    <a16:creationId xmlns:a16="http://schemas.microsoft.com/office/drawing/2014/main" xmlns="" id="{1CFDA538-4C3C-49C7-9C7F-BBE0421A9D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50" name="Line 11">
                <a:extLst>
                  <a:ext uri="{FF2B5EF4-FFF2-40B4-BE49-F238E27FC236}">
                    <a16:creationId xmlns:a16="http://schemas.microsoft.com/office/drawing/2014/main" xmlns="" id="{2F825CBC-6679-4CBA-9074-30FA235BF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51" name="Line 12">
                <a:extLst>
                  <a:ext uri="{FF2B5EF4-FFF2-40B4-BE49-F238E27FC236}">
                    <a16:creationId xmlns:a16="http://schemas.microsoft.com/office/drawing/2014/main" xmlns="" id="{20071CDF-3351-47EA-85C5-A219B0BAF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52" name="Line 13">
                <a:extLst>
                  <a:ext uri="{FF2B5EF4-FFF2-40B4-BE49-F238E27FC236}">
                    <a16:creationId xmlns:a16="http://schemas.microsoft.com/office/drawing/2014/main" xmlns="" id="{FFDA643E-28F6-4103-A4C8-4A6EBC5133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grpSp>
          <p:nvGrpSpPr>
            <p:cNvPr id="60" name="Group 316">
              <a:extLst>
                <a:ext uri="{FF2B5EF4-FFF2-40B4-BE49-F238E27FC236}">
                  <a16:creationId xmlns:a16="http://schemas.microsoft.com/office/drawing/2014/main" xmlns="" id="{1E02F831-B857-4BFA-84B0-F1C26BA0D8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6731" y="4286808"/>
              <a:ext cx="219354" cy="164197"/>
              <a:chOff x="4332" y="3113"/>
              <a:chExt cx="272" cy="189"/>
            </a:xfrm>
          </p:grpSpPr>
          <p:sp>
            <p:nvSpPr>
              <p:cNvPr id="142" name="Line 317">
                <a:extLst>
                  <a:ext uri="{FF2B5EF4-FFF2-40B4-BE49-F238E27FC236}">
                    <a16:creationId xmlns:a16="http://schemas.microsoft.com/office/drawing/2014/main" xmlns="" id="{62D74246-DB0C-44C4-8BD6-7EF115073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43" name="Line 318">
                <a:extLst>
                  <a:ext uri="{FF2B5EF4-FFF2-40B4-BE49-F238E27FC236}">
                    <a16:creationId xmlns:a16="http://schemas.microsoft.com/office/drawing/2014/main" xmlns="" id="{6AC52A68-B208-40C8-9647-9B8140D0A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44" name="Line 319">
                <a:extLst>
                  <a:ext uri="{FF2B5EF4-FFF2-40B4-BE49-F238E27FC236}">
                    <a16:creationId xmlns:a16="http://schemas.microsoft.com/office/drawing/2014/main" xmlns="" id="{63F514C7-48F7-4B7E-B021-46FAAF6F5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45" name="Line 320">
                <a:extLst>
                  <a:ext uri="{FF2B5EF4-FFF2-40B4-BE49-F238E27FC236}">
                    <a16:creationId xmlns:a16="http://schemas.microsoft.com/office/drawing/2014/main" xmlns="" id="{4BF28B6F-A83F-490B-9D25-C7B0B11289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xmlns="" id="{262CCFA5-0554-44A0-BB06-42CF7D634922}"/>
                </a:ext>
              </a:extLst>
            </p:cNvPr>
            <p:cNvCxnSpPr>
              <a:cxnSpLocks/>
              <a:stCxn id="155" idx="3"/>
            </p:cNvCxnSpPr>
            <p:nvPr/>
          </p:nvCxnSpPr>
          <p:spPr>
            <a:xfrm rot="16200000" flipV="1">
              <a:off x="2505676" y="3419674"/>
              <a:ext cx="118074" cy="5181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3379A930-812B-4AED-BB03-0974831506C6}"/>
                </a:ext>
              </a:extLst>
            </p:cNvPr>
            <p:cNvCxnSpPr>
              <a:cxnSpLocks/>
            </p:cNvCxnSpPr>
            <p:nvPr/>
          </p:nvCxnSpPr>
          <p:spPr>
            <a:xfrm>
              <a:off x="2284498" y="3469115"/>
              <a:ext cx="11297" cy="237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0345B69F-8AEE-4633-88BB-1FC909A4A08F}"/>
                </a:ext>
              </a:extLst>
            </p:cNvPr>
            <p:cNvCxnSpPr>
              <a:cxnSpLocks/>
              <a:stCxn id="155" idx="0"/>
              <a:endCxn id="152" idx="0"/>
            </p:cNvCxnSpPr>
            <p:nvPr/>
          </p:nvCxnSpPr>
          <p:spPr>
            <a:xfrm>
              <a:off x="2823767" y="3864487"/>
              <a:ext cx="9422" cy="123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126 Grupo">
              <a:extLst>
                <a:ext uri="{FF2B5EF4-FFF2-40B4-BE49-F238E27FC236}">
                  <a16:creationId xmlns:a16="http://schemas.microsoft.com/office/drawing/2014/main" xmlns="" id="{1A7F0796-0B1F-48DF-86D0-40AE01CA89F1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2156589" y="5880171"/>
              <a:ext cx="304414" cy="64472"/>
              <a:chOff x="2428859" y="6033846"/>
              <a:chExt cx="503238" cy="152658"/>
            </a:xfrm>
          </p:grpSpPr>
          <p:sp>
            <p:nvSpPr>
              <p:cNvPr id="133" name="Line 5">
                <a:extLst>
                  <a:ext uri="{FF2B5EF4-FFF2-40B4-BE49-F238E27FC236}">
                    <a16:creationId xmlns:a16="http://schemas.microsoft.com/office/drawing/2014/main" xmlns="" id="{214CAC35-1D85-45BE-8508-E632A2FE1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34" name="Line 6">
                <a:extLst>
                  <a:ext uri="{FF2B5EF4-FFF2-40B4-BE49-F238E27FC236}">
                    <a16:creationId xmlns:a16="http://schemas.microsoft.com/office/drawing/2014/main" xmlns="" id="{0CC9F1B4-335E-4574-BBB6-8023A2CC1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grpSp>
            <p:nvGrpSpPr>
              <p:cNvPr id="135" name="Group 7">
                <a:extLst>
                  <a:ext uri="{FF2B5EF4-FFF2-40B4-BE49-F238E27FC236}">
                    <a16:creationId xmlns:a16="http://schemas.microsoft.com/office/drawing/2014/main" xmlns="" id="{50C133E5-8FAD-4BE7-9908-9E9B31BB29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40" name="Line 8">
                  <a:extLst>
                    <a:ext uri="{FF2B5EF4-FFF2-40B4-BE49-F238E27FC236}">
                      <a16:creationId xmlns:a16="http://schemas.microsoft.com/office/drawing/2014/main" xmlns="" id="{73EF7AA1-3652-42FD-986B-24778B8BCF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141" name="Line 9">
                  <a:extLst>
                    <a:ext uri="{FF2B5EF4-FFF2-40B4-BE49-F238E27FC236}">
                      <a16:creationId xmlns:a16="http://schemas.microsoft.com/office/drawing/2014/main" xmlns="" id="{9E54D301-8FA8-4AC0-915F-162F81ADBB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</p:grpSp>
          <p:sp>
            <p:nvSpPr>
              <p:cNvPr id="136" name="Line 10">
                <a:extLst>
                  <a:ext uri="{FF2B5EF4-FFF2-40B4-BE49-F238E27FC236}">
                    <a16:creationId xmlns:a16="http://schemas.microsoft.com/office/drawing/2014/main" xmlns="" id="{55F36805-1DE5-45DD-8D20-E2D7DD6D3C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37" name="Line 11">
                <a:extLst>
                  <a:ext uri="{FF2B5EF4-FFF2-40B4-BE49-F238E27FC236}">
                    <a16:creationId xmlns:a16="http://schemas.microsoft.com/office/drawing/2014/main" xmlns="" id="{A79EE0B8-E0E8-45FE-AA81-8BC7BAFB6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38" name="Line 12">
                <a:extLst>
                  <a:ext uri="{FF2B5EF4-FFF2-40B4-BE49-F238E27FC236}">
                    <a16:creationId xmlns:a16="http://schemas.microsoft.com/office/drawing/2014/main" xmlns="" id="{1071D601-89AC-4863-8CFB-4D98E39B9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39" name="Line 13">
                <a:extLst>
                  <a:ext uri="{FF2B5EF4-FFF2-40B4-BE49-F238E27FC236}">
                    <a16:creationId xmlns:a16="http://schemas.microsoft.com/office/drawing/2014/main" xmlns="" id="{F952B518-1EE0-4A25-8E6A-92A294620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20ECA054-E975-49E2-9725-C4D584D91832}"/>
                </a:ext>
              </a:extLst>
            </p:cNvPr>
            <p:cNvGrpSpPr/>
            <p:nvPr/>
          </p:nvGrpSpPr>
          <p:grpSpPr>
            <a:xfrm>
              <a:off x="2180948" y="5482415"/>
              <a:ext cx="233358" cy="188899"/>
              <a:chOff x="5327708" y="3437408"/>
              <a:chExt cx="351193" cy="235230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xmlns="" id="{D356EEDB-F379-44B2-BE0E-42753DE929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7708" y="3437408"/>
                <a:ext cx="35119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xmlns="" id="{F4D699CB-B9F9-47F1-818D-A7DE0E8E2C7C}"/>
                  </a:ext>
                </a:extLst>
              </p:cNvPr>
              <p:cNvGrpSpPr/>
              <p:nvPr/>
            </p:nvGrpSpPr>
            <p:grpSpPr>
              <a:xfrm rot="16200000">
                <a:off x="5405656" y="3434274"/>
                <a:ext cx="177202" cy="299526"/>
                <a:chOff x="5405656" y="3434274"/>
                <a:chExt cx="177202" cy="299526"/>
              </a:xfrm>
            </p:grpSpPr>
            <p:sp>
              <p:nvSpPr>
                <p:cNvPr id="131" name="Arc 130">
                  <a:extLst>
                    <a:ext uri="{FF2B5EF4-FFF2-40B4-BE49-F238E27FC236}">
                      <a16:creationId xmlns:a16="http://schemas.microsoft.com/office/drawing/2014/main" xmlns="" id="{4C053976-00ED-4080-8367-A3BBD6F6CC67}"/>
                    </a:ext>
                  </a:extLst>
                </p:cNvPr>
                <p:cNvSpPr/>
                <p:nvPr/>
              </p:nvSpPr>
              <p:spPr>
                <a:xfrm>
                  <a:off x="5405656" y="3462338"/>
                  <a:ext cx="177201" cy="271462"/>
                </a:xfrm>
                <a:prstGeom prst="arc">
                  <a:avLst>
                    <a:gd name="adj1" fmla="val 17282024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32" name="Arc 131">
                  <a:extLst>
                    <a:ext uri="{FF2B5EF4-FFF2-40B4-BE49-F238E27FC236}">
                      <a16:creationId xmlns:a16="http://schemas.microsoft.com/office/drawing/2014/main" xmlns="" id="{A197F9E9-3529-45CB-8382-69496BDFA780}"/>
                    </a:ext>
                  </a:extLst>
                </p:cNvPr>
                <p:cNvSpPr/>
                <p:nvPr/>
              </p:nvSpPr>
              <p:spPr>
                <a:xfrm flipV="1">
                  <a:off x="5408448" y="3434274"/>
                  <a:ext cx="174410" cy="299525"/>
                </a:xfrm>
                <a:prstGeom prst="arc">
                  <a:avLst>
                    <a:gd name="adj1" fmla="val 17534850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sp>
          <p:nvSpPr>
            <p:cNvPr id="66" name="Text Box 14">
              <a:extLst>
                <a:ext uri="{FF2B5EF4-FFF2-40B4-BE49-F238E27FC236}">
                  <a16:creationId xmlns:a16="http://schemas.microsoft.com/office/drawing/2014/main" xmlns="" id="{B8E371D0-6BFB-49D0-B210-4BAEDB212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9662" y="5778213"/>
              <a:ext cx="2209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CR" sz="1100" noProof="1"/>
                <a:t>R</a:t>
              </a:r>
              <a:endParaRPr lang="el-GR" altLang="es-CR" sz="1100" noProof="1"/>
            </a:p>
          </p:txBody>
        </p: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xmlns="" id="{DD8235ED-5D5A-4703-B5CD-718C67BE170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14166" y="5302917"/>
              <a:ext cx="265173" cy="102497"/>
            </a:xfrm>
            <a:prstGeom prst="bentConnector3">
              <a:avLst>
                <a:gd name="adj1" fmla="val -46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14">
              <a:extLst>
                <a:ext uri="{FF2B5EF4-FFF2-40B4-BE49-F238E27FC236}">
                  <a16:creationId xmlns:a16="http://schemas.microsoft.com/office/drawing/2014/main" xmlns="" id="{B126F37F-019C-4F2C-B51E-9585CB622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2954" y="5404548"/>
              <a:ext cx="2209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CR" sz="1100" noProof="1"/>
                <a:t>C</a:t>
              </a:r>
              <a:endParaRPr lang="el-GR" altLang="es-CR" sz="1100" noProof="1"/>
            </a:p>
          </p:txBody>
        </p:sp>
        <p:grpSp>
          <p:nvGrpSpPr>
            <p:cNvPr id="69" name="Group 316">
              <a:extLst>
                <a:ext uri="{FF2B5EF4-FFF2-40B4-BE49-F238E27FC236}">
                  <a16:creationId xmlns:a16="http://schemas.microsoft.com/office/drawing/2014/main" xmlns="" id="{356C5467-C6B5-401D-B3ED-06B40CE540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551" y="6058686"/>
              <a:ext cx="219354" cy="164197"/>
              <a:chOff x="4332" y="3113"/>
              <a:chExt cx="272" cy="189"/>
            </a:xfrm>
          </p:grpSpPr>
          <p:sp>
            <p:nvSpPr>
              <p:cNvPr id="125" name="Line 317">
                <a:extLst>
                  <a:ext uri="{FF2B5EF4-FFF2-40B4-BE49-F238E27FC236}">
                    <a16:creationId xmlns:a16="http://schemas.microsoft.com/office/drawing/2014/main" xmlns="" id="{51537BC7-69D3-4385-82E1-C46DD1174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26" name="Line 318">
                <a:extLst>
                  <a:ext uri="{FF2B5EF4-FFF2-40B4-BE49-F238E27FC236}">
                    <a16:creationId xmlns:a16="http://schemas.microsoft.com/office/drawing/2014/main" xmlns="" id="{24173261-8F4E-4FF7-8F3F-AE538212F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27" name="Line 319">
                <a:extLst>
                  <a:ext uri="{FF2B5EF4-FFF2-40B4-BE49-F238E27FC236}">
                    <a16:creationId xmlns:a16="http://schemas.microsoft.com/office/drawing/2014/main" xmlns="" id="{411BC879-7C25-4BD9-A678-E42C6F22D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28" name="Line 320">
                <a:extLst>
                  <a:ext uri="{FF2B5EF4-FFF2-40B4-BE49-F238E27FC236}">
                    <a16:creationId xmlns:a16="http://schemas.microsoft.com/office/drawing/2014/main" xmlns="" id="{9967BCBC-E9F5-4248-8F80-B17A9C0E9E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grpSp>
          <p:nvGrpSpPr>
            <p:cNvPr id="70" name="Group 89">
              <a:extLst>
                <a:ext uri="{FF2B5EF4-FFF2-40B4-BE49-F238E27FC236}">
                  <a16:creationId xmlns:a16="http://schemas.microsoft.com/office/drawing/2014/main" xmlns="" id="{8F38A7B1-25F9-45C9-90B9-862471846062}"/>
                </a:ext>
              </a:extLst>
            </p:cNvPr>
            <p:cNvGrpSpPr/>
            <p:nvPr/>
          </p:nvGrpSpPr>
          <p:grpSpPr>
            <a:xfrm>
              <a:off x="984217" y="4578476"/>
              <a:ext cx="1081999" cy="1043949"/>
              <a:chOff x="3124460" y="733385"/>
              <a:chExt cx="1628360" cy="1300000"/>
            </a:xfrm>
          </p:grpSpPr>
          <p:grpSp>
            <p:nvGrpSpPr>
              <p:cNvPr id="112" name="166 Grupo">
                <a:extLst>
                  <a:ext uri="{FF2B5EF4-FFF2-40B4-BE49-F238E27FC236}">
                    <a16:creationId xmlns:a16="http://schemas.microsoft.com/office/drawing/2014/main" xmlns="" id="{DCF54DCF-876C-4268-8ABD-44414FA34F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5600" y="1037905"/>
                <a:ext cx="1360486" cy="915987"/>
                <a:chOff x="2000232" y="857233"/>
                <a:chExt cx="1214609" cy="785818"/>
              </a:xfrm>
            </p:grpSpPr>
            <p:sp>
              <p:nvSpPr>
                <p:cNvPr id="122" name="146 Triángulo isósceles">
                  <a:extLst>
                    <a:ext uri="{FF2B5EF4-FFF2-40B4-BE49-F238E27FC236}">
                      <a16:creationId xmlns:a16="http://schemas.microsoft.com/office/drawing/2014/main" xmlns="" id="{40319FFD-455E-41D4-B60A-DC81D5076D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57773" y="785982"/>
                  <a:ext cx="785818" cy="92831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CE6F2"/>
                </a:solidFill>
                <a:ln w="25400" algn="ctr">
                  <a:solidFill>
                    <a:srgbClr val="8EB4E3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9"/>
                    </a:srgbClr>
                  </a:outerShdw>
                </a:effectLst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s-ES" sz="1400" dirty="0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123" name="148 Conector recto">
                  <a:extLst>
                    <a:ext uri="{FF2B5EF4-FFF2-40B4-BE49-F238E27FC236}">
                      <a16:creationId xmlns:a16="http://schemas.microsoft.com/office/drawing/2014/main" xmlns="" id="{0D33796F-8CDB-41C0-A66C-9D4B831E16AC}"/>
                    </a:ext>
                  </a:extLst>
                </p:cNvPr>
                <p:cNvCxnSpPr/>
                <p:nvPr/>
              </p:nvCxnSpPr>
              <p:spPr>
                <a:xfrm>
                  <a:off x="2000232" y="1071050"/>
                  <a:ext cx="286291" cy="27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150 Conector recto">
                  <a:extLst>
                    <a:ext uri="{FF2B5EF4-FFF2-40B4-BE49-F238E27FC236}">
                      <a16:creationId xmlns:a16="http://schemas.microsoft.com/office/drawing/2014/main" xmlns="" id="{DC648AC2-DE95-458D-88F5-D770CB6FBF5A}"/>
                    </a:ext>
                  </a:extLst>
                </p:cNvPr>
                <p:cNvCxnSpPr/>
                <p:nvPr/>
              </p:nvCxnSpPr>
              <p:spPr>
                <a:xfrm>
                  <a:off x="2000232" y="1429232"/>
                  <a:ext cx="286291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" name="167 CuadroTexto">
                <a:extLst>
                  <a:ext uri="{FF2B5EF4-FFF2-40B4-BE49-F238E27FC236}">
                    <a16:creationId xmlns:a16="http://schemas.microsoft.com/office/drawing/2014/main" xmlns="" id="{6C38DDCE-DAB1-4361-9764-E49B6CC2F6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8" y="1495104"/>
                <a:ext cx="413011" cy="38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400" dirty="0"/>
                  <a:t>+</a:t>
                </a:r>
              </a:p>
            </p:txBody>
          </p:sp>
          <p:sp>
            <p:nvSpPr>
              <p:cNvPr id="114" name="168 CuadroTexto">
                <a:extLst>
                  <a:ext uri="{FF2B5EF4-FFF2-40B4-BE49-F238E27FC236}">
                    <a16:creationId xmlns:a16="http://schemas.microsoft.com/office/drawing/2014/main" xmlns="" id="{40DD434A-27EC-49E6-ACE2-3C8F8BFAF2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8" y="1037904"/>
                <a:ext cx="359937" cy="38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400"/>
                  <a:t>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93">
                    <a:extLst>
                      <a:ext uri="{FF2B5EF4-FFF2-40B4-BE49-F238E27FC236}">
                        <a16:creationId xmlns:a16="http://schemas.microsoft.com/office/drawing/2014/main" xmlns="" id="{906FD847-1B7D-4789-B707-9E5C638EF479}"/>
                      </a:ext>
                    </a:extLst>
                  </p:cNvPr>
                  <p:cNvSpPr txBox="1"/>
                  <p:nvPr/>
                </p:nvSpPr>
                <p:spPr>
                  <a:xfrm>
                    <a:off x="3124460" y="1688446"/>
                    <a:ext cx="586901" cy="3449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115" name="TextBox 93">
                    <a:extLst>
                      <a:ext uri="{FF2B5EF4-FFF2-40B4-BE49-F238E27FC236}">
                        <a16:creationId xmlns:a16="http://schemas.microsoft.com/office/drawing/2014/main" id="{906FD847-1B7D-4789-B707-9E5C638EF4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4460" y="1688446"/>
                    <a:ext cx="586901" cy="34493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94">
                    <a:extLst>
                      <a:ext uri="{FF2B5EF4-FFF2-40B4-BE49-F238E27FC236}">
                        <a16:creationId xmlns:a16="http://schemas.microsoft.com/office/drawing/2014/main" xmlns="" id="{577E5111-D8A2-4C60-831B-1A10B2AB810A}"/>
                      </a:ext>
                    </a:extLst>
                  </p:cNvPr>
                  <p:cNvSpPr txBox="1"/>
                  <p:nvPr/>
                </p:nvSpPr>
                <p:spPr>
                  <a:xfrm>
                    <a:off x="3128906" y="1008118"/>
                    <a:ext cx="575513" cy="3449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116" name="TextBox 94">
                    <a:extLst>
                      <a:ext uri="{FF2B5EF4-FFF2-40B4-BE49-F238E27FC236}">
                        <a16:creationId xmlns:a16="http://schemas.microsoft.com/office/drawing/2014/main" id="{577E5111-D8A2-4C60-831B-1A10B2AB81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8906" y="1008118"/>
                    <a:ext cx="575513" cy="34493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7" name="Group 96">
                <a:extLst>
                  <a:ext uri="{FF2B5EF4-FFF2-40B4-BE49-F238E27FC236}">
                    <a16:creationId xmlns:a16="http://schemas.microsoft.com/office/drawing/2014/main" xmlns="" id="{DA9F2A61-F511-4BE5-B1C5-02358BECCECB}"/>
                  </a:ext>
                </a:extLst>
              </p:cNvPr>
              <p:cNvGrpSpPr/>
              <p:nvPr/>
            </p:nvGrpSpPr>
            <p:grpSpPr>
              <a:xfrm>
                <a:off x="4248136" y="733385"/>
                <a:ext cx="504684" cy="671233"/>
                <a:chOff x="4248136" y="733385"/>
                <a:chExt cx="504684" cy="671233"/>
              </a:xfrm>
            </p:grpSpPr>
            <p:grpSp>
              <p:nvGrpSpPr>
                <p:cNvPr id="118" name="Group 97">
                  <a:extLst>
                    <a:ext uri="{FF2B5EF4-FFF2-40B4-BE49-F238E27FC236}">
                      <a16:creationId xmlns:a16="http://schemas.microsoft.com/office/drawing/2014/main" xmlns="" id="{86D45750-F9EC-4CBB-A32D-969BDE1D29F1}"/>
                    </a:ext>
                  </a:extLst>
                </p:cNvPr>
                <p:cNvGrpSpPr/>
                <p:nvPr/>
              </p:nvGrpSpPr>
              <p:grpSpPr>
                <a:xfrm>
                  <a:off x="4425371" y="1027404"/>
                  <a:ext cx="59928" cy="377214"/>
                  <a:chOff x="5419668" y="521504"/>
                  <a:chExt cx="119856" cy="866092"/>
                </a:xfrm>
              </p:grpSpPr>
              <p:sp>
                <p:nvSpPr>
                  <p:cNvPr id="120" name="Oval 103">
                    <a:extLst>
                      <a:ext uri="{FF2B5EF4-FFF2-40B4-BE49-F238E27FC236}">
                        <a16:creationId xmlns:a16="http://schemas.microsoft.com/office/drawing/2014/main" xmlns="" id="{6E0285FF-4770-4A03-9115-85D132207E17}"/>
                      </a:ext>
                    </a:extLst>
                  </p:cNvPr>
                  <p:cNvSpPr/>
                  <p:nvPr/>
                </p:nvSpPr>
                <p:spPr>
                  <a:xfrm>
                    <a:off x="5419668" y="521504"/>
                    <a:ext cx="119856" cy="16687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 sz="1400"/>
                  </a:p>
                </p:txBody>
              </p:sp>
              <p:cxnSp>
                <p:nvCxnSpPr>
                  <p:cNvPr id="121" name="Straight Connector 104">
                    <a:extLst>
                      <a:ext uri="{FF2B5EF4-FFF2-40B4-BE49-F238E27FC236}">
                        <a16:creationId xmlns:a16="http://schemas.microsoft.com/office/drawing/2014/main" xmlns="" id="{561BD1EB-BA74-4C20-BD8E-A72D7438B485}"/>
                      </a:ext>
                    </a:extLst>
                  </p:cNvPr>
                  <p:cNvCxnSpPr>
                    <a:cxnSpLocks/>
                    <a:stCxn id="120" idx="4"/>
                  </p:cNvCxnSpPr>
                  <p:nvPr/>
                </p:nvCxnSpPr>
                <p:spPr>
                  <a:xfrm>
                    <a:off x="5479596" y="688386"/>
                    <a:ext cx="0" cy="69921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99">
                      <a:extLst>
                        <a:ext uri="{FF2B5EF4-FFF2-40B4-BE49-F238E27FC236}">
                          <a16:creationId xmlns:a16="http://schemas.microsoft.com/office/drawing/2014/main" xmlns="" id="{BD7008C4-573E-4F8D-990F-3EBE8C7068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48136" y="733385"/>
                      <a:ext cx="504684" cy="325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CR" sz="1100" dirty="0"/>
                        <a:t>1</a:t>
                      </a:r>
                      <a14:m>
                        <m:oMath xmlns:m="http://schemas.openxmlformats.org/officeDocument/2006/math">
                          <m:r>
                            <a:rPr lang="es-CR" sz="1100" i="1">
                              <a:latin typeface="Cambria Math"/>
                            </a:rPr>
                            <m:t>5</m:t>
                          </m:r>
                        </m:oMath>
                      </a14:m>
                      <a:endParaRPr lang="es-CR" sz="1200" dirty="0"/>
                    </a:p>
                  </p:txBody>
                </p:sp>
              </mc:Choice>
              <mc:Fallback xmlns="">
                <p:sp>
                  <p:nvSpPr>
                    <p:cNvPr id="119" name="TextBox 99">
                      <a:extLst>
                        <a:ext uri="{FF2B5EF4-FFF2-40B4-BE49-F238E27FC236}">
                          <a16:creationId xmlns:a16="http://schemas.microsoft.com/office/drawing/2014/main" id="{BD7008C4-573E-4F8D-990F-3EBE8C7068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48136" y="733385"/>
                      <a:ext cx="504684" cy="32577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16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25030450-3392-417A-A943-D276682C4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424" y="5023162"/>
              <a:ext cx="6438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xmlns="" id="{2FF1507B-D128-43B3-A1BB-97A1AECBB9FE}"/>
                </a:ext>
              </a:extLst>
            </p:cNvPr>
            <p:cNvGrpSpPr/>
            <p:nvPr/>
          </p:nvGrpSpPr>
          <p:grpSpPr>
            <a:xfrm rot="10540347">
              <a:off x="2000726" y="5168554"/>
              <a:ext cx="180153" cy="64907"/>
              <a:chOff x="5125453" y="3886200"/>
              <a:chExt cx="2406315" cy="613611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xmlns="" id="{829F0527-C2A0-4780-A559-8CAAF1EC44BB}"/>
                  </a:ext>
                </a:extLst>
              </p:cNvPr>
              <p:cNvSpPr/>
              <p:nvPr/>
            </p:nvSpPr>
            <p:spPr>
              <a:xfrm>
                <a:off x="5125453" y="3886200"/>
                <a:ext cx="806115" cy="61361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xmlns="" id="{B90B7A16-52C3-46EF-8648-235B15BB76A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>
                <a:off x="5931568" y="4193006"/>
                <a:ext cx="1600200" cy="1804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94">
                  <a:extLst>
                    <a:ext uri="{FF2B5EF4-FFF2-40B4-BE49-F238E27FC236}">
                      <a16:creationId xmlns:a16="http://schemas.microsoft.com/office/drawing/2014/main" xmlns="" id="{75F3F59A-0A72-484B-BA4A-0EF6B0D65EEF}"/>
                    </a:ext>
                  </a:extLst>
                </p:cNvPr>
                <p:cNvSpPr txBox="1"/>
                <p:nvPr/>
              </p:nvSpPr>
              <p:spPr>
                <a:xfrm>
                  <a:off x="2082311" y="4864420"/>
                  <a:ext cx="35464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73" name="TextBox 94">
                  <a:extLst>
                    <a:ext uri="{FF2B5EF4-FFF2-40B4-BE49-F238E27FC236}">
                      <a16:creationId xmlns:a16="http://schemas.microsoft.com/office/drawing/2014/main" id="{75F3F59A-0A72-484B-BA4A-0EF6B0D65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2311" y="4864420"/>
                  <a:ext cx="354648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316">
              <a:extLst>
                <a:ext uri="{FF2B5EF4-FFF2-40B4-BE49-F238E27FC236}">
                  <a16:creationId xmlns:a16="http://schemas.microsoft.com/office/drawing/2014/main" xmlns="" id="{EEFAE13E-A3DF-4EB0-8343-9E5FCA6859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682" y="5027918"/>
              <a:ext cx="219354" cy="164197"/>
              <a:chOff x="4332" y="3113"/>
              <a:chExt cx="272" cy="189"/>
            </a:xfrm>
          </p:grpSpPr>
          <p:sp>
            <p:nvSpPr>
              <p:cNvPr id="106" name="Line 317">
                <a:extLst>
                  <a:ext uri="{FF2B5EF4-FFF2-40B4-BE49-F238E27FC236}">
                    <a16:creationId xmlns:a16="http://schemas.microsoft.com/office/drawing/2014/main" xmlns="" id="{D3E79C41-909D-4E4B-9FF0-2236DB71A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07" name="Line 318">
                <a:extLst>
                  <a:ext uri="{FF2B5EF4-FFF2-40B4-BE49-F238E27FC236}">
                    <a16:creationId xmlns:a16="http://schemas.microsoft.com/office/drawing/2014/main" xmlns="" id="{25BEAD84-C6F3-48E3-937B-9279CFEC2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08" name="Line 319">
                <a:extLst>
                  <a:ext uri="{FF2B5EF4-FFF2-40B4-BE49-F238E27FC236}">
                    <a16:creationId xmlns:a16="http://schemas.microsoft.com/office/drawing/2014/main" xmlns="" id="{DE3B7E7B-CF75-40C5-B42C-2FA75134B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09" name="Line 320">
                <a:extLst>
                  <a:ext uri="{FF2B5EF4-FFF2-40B4-BE49-F238E27FC236}">
                    <a16:creationId xmlns:a16="http://schemas.microsoft.com/office/drawing/2014/main" xmlns="" id="{FA15B02E-27A5-48E1-9DBF-088078526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xmlns="" id="{FB2310AA-5DCA-4EC3-8A0C-71040874DB8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5803" y="5367323"/>
              <a:ext cx="366140" cy="19126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98">
              <a:extLst>
                <a:ext uri="{FF2B5EF4-FFF2-40B4-BE49-F238E27FC236}">
                  <a16:creationId xmlns:a16="http://schemas.microsoft.com/office/drawing/2014/main" xmlns="" id="{61DF1585-49AD-40C5-BAB2-AAD1BF2F30A2}"/>
                </a:ext>
              </a:extLst>
            </p:cNvPr>
            <p:cNvGrpSpPr/>
            <p:nvPr/>
          </p:nvGrpSpPr>
          <p:grpSpPr>
            <a:xfrm rot="10800000">
              <a:off x="1851463" y="5288398"/>
              <a:ext cx="35670" cy="302917"/>
              <a:chOff x="331492" y="-5545777"/>
              <a:chExt cx="119856" cy="866090"/>
            </a:xfrm>
          </p:grpSpPr>
          <p:sp>
            <p:nvSpPr>
              <p:cNvPr id="104" name="Oval 101">
                <a:extLst>
                  <a:ext uri="{FF2B5EF4-FFF2-40B4-BE49-F238E27FC236}">
                    <a16:creationId xmlns:a16="http://schemas.microsoft.com/office/drawing/2014/main" xmlns="" id="{629DC728-B213-4AC5-A1B3-E1C0361E5C9E}"/>
                  </a:ext>
                </a:extLst>
              </p:cNvPr>
              <p:cNvSpPr/>
              <p:nvPr/>
            </p:nvSpPr>
            <p:spPr>
              <a:xfrm>
                <a:off x="331492" y="-5545777"/>
                <a:ext cx="119856" cy="1668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1400"/>
              </a:p>
            </p:txBody>
          </p:sp>
          <p:cxnSp>
            <p:nvCxnSpPr>
              <p:cNvPr id="105" name="Straight Connector 102">
                <a:extLst>
                  <a:ext uri="{FF2B5EF4-FFF2-40B4-BE49-F238E27FC236}">
                    <a16:creationId xmlns:a16="http://schemas.microsoft.com/office/drawing/2014/main" xmlns="" id="{DAC285FB-41C2-4984-97F6-B90FF2D9CC01}"/>
                  </a:ext>
                </a:extLst>
              </p:cNvPr>
              <p:cNvCxnSpPr>
                <a:cxnSpLocks/>
                <a:stCxn id="104" idx="4"/>
              </p:cNvCxnSpPr>
              <p:nvPr/>
            </p:nvCxnSpPr>
            <p:spPr>
              <a:xfrm rot="10800000" flipV="1">
                <a:off x="391420" y="-5378898"/>
                <a:ext cx="0" cy="69921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100">
                  <a:extLst>
                    <a:ext uri="{FF2B5EF4-FFF2-40B4-BE49-F238E27FC236}">
                      <a16:creationId xmlns:a16="http://schemas.microsoft.com/office/drawing/2014/main" xmlns="" id="{DC8B745D-DC7F-4774-A4B7-C495F6CF6F50}"/>
                    </a:ext>
                  </a:extLst>
                </p:cNvPr>
                <p:cNvSpPr txBox="1"/>
                <p:nvPr/>
              </p:nvSpPr>
              <p:spPr>
                <a:xfrm>
                  <a:off x="1590253" y="5621460"/>
                  <a:ext cx="4796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100" i="1">
                            <a:latin typeface="Cambria Math"/>
                          </a:rPr>
                          <m:t>−15</m:t>
                        </m:r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77" name="TextBox 100">
                  <a:extLst>
                    <a:ext uri="{FF2B5EF4-FFF2-40B4-BE49-F238E27FC236}">
                      <a16:creationId xmlns:a16="http://schemas.microsoft.com/office/drawing/2014/main" id="{DC8B745D-DC7F-4774-A4B7-C495F6CF6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0253" y="5621460"/>
                  <a:ext cx="479618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94">
                  <a:extLst>
                    <a:ext uri="{FF2B5EF4-FFF2-40B4-BE49-F238E27FC236}">
                      <a16:creationId xmlns:a16="http://schemas.microsoft.com/office/drawing/2014/main" xmlns="" id="{1E4F5ED0-C4A9-43D9-9919-BE500076BF9B}"/>
                    </a:ext>
                  </a:extLst>
                </p:cNvPr>
                <p:cNvSpPr txBox="1"/>
                <p:nvPr/>
              </p:nvSpPr>
              <p:spPr>
                <a:xfrm>
                  <a:off x="292049" y="5422653"/>
                  <a:ext cx="38202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78" name="TextBox 94">
                  <a:extLst>
                    <a:ext uri="{FF2B5EF4-FFF2-40B4-BE49-F238E27FC236}">
                      <a16:creationId xmlns:a16="http://schemas.microsoft.com/office/drawing/2014/main" id="{1E4F5ED0-C4A9-43D9-9919-BE500076BF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49" y="5422653"/>
                  <a:ext cx="382028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xmlns="" id="{421CAB6D-5500-4863-8B24-91A89125323A}"/>
                </a:ext>
              </a:extLst>
            </p:cNvPr>
            <p:cNvGrpSpPr/>
            <p:nvPr/>
          </p:nvGrpSpPr>
          <p:grpSpPr>
            <a:xfrm>
              <a:off x="586544" y="5520611"/>
              <a:ext cx="180153" cy="64907"/>
              <a:chOff x="5125453" y="3886200"/>
              <a:chExt cx="2406315" cy="613611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5302CB5C-96BA-4259-A109-FA79C221E763}"/>
                  </a:ext>
                </a:extLst>
              </p:cNvPr>
              <p:cNvSpPr/>
              <p:nvPr/>
            </p:nvSpPr>
            <p:spPr>
              <a:xfrm>
                <a:off x="5125453" y="3886200"/>
                <a:ext cx="806115" cy="61361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xmlns="" id="{5B524F2D-E9A3-46D4-AE7A-2E0C69B47440}"/>
                  </a:ext>
                </a:extLst>
              </p:cNvPr>
              <p:cNvCxnSpPr>
                <a:cxnSpLocks/>
                <a:stCxn id="102" idx="6"/>
              </p:cNvCxnSpPr>
              <p:nvPr/>
            </p:nvCxnSpPr>
            <p:spPr>
              <a:xfrm>
                <a:off x="5931568" y="4193006"/>
                <a:ext cx="1600200" cy="1804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94">
                  <a:extLst>
                    <a:ext uri="{FF2B5EF4-FFF2-40B4-BE49-F238E27FC236}">
                      <a16:creationId xmlns:a16="http://schemas.microsoft.com/office/drawing/2014/main" xmlns="" id="{3F525EC1-9E3B-4082-8CB7-9A7D7C7AA829}"/>
                    </a:ext>
                  </a:extLst>
                </p:cNvPr>
                <p:cNvSpPr txBox="1"/>
                <p:nvPr/>
              </p:nvSpPr>
              <p:spPr>
                <a:xfrm>
                  <a:off x="1451141" y="5059610"/>
                  <a:ext cx="3250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80" name="TextBox 94">
                  <a:extLst>
                    <a:ext uri="{FF2B5EF4-FFF2-40B4-BE49-F238E27FC236}">
                      <a16:creationId xmlns:a16="http://schemas.microsoft.com/office/drawing/2014/main" id="{3F525EC1-9E3B-4082-8CB7-9A7D7C7AA8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141" y="5059610"/>
                  <a:ext cx="325024" cy="27699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xmlns="" id="{AE67DEEE-EA5C-4293-89F9-13F036403669}"/>
                </a:ext>
              </a:extLst>
            </p:cNvPr>
            <p:cNvGrpSpPr/>
            <p:nvPr/>
          </p:nvGrpSpPr>
          <p:grpSpPr>
            <a:xfrm rot="10800000">
              <a:off x="2753570" y="5821716"/>
              <a:ext cx="174353" cy="137315"/>
              <a:chOff x="9454101" y="1189725"/>
              <a:chExt cx="397565" cy="265365"/>
            </a:xfrm>
            <a:solidFill>
              <a:schemeClr val="tx1"/>
            </a:solidFill>
          </p:grpSpPr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xmlns="" id="{23F6A01A-3A12-4964-9390-8A32AAAF1409}"/>
                  </a:ext>
                </a:extLst>
              </p:cNvPr>
              <p:cNvSpPr/>
              <p:nvPr/>
            </p:nvSpPr>
            <p:spPr>
              <a:xfrm>
                <a:off x="9529011" y="1210198"/>
                <a:ext cx="264694" cy="24489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xmlns="" id="{C8B4B11E-9AB1-48D7-882B-8F8FBA55D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01" y="1189725"/>
                <a:ext cx="397565" cy="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126 Grupo">
              <a:extLst>
                <a:ext uri="{FF2B5EF4-FFF2-40B4-BE49-F238E27FC236}">
                  <a16:creationId xmlns:a16="http://schemas.microsoft.com/office/drawing/2014/main" xmlns="" id="{28B4C0C8-299B-4B96-96F7-2E2F64A27AC0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2688032" y="6192243"/>
              <a:ext cx="304414" cy="64472"/>
              <a:chOff x="2428859" y="6033846"/>
              <a:chExt cx="503238" cy="152658"/>
            </a:xfrm>
          </p:grpSpPr>
          <p:sp>
            <p:nvSpPr>
              <p:cNvPr id="91" name="Line 5">
                <a:extLst>
                  <a:ext uri="{FF2B5EF4-FFF2-40B4-BE49-F238E27FC236}">
                    <a16:creationId xmlns:a16="http://schemas.microsoft.com/office/drawing/2014/main" xmlns="" id="{2369A802-1BA5-453F-8358-94586E43D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92" name="Line 6">
                <a:extLst>
                  <a:ext uri="{FF2B5EF4-FFF2-40B4-BE49-F238E27FC236}">
                    <a16:creationId xmlns:a16="http://schemas.microsoft.com/office/drawing/2014/main" xmlns="" id="{30629FDF-B29B-46BF-9DC1-921BF9DB1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grpSp>
            <p:nvGrpSpPr>
              <p:cNvPr id="93" name="Group 7">
                <a:extLst>
                  <a:ext uri="{FF2B5EF4-FFF2-40B4-BE49-F238E27FC236}">
                    <a16:creationId xmlns:a16="http://schemas.microsoft.com/office/drawing/2014/main" xmlns="" id="{CD83FCA2-8A15-47D5-91AA-B9B29083A8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98" name="Line 8">
                  <a:extLst>
                    <a:ext uri="{FF2B5EF4-FFF2-40B4-BE49-F238E27FC236}">
                      <a16:creationId xmlns:a16="http://schemas.microsoft.com/office/drawing/2014/main" xmlns="" id="{FA96DBF7-0052-450A-9B71-E5F2F4C120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99" name="Line 9">
                  <a:extLst>
                    <a:ext uri="{FF2B5EF4-FFF2-40B4-BE49-F238E27FC236}">
                      <a16:creationId xmlns:a16="http://schemas.microsoft.com/office/drawing/2014/main" xmlns="" id="{8171674F-D772-4313-8B72-D38FA3E517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</p:grpSp>
          <p:sp>
            <p:nvSpPr>
              <p:cNvPr id="94" name="Line 10">
                <a:extLst>
                  <a:ext uri="{FF2B5EF4-FFF2-40B4-BE49-F238E27FC236}">
                    <a16:creationId xmlns:a16="http://schemas.microsoft.com/office/drawing/2014/main" xmlns="" id="{FD622EA1-4CA9-4604-A7D3-8899B1A32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95" name="Line 11">
                <a:extLst>
                  <a:ext uri="{FF2B5EF4-FFF2-40B4-BE49-F238E27FC236}">
                    <a16:creationId xmlns:a16="http://schemas.microsoft.com/office/drawing/2014/main" xmlns="" id="{38D0EC8F-92D2-40A5-93BF-2DAF318DF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96" name="Line 12">
                <a:extLst>
                  <a:ext uri="{FF2B5EF4-FFF2-40B4-BE49-F238E27FC236}">
                    <a16:creationId xmlns:a16="http://schemas.microsoft.com/office/drawing/2014/main" xmlns="" id="{98CF4DF4-2C67-4CE5-98CF-FECD5D1DF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97" name="Line 13">
                <a:extLst>
                  <a:ext uri="{FF2B5EF4-FFF2-40B4-BE49-F238E27FC236}">
                    <a16:creationId xmlns:a16="http://schemas.microsoft.com/office/drawing/2014/main" xmlns="" id="{505F56EC-C2AE-420E-96C5-B86A9D3CC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grpSp>
          <p:nvGrpSpPr>
            <p:cNvPr id="83" name="Group 316">
              <a:extLst>
                <a:ext uri="{FF2B5EF4-FFF2-40B4-BE49-F238E27FC236}">
                  <a16:creationId xmlns:a16="http://schemas.microsoft.com/office/drawing/2014/main" xmlns="" id="{F1AA5A7A-DD3F-452B-B0C4-E619CC1E20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9994" y="6370758"/>
              <a:ext cx="219354" cy="164197"/>
              <a:chOff x="4332" y="3113"/>
              <a:chExt cx="272" cy="189"/>
            </a:xfrm>
          </p:grpSpPr>
          <p:sp>
            <p:nvSpPr>
              <p:cNvPr id="87" name="Line 317">
                <a:extLst>
                  <a:ext uri="{FF2B5EF4-FFF2-40B4-BE49-F238E27FC236}">
                    <a16:creationId xmlns:a16="http://schemas.microsoft.com/office/drawing/2014/main" xmlns="" id="{676A7DEB-62BF-4EF6-8BE7-A628DF511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88" name="Line 318">
                <a:extLst>
                  <a:ext uri="{FF2B5EF4-FFF2-40B4-BE49-F238E27FC236}">
                    <a16:creationId xmlns:a16="http://schemas.microsoft.com/office/drawing/2014/main" xmlns="" id="{60530866-69C9-4868-9046-D23355926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89" name="Line 319">
                <a:extLst>
                  <a:ext uri="{FF2B5EF4-FFF2-40B4-BE49-F238E27FC236}">
                    <a16:creationId xmlns:a16="http://schemas.microsoft.com/office/drawing/2014/main" xmlns="" id="{AD7A3508-30D8-40FE-BE63-36C444F1D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90" name="Line 320">
                <a:extLst>
                  <a:ext uri="{FF2B5EF4-FFF2-40B4-BE49-F238E27FC236}">
                    <a16:creationId xmlns:a16="http://schemas.microsoft.com/office/drawing/2014/main" xmlns="" id="{E1567E01-1887-4CBB-9137-2BA117DC8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xmlns="" id="{888F9400-3269-407E-A103-EB72D86A038A}"/>
                </a:ext>
              </a:extLst>
            </p:cNvPr>
            <p:cNvCxnSpPr>
              <a:cxnSpLocks/>
              <a:stCxn id="100" idx="3"/>
            </p:cNvCxnSpPr>
            <p:nvPr/>
          </p:nvCxnSpPr>
          <p:spPr>
            <a:xfrm rot="16200000" flipV="1">
              <a:off x="2518939" y="5503624"/>
              <a:ext cx="118074" cy="5181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C92735D0-0D24-4848-92E3-B4E0EB13660F}"/>
                </a:ext>
              </a:extLst>
            </p:cNvPr>
            <p:cNvCxnSpPr>
              <a:cxnSpLocks/>
            </p:cNvCxnSpPr>
            <p:nvPr/>
          </p:nvCxnSpPr>
          <p:spPr>
            <a:xfrm>
              <a:off x="2297761" y="5553065"/>
              <a:ext cx="11297" cy="237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FA71CDDA-744E-4788-902A-0194CB881E2B}"/>
                </a:ext>
              </a:extLst>
            </p:cNvPr>
            <p:cNvCxnSpPr>
              <a:cxnSpLocks/>
              <a:stCxn id="100" idx="0"/>
              <a:endCxn id="97" idx="0"/>
            </p:cNvCxnSpPr>
            <p:nvPr/>
          </p:nvCxnSpPr>
          <p:spPr>
            <a:xfrm>
              <a:off x="2837030" y="5948437"/>
              <a:ext cx="9422" cy="123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xmlns="" id="{ED9CD10B-0562-4226-91D8-6383682A0A72}"/>
              </a:ext>
            </a:extLst>
          </p:cNvPr>
          <p:cNvCxnSpPr>
            <a:cxnSpLocks/>
            <a:stCxn id="204" idx="6"/>
          </p:cNvCxnSpPr>
          <p:nvPr/>
        </p:nvCxnSpPr>
        <p:spPr>
          <a:xfrm flipV="1">
            <a:off x="5181339" y="2447385"/>
            <a:ext cx="393332" cy="346325"/>
          </a:xfrm>
          <a:prstGeom prst="bentConnector3">
            <a:avLst>
              <a:gd name="adj1" fmla="val 989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xmlns="" id="{CA8F7921-4D2A-49F0-91D3-A4AC0EF12AF7}"/>
              </a:ext>
            </a:extLst>
          </p:cNvPr>
          <p:cNvCxnSpPr/>
          <p:nvPr/>
        </p:nvCxnSpPr>
        <p:spPr>
          <a:xfrm rot="5400000">
            <a:off x="4875649" y="1138802"/>
            <a:ext cx="2007606" cy="609561"/>
          </a:xfrm>
          <a:prstGeom prst="bentConnector3">
            <a:avLst>
              <a:gd name="adj1" fmla="val -9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389B51-941E-48C7-913F-28225DC5144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33861" y="97419"/>
            <a:ext cx="1869001" cy="480859"/>
          </a:xfrm>
          <a:prstGeom prst="rect">
            <a:avLst/>
          </a:prstGeom>
        </p:spPr>
      </p:pic>
      <p:grpSp>
        <p:nvGrpSpPr>
          <p:cNvPr id="302" name="Group 301">
            <a:extLst>
              <a:ext uri="{FF2B5EF4-FFF2-40B4-BE49-F238E27FC236}">
                <a16:creationId xmlns:a16="http://schemas.microsoft.com/office/drawing/2014/main" xmlns="" id="{5C422B39-F059-4716-B053-96DFB7B947E4}"/>
              </a:ext>
            </a:extLst>
          </p:cNvPr>
          <p:cNvGrpSpPr/>
          <p:nvPr/>
        </p:nvGrpSpPr>
        <p:grpSpPr>
          <a:xfrm>
            <a:off x="402192" y="4703647"/>
            <a:ext cx="4444732" cy="1722475"/>
            <a:chOff x="402192" y="4703647"/>
            <a:chExt cx="4444732" cy="1722475"/>
          </a:xfrm>
        </p:grpSpPr>
        <p:sp>
          <p:nvSpPr>
            <p:cNvPr id="303" name="Cube 302">
              <a:extLst>
                <a:ext uri="{FF2B5EF4-FFF2-40B4-BE49-F238E27FC236}">
                  <a16:creationId xmlns:a16="http://schemas.microsoft.com/office/drawing/2014/main" xmlns="" id="{43CEB75F-0FAA-4E7D-91DF-D2240883F8DD}"/>
                </a:ext>
              </a:extLst>
            </p:cNvPr>
            <p:cNvSpPr/>
            <p:nvPr/>
          </p:nvSpPr>
          <p:spPr>
            <a:xfrm>
              <a:off x="3315834" y="4703647"/>
              <a:ext cx="1531090" cy="1722475"/>
            </a:xfrm>
            <a:prstGeom prst="cube">
              <a:avLst>
                <a:gd name="adj" fmla="val 1248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xmlns="" id="{3CE178B9-657C-472B-8A0A-C8B92BA7D493}"/>
                </a:ext>
              </a:extLst>
            </p:cNvPr>
            <p:cNvGrpSpPr/>
            <p:nvPr/>
          </p:nvGrpSpPr>
          <p:grpSpPr>
            <a:xfrm>
              <a:off x="976325" y="4895283"/>
              <a:ext cx="2117805" cy="1339199"/>
              <a:chOff x="5101142" y="681269"/>
              <a:chExt cx="2363323" cy="1817046"/>
            </a:xfrm>
          </p:grpSpPr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xmlns="" id="{717BB3EC-31DE-49C5-90E2-1C74AFBD204A}"/>
                  </a:ext>
                </a:extLst>
              </p:cNvPr>
              <p:cNvGrpSpPr/>
              <p:nvPr/>
            </p:nvGrpSpPr>
            <p:grpSpPr>
              <a:xfrm>
                <a:off x="5101142" y="1058132"/>
                <a:ext cx="2363323" cy="485291"/>
                <a:chOff x="857129" y="1347055"/>
                <a:chExt cx="5071101" cy="1572270"/>
              </a:xfrm>
            </p:grpSpPr>
            <p:grpSp>
              <p:nvGrpSpPr>
                <p:cNvPr id="324" name="Group 323">
                  <a:extLst>
                    <a:ext uri="{FF2B5EF4-FFF2-40B4-BE49-F238E27FC236}">
                      <a16:creationId xmlns:a16="http://schemas.microsoft.com/office/drawing/2014/main" xmlns="" id="{80FBDD62-6E2D-40C2-BAF3-44206F3C7219}"/>
                    </a:ext>
                  </a:extLst>
                </p:cNvPr>
                <p:cNvGrpSpPr/>
                <p:nvPr/>
              </p:nvGrpSpPr>
              <p:grpSpPr>
                <a:xfrm>
                  <a:off x="857129" y="1347055"/>
                  <a:ext cx="1273255" cy="1542532"/>
                  <a:chOff x="3791063" y="1553946"/>
                  <a:chExt cx="1273255" cy="1542532"/>
                </a:xfrm>
              </p:grpSpPr>
              <p:sp>
                <p:nvSpPr>
                  <p:cNvPr id="334" name="Freeform: Shape 333">
                    <a:extLst>
                      <a:ext uri="{FF2B5EF4-FFF2-40B4-BE49-F238E27FC236}">
                        <a16:creationId xmlns:a16="http://schemas.microsoft.com/office/drawing/2014/main" xmlns="" id="{EC446816-BFD0-48A0-A0B5-847016E7ADC7}"/>
                      </a:ext>
                    </a:extLst>
                  </p:cNvPr>
                  <p:cNvSpPr/>
                  <p:nvPr/>
                </p:nvSpPr>
                <p:spPr>
                  <a:xfrm>
                    <a:off x="3791063" y="1553946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Freeform: Shape 334">
                    <a:extLst>
                      <a:ext uri="{FF2B5EF4-FFF2-40B4-BE49-F238E27FC236}">
                        <a16:creationId xmlns:a16="http://schemas.microsoft.com/office/drawing/2014/main" xmlns="" id="{758F0292-888A-4CA9-B91B-AC83B972FC9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419189" y="2294249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5" name="Group 324">
                  <a:extLst>
                    <a:ext uri="{FF2B5EF4-FFF2-40B4-BE49-F238E27FC236}">
                      <a16:creationId xmlns:a16="http://schemas.microsoft.com/office/drawing/2014/main" xmlns="" id="{FCF3B171-938B-455E-B211-B9E6474C7A92}"/>
                    </a:ext>
                  </a:extLst>
                </p:cNvPr>
                <p:cNvGrpSpPr/>
                <p:nvPr/>
              </p:nvGrpSpPr>
              <p:grpSpPr>
                <a:xfrm>
                  <a:off x="2124947" y="1347055"/>
                  <a:ext cx="1273255" cy="1542532"/>
                  <a:chOff x="3791063" y="1553946"/>
                  <a:chExt cx="1273255" cy="1542532"/>
                </a:xfrm>
              </p:grpSpPr>
              <p:sp>
                <p:nvSpPr>
                  <p:cNvPr id="332" name="Freeform: Shape 331">
                    <a:extLst>
                      <a:ext uri="{FF2B5EF4-FFF2-40B4-BE49-F238E27FC236}">
                        <a16:creationId xmlns:a16="http://schemas.microsoft.com/office/drawing/2014/main" xmlns="" id="{300EB1B5-1589-43A9-A8FD-6D5012A0831D}"/>
                      </a:ext>
                    </a:extLst>
                  </p:cNvPr>
                  <p:cNvSpPr/>
                  <p:nvPr/>
                </p:nvSpPr>
                <p:spPr>
                  <a:xfrm>
                    <a:off x="3791063" y="1553946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3" name="Freeform: Shape 332">
                    <a:extLst>
                      <a:ext uri="{FF2B5EF4-FFF2-40B4-BE49-F238E27FC236}">
                        <a16:creationId xmlns:a16="http://schemas.microsoft.com/office/drawing/2014/main" xmlns="" id="{08FA8B28-E472-4B93-9ED1-620C7F97059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419189" y="2294249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6" name="Group 325">
                  <a:extLst>
                    <a:ext uri="{FF2B5EF4-FFF2-40B4-BE49-F238E27FC236}">
                      <a16:creationId xmlns:a16="http://schemas.microsoft.com/office/drawing/2014/main" xmlns="" id="{052EC764-1874-4DDF-9200-FF9428062E57}"/>
                    </a:ext>
                  </a:extLst>
                </p:cNvPr>
                <p:cNvGrpSpPr/>
                <p:nvPr/>
              </p:nvGrpSpPr>
              <p:grpSpPr>
                <a:xfrm>
                  <a:off x="3387156" y="1376793"/>
                  <a:ext cx="1273255" cy="1542532"/>
                  <a:chOff x="3791063" y="1553946"/>
                  <a:chExt cx="1273255" cy="1542532"/>
                </a:xfrm>
              </p:grpSpPr>
              <p:sp>
                <p:nvSpPr>
                  <p:cNvPr id="330" name="Freeform: Shape 329">
                    <a:extLst>
                      <a:ext uri="{FF2B5EF4-FFF2-40B4-BE49-F238E27FC236}">
                        <a16:creationId xmlns:a16="http://schemas.microsoft.com/office/drawing/2014/main" xmlns="" id="{EDB0A139-9CE5-4254-9F5D-CE130546BF73}"/>
                      </a:ext>
                    </a:extLst>
                  </p:cNvPr>
                  <p:cNvSpPr/>
                  <p:nvPr/>
                </p:nvSpPr>
                <p:spPr>
                  <a:xfrm>
                    <a:off x="3791063" y="1553946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1" name="Freeform: Shape 330">
                    <a:extLst>
                      <a:ext uri="{FF2B5EF4-FFF2-40B4-BE49-F238E27FC236}">
                        <a16:creationId xmlns:a16="http://schemas.microsoft.com/office/drawing/2014/main" xmlns="" id="{3BFA16C3-2778-4ACF-BD26-2D57076B101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419189" y="2294249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xmlns="" id="{39C5744D-3314-4BE7-9430-B78EA0852888}"/>
                    </a:ext>
                  </a:extLst>
                </p:cNvPr>
                <p:cNvGrpSpPr/>
                <p:nvPr/>
              </p:nvGrpSpPr>
              <p:grpSpPr>
                <a:xfrm>
                  <a:off x="4654975" y="1376793"/>
                  <a:ext cx="1273255" cy="1542532"/>
                  <a:chOff x="3791063" y="1553946"/>
                  <a:chExt cx="1273255" cy="1542532"/>
                </a:xfrm>
              </p:grpSpPr>
              <p:sp>
                <p:nvSpPr>
                  <p:cNvPr id="328" name="Freeform: Shape 327">
                    <a:extLst>
                      <a:ext uri="{FF2B5EF4-FFF2-40B4-BE49-F238E27FC236}">
                        <a16:creationId xmlns:a16="http://schemas.microsoft.com/office/drawing/2014/main" xmlns="" id="{E322720C-9801-4019-8158-2CBBD535C629}"/>
                      </a:ext>
                    </a:extLst>
                  </p:cNvPr>
                  <p:cNvSpPr/>
                  <p:nvPr/>
                </p:nvSpPr>
                <p:spPr>
                  <a:xfrm>
                    <a:off x="3791063" y="1553946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9" name="Freeform: Shape 328">
                    <a:extLst>
                      <a:ext uri="{FF2B5EF4-FFF2-40B4-BE49-F238E27FC236}">
                        <a16:creationId xmlns:a16="http://schemas.microsoft.com/office/drawing/2014/main" xmlns="" id="{3E0D2CD2-861B-40B4-ADBD-A5F81B1C51A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419189" y="2294249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xmlns="" id="{E24D456C-A8A5-4ECB-BDAD-9549142C606B}"/>
                  </a:ext>
                </a:extLst>
              </p:cNvPr>
              <p:cNvGrpSpPr/>
              <p:nvPr/>
            </p:nvGrpSpPr>
            <p:grpSpPr>
              <a:xfrm>
                <a:off x="5101142" y="1762742"/>
                <a:ext cx="2011061" cy="462540"/>
                <a:chOff x="5235381" y="2235484"/>
                <a:chExt cx="2011061" cy="462540"/>
              </a:xfrm>
            </p:grpSpPr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xmlns="" id="{B560449E-894A-4334-BD4D-17603EB67943}"/>
                    </a:ext>
                  </a:extLst>
                </p:cNvPr>
                <p:cNvSpPr/>
                <p:nvPr/>
              </p:nvSpPr>
              <p:spPr>
                <a:xfrm rot="10800000">
                  <a:off x="5235381" y="2453271"/>
                  <a:ext cx="292010" cy="236004"/>
                </a:xfrm>
                <a:custGeom>
                  <a:avLst/>
                  <a:gdLst>
                    <a:gd name="connsiteX0" fmla="*/ 0 w 645129"/>
                    <a:gd name="connsiteY0" fmla="*/ 779790 h 802229"/>
                    <a:gd name="connsiteX1" fmla="*/ 330979 w 645129"/>
                    <a:gd name="connsiteY1" fmla="*/ 26 h 802229"/>
                    <a:gd name="connsiteX2" fmla="*/ 645129 w 645129"/>
                    <a:gd name="connsiteY2" fmla="*/ 802229 h 80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5129" h="802229">
                      <a:moveTo>
                        <a:pt x="0" y="779790"/>
                      </a:moveTo>
                      <a:cubicBezTo>
                        <a:pt x="111729" y="388038"/>
                        <a:pt x="223458" y="-3714"/>
                        <a:pt x="330979" y="26"/>
                      </a:cubicBezTo>
                      <a:cubicBezTo>
                        <a:pt x="438500" y="3766"/>
                        <a:pt x="541814" y="402997"/>
                        <a:pt x="645129" y="80222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xmlns="" id="{25DFDF29-92E2-490F-B45C-CDA37836D53B}"/>
                    </a:ext>
                  </a:extLst>
                </p:cNvPr>
                <p:cNvGrpSpPr/>
                <p:nvPr/>
              </p:nvGrpSpPr>
              <p:grpSpPr>
                <a:xfrm>
                  <a:off x="5524930" y="2235484"/>
                  <a:ext cx="576324" cy="453791"/>
                  <a:chOff x="3791063" y="1553946"/>
                  <a:chExt cx="1273255" cy="1542532"/>
                </a:xfrm>
              </p:grpSpPr>
              <p:sp>
                <p:nvSpPr>
                  <p:cNvPr id="322" name="Freeform: Shape 321">
                    <a:extLst>
                      <a:ext uri="{FF2B5EF4-FFF2-40B4-BE49-F238E27FC236}">
                        <a16:creationId xmlns:a16="http://schemas.microsoft.com/office/drawing/2014/main" xmlns="" id="{4DF102E0-8E19-4E8B-85CF-F9CF28EE021B}"/>
                      </a:ext>
                    </a:extLst>
                  </p:cNvPr>
                  <p:cNvSpPr/>
                  <p:nvPr/>
                </p:nvSpPr>
                <p:spPr>
                  <a:xfrm>
                    <a:off x="3791063" y="1553946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" name="Freeform: Shape 322">
                    <a:extLst>
                      <a:ext uri="{FF2B5EF4-FFF2-40B4-BE49-F238E27FC236}">
                        <a16:creationId xmlns:a16="http://schemas.microsoft.com/office/drawing/2014/main" xmlns="" id="{136947F2-001B-44D0-AD18-7D07C01F63B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419189" y="2294249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6" name="Group 315">
                  <a:extLst>
                    <a:ext uri="{FF2B5EF4-FFF2-40B4-BE49-F238E27FC236}">
                      <a16:creationId xmlns:a16="http://schemas.microsoft.com/office/drawing/2014/main" xmlns="" id="{D5BB2FF8-93CB-44B7-9988-933A69652F96}"/>
                    </a:ext>
                  </a:extLst>
                </p:cNvPr>
                <p:cNvGrpSpPr/>
                <p:nvPr/>
              </p:nvGrpSpPr>
              <p:grpSpPr>
                <a:xfrm>
                  <a:off x="6096254" y="2244233"/>
                  <a:ext cx="576324" cy="453791"/>
                  <a:chOff x="3791063" y="1553946"/>
                  <a:chExt cx="1273255" cy="1542532"/>
                </a:xfrm>
              </p:grpSpPr>
              <p:sp>
                <p:nvSpPr>
                  <p:cNvPr id="320" name="Freeform: Shape 319">
                    <a:extLst>
                      <a:ext uri="{FF2B5EF4-FFF2-40B4-BE49-F238E27FC236}">
                        <a16:creationId xmlns:a16="http://schemas.microsoft.com/office/drawing/2014/main" xmlns="" id="{91FA91B3-23B1-4954-BF4C-E57DAA6002E3}"/>
                      </a:ext>
                    </a:extLst>
                  </p:cNvPr>
                  <p:cNvSpPr/>
                  <p:nvPr/>
                </p:nvSpPr>
                <p:spPr>
                  <a:xfrm>
                    <a:off x="3791063" y="1553946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" name="Freeform: Shape 320">
                    <a:extLst>
                      <a:ext uri="{FF2B5EF4-FFF2-40B4-BE49-F238E27FC236}">
                        <a16:creationId xmlns:a16="http://schemas.microsoft.com/office/drawing/2014/main" xmlns="" id="{2C0605A9-CE59-41E2-BAFF-1172D10099C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419189" y="2294249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7" name="Group 316">
                  <a:extLst>
                    <a:ext uri="{FF2B5EF4-FFF2-40B4-BE49-F238E27FC236}">
                      <a16:creationId xmlns:a16="http://schemas.microsoft.com/office/drawing/2014/main" xmlns="" id="{B06B4980-7112-49FD-9D7F-0F293EB88975}"/>
                    </a:ext>
                  </a:extLst>
                </p:cNvPr>
                <p:cNvGrpSpPr/>
                <p:nvPr/>
              </p:nvGrpSpPr>
              <p:grpSpPr>
                <a:xfrm>
                  <a:off x="6670118" y="2244233"/>
                  <a:ext cx="576324" cy="453791"/>
                  <a:chOff x="3791063" y="1553946"/>
                  <a:chExt cx="1273255" cy="1542532"/>
                </a:xfrm>
              </p:grpSpPr>
              <p:sp>
                <p:nvSpPr>
                  <p:cNvPr id="318" name="Freeform: Shape 317">
                    <a:extLst>
                      <a:ext uri="{FF2B5EF4-FFF2-40B4-BE49-F238E27FC236}">
                        <a16:creationId xmlns:a16="http://schemas.microsoft.com/office/drawing/2014/main" xmlns="" id="{520FB4F6-7A05-48EF-9224-2EC168F0FC36}"/>
                      </a:ext>
                    </a:extLst>
                  </p:cNvPr>
                  <p:cNvSpPr/>
                  <p:nvPr/>
                </p:nvSpPr>
                <p:spPr>
                  <a:xfrm>
                    <a:off x="3791063" y="1553946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" name="Freeform: Shape 318">
                    <a:extLst>
                      <a:ext uri="{FF2B5EF4-FFF2-40B4-BE49-F238E27FC236}">
                        <a16:creationId xmlns:a16="http://schemas.microsoft.com/office/drawing/2014/main" xmlns="" id="{09CF718A-C7D8-4E4F-9887-316CA97545B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419189" y="2294249"/>
                    <a:ext cx="645129" cy="802229"/>
                  </a:xfrm>
                  <a:custGeom>
                    <a:avLst/>
                    <a:gdLst>
                      <a:gd name="connsiteX0" fmla="*/ 0 w 645129"/>
                      <a:gd name="connsiteY0" fmla="*/ 779790 h 802229"/>
                      <a:gd name="connsiteX1" fmla="*/ 330979 w 645129"/>
                      <a:gd name="connsiteY1" fmla="*/ 26 h 802229"/>
                      <a:gd name="connsiteX2" fmla="*/ 645129 w 645129"/>
                      <a:gd name="connsiteY2" fmla="*/ 802229 h 80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5129" h="802229">
                        <a:moveTo>
                          <a:pt x="0" y="779790"/>
                        </a:moveTo>
                        <a:cubicBezTo>
                          <a:pt x="111729" y="388038"/>
                          <a:pt x="223458" y="-3714"/>
                          <a:pt x="330979" y="26"/>
                        </a:cubicBezTo>
                        <a:cubicBezTo>
                          <a:pt x="438500" y="3766"/>
                          <a:pt x="541814" y="402997"/>
                          <a:pt x="645129" y="80222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xmlns="" id="{CB3B24B4-42B1-450B-A22B-9F427C2AE84A}"/>
                  </a:ext>
                </a:extLst>
              </p:cNvPr>
              <p:cNvCxnSpPr/>
              <p:nvPr/>
            </p:nvCxnSpPr>
            <p:spPr>
              <a:xfrm>
                <a:off x="5101142" y="681269"/>
                <a:ext cx="0" cy="1817046"/>
              </a:xfrm>
              <a:prstGeom prst="line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xmlns="" id="{AD9692EF-B434-45C1-8B22-CACB8E0CDDB7}"/>
                  </a:ext>
                </a:extLst>
              </p:cNvPr>
              <p:cNvSpPr/>
              <p:nvPr/>
            </p:nvSpPr>
            <p:spPr>
              <a:xfrm>
                <a:off x="5214526" y="1004443"/>
                <a:ext cx="65242" cy="72975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xmlns="" id="{3FF57C35-D1D2-4B7D-AB5D-A0ABFD67BD1E}"/>
                  </a:ext>
                </a:extLst>
              </p:cNvPr>
              <p:cNvSpPr/>
              <p:nvPr/>
            </p:nvSpPr>
            <p:spPr>
              <a:xfrm>
                <a:off x="5504075" y="1716185"/>
                <a:ext cx="65242" cy="72975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xmlns="" id="{79D79D4B-9250-4125-9481-0D3FEBAAEE49}"/>
                  </a:ext>
                </a:extLst>
              </p:cNvPr>
              <p:cNvCxnSpPr>
                <a:stCxn id="311" idx="4"/>
              </p:cNvCxnSpPr>
              <p:nvPr/>
            </p:nvCxnSpPr>
            <p:spPr>
              <a:xfrm flipV="1">
                <a:off x="5536696" y="897838"/>
                <a:ext cx="0" cy="89132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Arrow Connector 312">
                <a:extLst>
                  <a:ext uri="{FF2B5EF4-FFF2-40B4-BE49-F238E27FC236}">
                    <a16:creationId xmlns:a16="http://schemas.microsoft.com/office/drawing/2014/main" xmlns="" id="{E16E4486-EF24-41FE-985A-D952B6D28809}"/>
                  </a:ext>
                </a:extLst>
              </p:cNvPr>
              <p:cNvCxnSpPr/>
              <p:nvPr/>
            </p:nvCxnSpPr>
            <p:spPr>
              <a:xfrm>
                <a:off x="5254044" y="1058132"/>
                <a:ext cx="29550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94">
                  <a:extLst>
                    <a:ext uri="{FF2B5EF4-FFF2-40B4-BE49-F238E27FC236}">
                      <a16:creationId xmlns:a16="http://schemas.microsoft.com/office/drawing/2014/main" xmlns="" id="{6FDBDA02-8DE5-4B37-90D5-CB21D8117D44}"/>
                    </a:ext>
                  </a:extLst>
                </p:cNvPr>
                <p:cNvSpPr txBox="1"/>
                <p:nvPr/>
              </p:nvSpPr>
              <p:spPr>
                <a:xfrm>
                  <a:off x="402192" y="5114654"/>
                  <a:ext cx="4313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305" name="TextBox 94">
                  <a:extLst>
                    <a:ext uri="{FF2B5EF4-FFF2-40B4-BE49-F238E27FC236}">
                      <a16:creationId xmlns:a16="http://schemas.microsoft.com/office/drawing/2014/main" id="{6FDBDA02-8DE5-4B37-90D5-CB21D8117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192" y="5114654"/>
                  <a:ext cx="431337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TextBox 94">
                  <a:extLst>
                    <a:ext uri="{FF2B5EF4-FFF2-40B4-BE49-F238E27FC236}">
                      <a16:creationId xmlns:a16="http://schemas.microsoft.com/office/drawing/2014/main" xmlns="" id="{314E9FC8-2578-47F3-B6FB-242784F0C4F7}"/>
                    </a:ext>
                  </a:extLst>
                </p:cNvPr>
                <p:cNvSpPr txBox="1"/>
                <p:nvPr/>
              </p:nvSpPr>
              <p:spPr>
                <a:xfrm>
                  <a:off x="415254" y="5692350"/>
                  <a:ext cx="4456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306" name="TextBox 94">
                  <a:extLst>
                    <a:ext uri="{FF2B5EF4-FFF2-40B4-BE49-F238E27FC236}">
                      <a16:creationId xmlns:a16="http://schemas.microsoft.com/office/drawing/2014/main" id="{314E9FC8-2578-47F3-B6FB-242784F0C4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54" y="5692350"/>
                  <a:ext cx="445699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36" name="Picture 335">
            <a:extLst>
              <a:ext uri="{FF2B5EF4-FFF2-40B4-BE49-F238E27FC236}">
                <a16:creationId xmlns:a16="http://schemas.microsoft.com/office/drawing/2014/main" xmlns="" id="{67347EA3-A56D-4133-B71F-C5D95FFC4CA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685686" y="5210902"/>
            <a:ext cx="190672" cy="278320"/>
          </a:xfrm>
          <a:prstGeom prst="rect">
            <a:avLst/>
          </a:prstGeom>
        </p:spPr>
      </p:pic>
      <p:pic>
        <p:nvPicPr>
          <p:cNvPr id="337" name="Picture 336">
            <a:extLst>
              <a:ext uri="{FF2B5EF4-FFF2-40B4-BE49-F238E27FC236}">
                <a16:creationId xmlns:a16="http://schemas.microsoft.com/office/drawing/2014/main" xmlns="" id="{BBB6DC67-6AEF-4ECC-B73B-A19CAFEEA91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975928" y="5210902"/>
            <a:ext cx="190672" cy="278320"/>
          </a:xfrm>
          <a:prstGeom prst="rect">
            <a:avLst/>
          </a:prstGeom>
        </p:spPr>
      </p:pic>
      <p:pic>
        <p:nvPicPr>
          <p:cNvPr id="338" name="Picture 337">
            <a:extLst>
              <a:ext uri="{FF2B5EF4-FFF2-40B4-BE49-F238E27FC236}">
                <a16:creationId xmlns:a16="http://schemas.microsoft.com/office/drawing/2014/main" xmlns="" id="{646B9E05-5CB9-454A-AEF3-FF5E7E2FDD3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265046" y="5210902"/>
            <a:ext cx="190672" cy="278320"/>
          </a:xfrm>
          <a:prstGeom prst="rect">
            <a:avLst/>
          </a:prstGeom>
        </p:spPr>
      </p:pic>
      <p:sp>
        <p:nvSpPr>
          <p:cNvPr id="339" name="TextBox 338">
            <a:extLst>
              <a:ext uri="{FF2B5EF4-FFF2-40B4-BE49-F238E27FC236}">
                <a16:creationId xmlns:a16="http://schemas.microsoft.com/office/drawing/2014/main" xmlns="" id="{02AAFBC1-0D50-413F-A65B-A9CCCB1DD093}"/>
              </a:ext>
            </a:extLst>
          </p:cNvPr>
          <p:cNvSpPr txBox="1"/>
          <p:nvPr/>
        </p:nvSpPr>
        <p:spPr>
          <a:xfrm>
            <a:off x="3166288" y="448277"/>
            <a:ext cx="118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Fas</a:t>
            </a:r>
            <a:r>
              <a:rPr lang="es-CR" dirty="0"/>
              <a:t>ó</a:t>
            </a:r>
            <a:r>
              <a:rPr lang="en-US" dirty="0"/>
              <a:t>metro</a:t>
            </a:r>
          </a:p>
        </p:txBody>
      </p:sp>
      <p:cxnSp>
        <p:nvCxnSpPr>
          <p:cNvPr id="340" name="Connector: Elbow 339">
            <a:extLst>
              <a:ext uri="{FF2B5EF4-FFF2-40B4-BE49-F238E27FC236}">
                <a16:creationId xmlns:a16="http://schemas.microsoft.com/office/drawing/2014/main" xmlns="" id="{1CB6D414-C598-452C-8536-E41B15DE8760}"/>
              </a:ext>
            </a:extLst>
          </p:cNvPr>
          <p:cNvCxnSpPr>
            <a:cxnSpLocks/>
          </p:cNvCxnSpPr>
          <p:nvPr/>
        </p:nvCxnSpPr>
        <p:spPr>
          <a:xfrm rot="5400000">
            <a:off x="4337138" y="2576730"/>
            <a:ext cx="727179" cy="403922"/>
          </a:xfrm>
          <a:prstGeom prst="bentConnector3">
            <a:avLst>
              <a:gd name="adj1" fmla="val 10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58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6" name="TextBox 99">
                <a:extLst>
                  <a:ext uri="{FF2B5EF4-FFF2-40B4-BE49-F238E27FC236}">
                    <a16:creationId xmlns:a16="http://schemas.microsoft.com/office/drawing/2014/main" xmlns="" id="{25313BE9-59FB-4DB5-9572-F9CAA94063EF}"/>
                  </a:ext>
                </a:extLst>
              </p:cNvPr>
              <p:cNvSpPr txBox="1"/>
              <p:nvPr/>
            </p:nvSpPr>
            <p:spPr>
              <a:xfrm>
                <a:off x="6277928" y="1842329"/>
                <a:ext cx="9198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𝐶𝐶</m:t>
                          </m:r>
                        </m:sub>
                      </m:sSub>
                      <m:r>
                        <a:rPr lang="es-CR" sz="1400" i="1">
                          <a:latin typeface="Cambria Math"/>
                        </a:rPr>
                        <m:t>=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CR" sz="1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>
          <p:sp>
            <p:nvSpPr>
              <p:cNvPr id="356" name="TextBox 9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5313BE9-59FB-4DB5-9572-F9CAA9406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928" y="1842329"/>
                <a:ext cx="91980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4" name="126 Grupo">
            <a:extLst>
              <a:ext uri="{FF2B5EF4-FFF2-40B4-BE49-F238E27FC236}">
                <a16:creationId xmlns:a16="http://schemas.microsoft.com/office/drawing/2014/main" xmlns="" id="{C25A35E9-1184-48C8-AA6C-822AB1A9047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632166" y="3545378"/>
            <a:ext cx="379078" cy="97028"/>
            <a:chOff x="2428859" y="6033846"/>
            <a:chExt cx="503238" cy="152658"/>
          </a:xfrm>
        </p:grpSpPr>
        <p:sp>
          <p:nvSpPr>
            <p:cNvPr id="387" name="Line 5">
              <a:extLst>
                <a:ext uri="{FF2B5EF4-FFF2-40B4-BE49-F238E27FC236}">
                  <a16:creationId xmlns:a16="http://schemas.microsoft.com/office/drawing/2014/main" xmlns="" id="{99A764D2-1283-45C8-BB3C-166D671E93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88" name="Line 6">
              <a:extLst>
                <a:ext uri="{FF2B5EF4-FFF2-40B4-BE49-F238E27FC236}">
                  <a16:creationId xmlns:a16="http://schemas.microsoft.com/office/drawing/2014/main" xmlns="" id="{4313344E-15C2-49F7-A74F-C5C8A034BC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389" name="Group 7">
              <a:extLst>
                <a:ext uri="{FF2B5EF4-FFF2-40B4-BE49-F238E27FC236}">
                  <a16:creationId xmlns:a16="http://schemas.microsoft.com/office/drawing/2014/main" xmlns="" id="{E2CB71BB-7192-45DA-B05E-E0446F7E41A0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394" name="Line 8">
                <a:extLst>
                  <a:ext uri="{FF2B5EF4-FFF2-40B4-BE49-F238E27FC236}">
                    <a16:creationId xmlns:a16="http://schemas.microsoft.com/office/drawing/2014/main" xmlns="" id="{FC2BC7D8-998A-48F5-8B6D-BC40C7371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95" name="Line 9">
                <a:extLst>
                  <a:ext uri="{FF2B5EF4-FFF2-40B4-BE49-F238E27FC236}">
                    <a16:creationId xmlns:a16="http://schemas.microsoft.com/office/drawing/2014/main" xmlns="" id="{9C6C3512-D7CF-4DE7-9F27-1B6F65BBA1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390" name="Line 10">
              <a:extLst>
                <a:ext uri="{FF2B5EF4-FFF2-40B4-BE49-F238E27FC236}">
                  <a16:creationId xmlns:a16="http://schemas.microsoft.com/office/drawing/2014/main" xmlns="" id="{07968C6B-9EA4-497D-871C-E03D797CCE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91" name="Line 11">
              <a:extLst>
                <a:ext uri="{FF2B5EF4-FFF2-40B4-BE49-F238E27FC236}">
                  <a16:creationId xmlns:a16="http://schemas.microsoft.com/office/drawing/2014/main" xmlns="" id="{2BE16221-833F-4E77-8EEC-3D2E4092047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92" name="Line 12">
              <a:extLst>
                <a:ext uri="{FF2B5EF4-FFF2-40B4-BE49-F238E27FC236}">
                  <a16:creationId xmlns:a16="http://schemas.microsoft.com/office/drawing/2014/main" xmlns="" id="{C60FA8C9-D3BC-4191-AEC2-06216B8C52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93" name="Line 13">
              <a:extLst>
                <a:ext uri="{FF2B5EF4-FFF2-40B4-BE49-F238E27FC236}">
                  <a16:creationId xmlns:a16="http://schemas.microsoft.com/office/drawing/2014/main" xmlns="" id="{DB4B6421-7726-4F02-B4D1-298813C0B7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xmlns="" id="{4005E3C8-844D-4D12-825D-CB8DFF205286}"/>
              </a:ext>
            </a:extLst>
          </p:cNvPr>
          <p:cNvGrpSpPr/>
          <p:nvPr/>
        </p:nvGrpSpPr>
        <p:grpSpPr>
          <a:xfrm>
            <a:off x="6656720" y="4721528"/>
            <a:ext cx="351193" cy="235230"/>
            <a:chOff x="5327708" y="3437408"/>
            <a:chExt cx="351193" cy="235230"/>
          </a:xfrm>
        </p:grpSpPr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xmlns="" id="{785B26ED-95FE-4F16-8F45-4BC0F7686CF2}"/>
                </a:ext>
              </a:extLst>
            </p:cNvPr>
            <p:cNvCxnSpPr>
              <a:cxnSpLocks/>
            </p:cNvCxnSpPr>
            <p:nvPr/>
          </p:nvCxnSpPr>
          <p:spPr>
            <a:xfrm>
              <a:off x="5327708" y="3437408"/>
              <a:ext cx="35119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xmlns="" id="{EEE3A391-1176-4364-A97F-E2C2F2FD867C}"/>
                </a:ext>
              </a:extLst>
            </p:cNvPr>
            <p:cNvGrpSpPr/>
            <p:nvPr/>
          </p:nvGrpSpPr>
          <p:grpSpPr>
            <a:xfrm rot="16200000">
              <a:off x="5405656" y="3434274"/>
              <a:ext cx="177202" cy="299526"/>
              <a:chOff x="5405656" y="3434274"/>
              <a:chExt cx="177202" cy="299526"/>
            </a:xfrm>
          </p:grpSpPr>
          <p:sp>
            <p:nvSpPr>
              <p:cNvPr id="385" name="Arc 384">
                <a:extLst>
                  <a:ext uri="{FF2B5EF4-FFF2-40B4-BE49-F238E27FC236}">
                    <a16:creationId xmlns:a16="http://schemas.microsoft.com/office/drawing/2014/main" xmlns="" id="{4EC5D5F4-2DCD-4E1F-822C-E1808BEE3EB2}"/>
                  </a:ext>
                </a:extLst>
              </p:cNvPr>
              <p:cNvSpPr/>
              <p:nvPr/>
            </p:nvSpPr>
            <p:spPr>
              <a:xfrm>
                <a:off x="5405656" y="3462338"/>
                <a:ext cx="177201" cy="271462"/>
              </a:xfrm>
              <a:prstGeom prst="arc">
                <a:avLst>
                  <a:gd name="adj1" fmla="val 17282024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Arc 385">
                <a:extLst>
                  <a:ext uri="{FF2B5EF4-FFF2-40B4-BE49-F238E27FC236}">
                    <a16:creationId xmlns:a16="http://schemas.microsoft.com/office/drawing/2014/main" xmlns="" id="{14B479D1-A514-47BD-896E-FE01FDE6B968}"/>
                  </a:ext>
                </a:extLst>
              </p:cNvPr>
              <p:cNvSpPr/>
              <p:nvPr/>
            </p:nvSpPr>
            <p:spPr>
              <a:xfrm flipV="1">
                <a:off x="5408448" y="3434274"/>
                <a:ext cx="174410" cy="299525"/>
              </a:xfrm>
              <a:prstGeom prst="arc">
                <a:avLst>
                  <a:gd name="adj1" fmla="val 17534850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xmlns="" id="{66BD09A5-0C9F-4337-91B1-1723FBE8FEDC}"/>
              </a:ext>
            </a:extLst>
          </p:cNvPr>
          <p:cNvCxnSpPr>
            <a:cxnSpLocks/>
          </p:cNvCxnSpPr>
          <p:nvPr/>
        </p:nvCxnSpPr>
        <p:spPr>
          <a:xfrm flipH="1">
            <a:off x="6845612" y="3768696"/>
            <a:ext cx="1" cy="353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xmlns="" id="{107F6CDD-C091-43D6-B328-DFB0E3BBE11A}"/>
              </a:ext>
            </a:extLst>
          </p:cNvPr>
          <p:cNvCxnSpPr>
            <a:cxnSpLocks/>
          </p:cNvCxnSpPr>
          <p:nvPr/>
        </p:nvCxnSpPr>
        <p:spPr>
          <a:xfrm>
            <a:off x="6842929" y="3847854"/>
            <a:ext cx="0" cy="8690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 Box 14">
            <a:extLst>
              <a:ext uri="{FF2B5EF4-FFF2-40B4-BE49-F238E27FC236}">
                <a16:creationId xmlns:a16="http://schemas.microsoft.com/office/drawing/2014/main" xmlns="" id="{CA16185C-3700-45EB-B6F4-92CF79CBB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187" y="3456034"/>
            <a:ext cx="4695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CR" sz="1400" noProof="1"/>
              <a:t>RB</a:t>
            </a:r>
            <a:endParaRPr lang="el-GR" altLang="es-CR" sz="1400" noProof="1"/>
          </a:p>
        </p:txBody>
      </p: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xmlns="" id="{86CB3C8E-6944-4689-B961-B6FB6840E02E}"/>
              </a:ext>
            </a:extLst>
          </p:cNvPr>
          <p:cNvCxnSpPr>
            <a:endCxn id="386" idx="2"/>
          </p:cNvCxnSpPr>
          <p:nvPr/>
        </p:nvCxnSpPr>
        <p:spPr>
          <a:xfrm flipV="1">
            <a:off x="6818145" y="4779557"/>
            <a:ext cx="5124" cy="412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126 Grupo">
            <a:extLst>
              <a:ext uri="{FF2B5EF4-FFF2-40B4-BE49-F238E27FC236}">
                <a16:creationId xmlns:a16="http://schemas.microsoft.com/office/drawing/2014/main" xmlns="" id="{1EFF6D7E-3EE6-4ABE-8C3D-5C7D7EC019F0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621920" y="2424060"/>
            <a:ext cx="379078" cy="97028"/>
            <a:chOff x="2428859" y="6033846"/>
            <a:chExt cx="503238" cy="152658"/>
          </a:xfrm>
        </p:grpSpPr>
        <p:sp>
          <p:nvSpPr>
            <p:cNvPr id="397" name="Line 5">
              <a:extLst>
                <a:ext uri="{FF2B5EF4-FFF2-40B4-BE49-F238E27FC236}">
                  <a16:creationId xmlns:a16="http://schemas.microsoft.com/office/drawing/2014/main" xmlns="" id="{0E56F4CD-81CD-419F-8931-F8360DE6C0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dirty="0"/>
            </a:p>
          </p:txBody>
        </p:sp>
        <p:sp>
          <p:nvSpPr>
            <p:cNvPr id="398" name="Line 6">
              <a:extLst>
                <a:ext uri="{FF2B5EF4-FFF2-40B4-BE49-F238E27FC236}">
                  <a16:creationId xmlns:a16="http://schemas.microsoft.com/office/drawing/2014/main" xmlns="" id="{F33B5B7F-A171-4D60-B46B-BAA48A7918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dirty="0"/>
            </a:p>
          </p:txBody>
        </p:sp>
        <p:grpSp>
          <p:nvGrpSpPr>
            <p:cNvPr id="399" name="Group 7">
              <a:extLst>
                <a:ext uri="{FF2B5EF4-FFF2-40B4-BE49-F238E27FC236}">
                  <a16:creationId xmlns:a16="http://schemas.microsoft.com/office/drawing/2014/main" xmlns="" id="{F3B35257-6CAC-41A2-8CC7-0D6DF0CEDD10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404" name="Line 8">
                <a:extLst>
                  <a:ext uri="{FF2B5EF4-FFF2-40B4-BE49-F238E27FC236}">
                    <a16:creationId xmlns:a16="http://schemas.microsoft.com/office/drawing/2014/main" xmlns="" id="{B691C265-4593-4445-BD5E-452F8023D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dirty="0"/>
              </a:p>
            </p:txBody>
          </p:sp>
          <p:sp>
            <p:nvSpPr>
              <p:cNvPr id="405" name="Line 9">
                <a:extLst>
                  <a:ext uri="{FF2B5EF4-FFF2-40B4-BE49-F238E27FC236}">
                    <a16:creationId xmlns:a16="http://schemas.microsoft.com/office/drawing/2014/main" xmlns="" id="{A7B934C2-0BF2-4180-AF7A-A13D52A2F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dirty="0"/>
              </a:p>
            </p:txBody>
          </p:sp>
        </p:grpSp>
        <p:sp>
          <p:nvSpPr>
            <p:cNvPr id="400" name="Line 10">
              <a:extLst>
                <a:ext uri="{FF2B5EF4-FFF2-40B4-BE49-F238E27FC236}">
                  <a16:creationId xmlns:a16="http://schemas.microsoft.com/office/drawing/2014/main" xmlns="" id="{3B29CD3F-C7B0-451E-9417-CD4859DD1B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dirty="0"/>
            </a:p>
          </p:txBody>
        </p:sp>
        <p:sp>
          <p:nvSpPr>
            <p:cNvPr id="401" name="Line 11">
              <a:extLst>
                <a:ext uri="{FF2B5EF4-FFF2-40B4-BE49-F238E27FC236}">
                  <a16:creationId xmlns:a16="http://schemas.microsoft.com/office/drawing/2014/main" xmlns="" id="{4FA07007-A28F-42FD-9259-13A606FF6F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dirty="0"/>
            </a:p>
          </p:txBody>
        </p:sp>
        <p:sp>
          <p:nvSpPr>
            <p:cNvPr id="402" name="Line 12">
              <a:extLst>
                <a:ext uri="{FF2B5EF4-FFF2-40B4-BE49-F238E27FC236}">
                  <a16:creationId xmlns:a16="http://schemas.microsoft.com/office/drawing/2014/main" xmlns="" id="{508441DD-D440-4DEB-9B3D-1A4EF47926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dirty="0"/>
            </a:p>
          </p:txBody>
        </p:sp>
        <p:sp>
          <p:nvSpPr>
            <p:cNvPr id="403" name="Line 13">
              <a:extLst>
                <a:ext uri="{FF2B5EF4-FFF2-40B4-BE49-F238E27FC236}">
                  <a16:creationId xmlns:a16="http://schemas.microsoft.com/office/drawing/2014/main" xmlns="" id="{7C82A0A9-1F8A-427D-897D-219D879AC2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dirty="0"/>
            </a:p>
          </p:txBody>
        </p:sp>
      </p:grp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xmlns="" id="{11DF6A11-ED2F-4053-931D-A6152456DE56}"/>
              </a:ext>
            </a:extLst>
          </p:cNvPr>
          <p:cNvCxnSpPr>
            <a:cxnSpLocks/>
          </p:cNvCxnSpPr>
          <p:nvPr/>
        </p:nvCxnSpPr>
        <p:spPr>
          <a:xfrm>
            <a:off x="6835369" y="2647378"/>
            <a:ext cx="0" cy="785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 Box 14">
            <a:extLst>
              <a:ext uri="{FF2B5EF4-FFF2-40B4-BE49-F238E27FC236}">
                <a16:creationId xmlns:a16="http://schemas.microsoft.com/office/drawing/2014/main" xmlns="" id="{0448D328-8E48-46CF-B758-D77636A6A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5371" y="2334716"/>
            <a:ext cx="5041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R" altLang="es-CR" sz="1400" noProof="1" smtClean="0"/>
              <a:t>RA</a:t>
            </a:r>
            <a:endParaRPr lang="es-CR" altLang="es-CR" sz="1400" noProof="1"/>
          </a:p>
        </p:txBody>
      </p:sp>
      <p:sp>
        <p:nvSpPr>
          <p:cNvPr id="413" name="Text Box 14">
            <a:extLst>
              <a:ext uri="{FF2B5EF4-FFF2-40B4-BE49-F238E27FC236}">
                <a16:creationId xmlns:a16="http://schemas.microsoft.com/office/drawing/2014/main" xmlns="" id="{5B3BE75B-D377-47F0-8838-1D9D8D9A7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3791" y="4622997"/>
            <a:ext cx="4695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CR" sz="1400" noProof="1"/>
              <a:t>C</a:t>
            </a:r>
            <a:endParaRPr lang="el-GR" altLang="es-CR" sz="1400" noProof="1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E8277191-5279-44ED-A40F-8009922A3FFE}"/>
              </a:ext>
            </a:extLst>
          </p:cNvPr>
          <p:cNvCxnSpPr/>
          <p:nvPr/>
        </p:nvCxnSpPr>
        <p:spPr>
          <a:xfrm flipH="1">
            <a:off x="6839746" y="4197380"/>
            <a:ext cx="1272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Oval 413">
            <a:extLst>
              <a:ext uri="{FF2B5EF4-FFF2-40B4-BE49-F238E27FC236}">
                <a16:creationId xmlns:a16="http://schemas.microsoft.com/office/drawing/2014/main" xmlns="" id="{73CF25EF-87E7-49B3-8C87-FA8FA2E0573E}"/>
              </a:ext>
            </a:extLst>
          </p:cNvPr>
          <p:cNvSpPr/>
          <p:nvPr/>
        </p:nvSpPr>
        <p:spPr>
          <a:xfrm>
            <a:off x="6794540" y="4155880"/>
            <a:ext cx="99811" cy="1027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xmlns="" id="{C59F8B1F-0E36-48AA-8908-7B33A3CEBC58}"/>
              </a:ext>
            </a:extLst>
          </p:cNvPr>
          <p:cNvCxnSpPr>
            <a:cxnSpLocks/>
          </p:cNvCxnSpPr>
          <p:nvPr/>
        </p:nvCxnSpPr>
        <p:spPr>
          <a:xfrm rot="10800000">
            <a:off x="9805920" y="2517728"/>
            <a:ext cx="1280799" cy="1190746"/>
          </a:xfrm>
          <a:prstGeom prst="bentConnector3">
            <a:avLst>
              <a:gd name="adj1" fmla="val -32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426">
            <a:extLst>
              <a:ext uri="{FF2B5EF4-FFF2-40B4-BE49-F238E27FC236}">
                <a16:creationId xmlns:a16="http://schemas.microsoft.com/office/drawing/2014/main" xmlns="" id="{46D43FC3-422D-43ED-A0EA-D5BDAE7686DD}"/>
              </a:ext>
            </a:extLst>
          </p:cNvPr>
          <p:cNvSpPr txBox="1"/>
          <p:nvPr/>
        </p:nvSpPr>
        <p:spPr>
          <a:xfrm>
            <a:off x="6131946" y="850395"/>
            <a:ext cx="29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Generador de onda cuadrada:</a:t>
            </a:r>
            <a:endParaRPr lang="es-CR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xmlns="" id="{EAA01C36-30FB-4202-8AFC-139611C5C5F9}"/>
              </a:ext>
            </a:extLst>
          </p:cNvPr>
          <p:cNvGrpSpPr/>
          <p:nvPr/>
        </p:nvGrpSpPr>
        <p:grpSpPr>
          <a:xfrm flipH="1">
            <a:off x="7266114" y="3313252"/>
            <a:ext cx="252351" cy="288308"/>
            <a:chOff x="6943060" y="4302634"/>
            <a:chExt cx="894788" cy="1141236"/>
          </a:xfrm>
        </p:grpSpPr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xmlns="" id="{74092894-7A3B-4065-83BC-C73434F6C46C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xmlns="" id="{62036368-FCEF-4905-B6C5-D10505C7D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xmlns="" id="{025279AC-7FBB-420C-99ED-2AA49E124587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xmlns="" id="{72082BBB-B8D9-4924-B5B1-1FC34BE7FD26}"/>
                </a:ext>
              </a:extLst>
            </p:cNvPr>
            <p:cNvCxnSpPr/>
            <p:nvPr/>
          </p:nvCxnSpPr>
          <p:spPr>
            <a:xfrm flipH="1">
              <a:off x="6943060" y="4967555"/>
              <a:ext cx="329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xmlns="" id="{A89CBF9A-B118-4695-9009-58D4E89D5736}"/>
              </a:ext>
            </a:extLst>
          </p:cNvPr>
          <p:cNvCxnSpPr>
            <a:cxnSpLocks/>
          </p:cNvCxnSpPr>
          <p:nvPr/>
        </p:nvCxnSpPr>
        <p:spPr>
          <a:xfrm flipV="1">
            <a:off x="7486284" y="2513637"/>
            <a:ext cx="2486028" cy="964050"/>
          </a:xfrm>
          <a:prstGeom prst="bentConnector3">
            <a:avLst>
              <a:gd name="adj1" fmla="val 170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xmlns="" id="{AC81CC40-D43B-4EA1-AA61-2A6CAD016DF5}"/>
              </a:ext>
            </a:extLst>
          </p:cNvPr>
          <p:cNvSpPr/>
          <p:nvPr/>
        </p:nvSpPr>
        <p:spPr>
          <a:xfrm>
            <a:off x="6781426" y="2976756"/>
            <a:ext cx="99811" cy="1027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xmlns="" id="{76102BD4-D34A-4A85-B60A-A9BBB969AF51}"/>
              </a:ext>
            </a:extLst>
          </p:cNvPr>
          <p:cNvCxnSpPr>
            <a:stCxn id="179" idx="0"/>
          </p:cNvCxnSpPr>
          <p:nvPr/>
        </p:nvCxnSpPr>
        <p:spPr>
          <a:xfrm rot="16200000" flipH="1">
            <a:off x="6890884" y="2917204"/>
            <a:ext cx="336496" cy="455600"/>
          </a:xfrm>
          <a:prstGeom prst="bentConnector4">
            <a:avLst>
              <a:gd name="adj1" fmla="val 17878"/>
              <a:gd name="adj2" fmla="val 554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278D931-B7FE-4F4B-8520-0948D19E4D76}"/>
              </a:ext>
            </a:extLst>
          </p:cNvPr>
          <p:cNvGrpSpPr/>
          <p:nvPr/>
        </p:nvGrpSpPr>
        <p:grpSpPr>
          <a:xfrm>
            <a:off x="9128302" y="3152179"/>
            <a:ext cx="2530190" cy="2229205"/>
            <a:chOff x="5330230" y="3342854"/>
            <a:chExt cx="2530190" cy="2229205"/>
          </a:xfrm>
        </p:grpSpPr>
        <p:grpSp>
          <p:nvGrpSpPr>
            <p:cNvPr id="227" name="166 Grupo">
              <a:extLst>
                <a:ext uri="{FF2B5EF4-FFF2-40B4-BE49-F238E27FC236}">
                  <a16:creationId xmlns:a16="http://schemas.microsoft.com/office/drawing/2014/main" xmlns="" id="{F1EE9541-0E22-452A-9B12-E0A4D4128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1465" y="3518026"/>
              <a:ext cx="1292663" cy="763568"/>
              <a:chOff x="2000232" y="857232"/>
              <a:chExt cx="1398857" cy="785818"/>
            </a:xfrm>
          </p:grpSpPr>
          <p:sp>
            <p:nvSpPr>
              <p:cNvPr id="228" name="146 Triángulo isósceles">
                <a:extLst>
                  <a:ext uri="{FF2B5EF4-FFF2-40B4-BE49-F238E27FC236}">
                    <a16:creationId xmlns:a16="http://schemas.microsoft.com/office/drawing/2014/main" xmlns="" id="{5C64FC20-9750-438C-89FE-D6F3F59D3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357773" y="785982"/>
                <a:ext cx="785818" cy="928319"/>
              </a:xfrm>
              <a:prstGeom prst="triangle">
                <a:avLst>
                  <a:gd name="adj" fmla="val 50000"/>
                </a:avLst>
              </a:prstGeom>
              <a:solidFill>
                <a:srgbClr val="DCE6F2"/>
              </a:solidFill>
              <a:ln w="25400" algn="ctr">
                <a:solidFill>
                  <a:srgbClr val="8EB4E3"/>
                </a:solidFill>
                <a:miter lim="800000"/>
                <a:headEnd/>
                <a:tailEnd/>
              </a:ln>
              <a:effectLst>
                <a:outerShdw dist="38100" dir="5400000" algn="t" rotWithShape="0">
                  <a:srgbClr val="000000">
                    <a:alpha val="39999"/>
                  </a:srgbClr>
                </a:outerShdw>
              </a:effectLst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s-ES" dirty="0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229" name="148 Conector recto">
                <a:extLst>
                  <a:ext uri="{FF2B5EF4-FFF2-40B4-BE49-F238E27FC236}">
                    <a16:creationId xmlns:a16="http://schemas.microsoft.com/office/drawing/2014/main" xmlns="" id="{D8AD5FBD-DF3E-4E08-B4F0-2A842F56E42B}"/>
                  </a:ext>
                </a:extLst>
              </p:cNvPr>
              <p:cNvCxnSpPr/>
              <p:nvPr/>
            </p:nvCxnSpPr>
            <p:spPr>
              <a:xfrm>
                <a:off x="2000232" y="1071050"/>
                <a:ext cx="286291" cy="27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150 Conector recto">
                <a:extLst>
                  <a:ext uri="{FF2B5EF4-FFF2-40B4-BE49-F238E27FC236}">
                    <a16:creationId xmlns:a16="http://schemas.microsoft.com/office/drawing/2014/main" xmlns="" id="{4DEA7C34-076C-4ADD-8AC2-0AE7228F3B41}"/>
                  </a:ext>
                </a:extLst>
              </p:cNvPr>
              <p:cNvCxnSpPr/>
              <p:nvPr/>
            </p:nvCxnSpPr>
            <p:spPr>
              <a:xfrm>
                <a:off x="2000232" y="1429232"/>
                <a:ext cx="286291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165 Conector recto">
                <a:extLst>
                  <a:ext uri="{FF2B5EF4-FFF2-40B4-BE49-F238E27FC236}">
                    <a16:creationId xmlns:a16="http://schemas.microsoft.com/office/drawing/2014/main" xmlns="" id="{A53FBD43-57F0-44A1-BF10-AA8EC9FDF743}"/>
                  </a:ext>
                </a:extLst>
              </p:cNvPr>
              <p:cNvCxnSpPr/>
              <p:nvPr/>
            </p:nvCxnSpPr>
            <p:spPr>
              <a:xfrm>
                <a:off x="3185080" y="1249460"/>
                <a:ext cx="214009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" name="167 CuadroTexto">
              <a:extLst>
                <a:ext uri="{FF2B5EF4-FFF2-40B4-BE49-F238E27FC236}">
                  <a16:creationId xmlns:a16="http://schemas.microsoft.com/office/drawing/2014/main" xmlns="" id="{978B93C8-64FD-4825-A20B-597504921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7210" y="389914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R" sz="1800" dirty="0"/>
                <a:t>+</a:t>
              </a:r>
            </a:p>
          </p:txBody>
        </p:sp>
        <p:sp>
          <p:nvSpPr>
            <p:cNvPr id="265" name="168 CuadroTexto">
              <a:extLst>
                <a:ext uri="{FF2B5EF4-FFF2-40B4-BE49-F238E27FC236}">
                  <a16:creationId xmlns:a16="http://schemas.microsoft.com/office/drawing/2014/main" xmlns="" id="{867C0A72-7585-4F0E-B28E-E8DE234B0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7210" y="3518026"/>
              <a:ext cx="2551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R" sz="180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94">
                  <a:extLst>
                    <a:ext uri="{FF2B5EF4-FFF2-40B4-BE49-F238E27FC236}">
                      <a16:creationId xmlns:a16="http://schemas.microsoft.com/office/drawing/2014/main" xmlns="" id="{80A54C31-3487-451B-8FE4-33A6554AD057}"/>
                    </a:ext>
                  </a:extLst>
                </p:cNvPr>
                <p:cNvSpPr txBox="1"/>
                <p:nvPr/>
              </p:nvSpPr>
              <p:spPr>
                <a:xfrm>
                  <a:off x="5854655" y="3342854"/>
                  <a:ext cx="44890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i="1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66" name="TextBox 94">
                  <a:extLst>
                    <a:ext uri="{FF2B5EF4-FFF2-40B4-BE49-F238E27FC236}">
                      <a16:creationId xmlns:a16="http://schemas.microsoft.com/office/drawing/2014/main" id="{80A54C31-3487-451B-8FE4-33A6554AD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4655" y="3342854"/>
                  <a:ext cx="448904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0" name="Connector: Elbow 299">
              <a:extLst>
                <a:ext uri="{FF2B5EF4-FFF2-40B4-BE49-F238E27FC236}">
                  <a16:creationId xmlns:a16="http://schemas.microsoft.com/office/drawing/2014/main" xmlns="" id="{4F49398A-CC38-47A5-A303-1AF6E834E0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0230" y="4073834"/>
              <a:ext cx="719300" cy="718876"/>
            </a:xfrm>
            <a:prstGeom prst="bentConnector3">
              <a:avLst>
                <a:gd name="adj1" fmla="val 170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5" name="126 Grupo">
              <a:extLst>
                <a:ext uri="{FF2B5EF4-FFF2-40B4-BE49-F238E27FC236}">
                  <a16:creationId xmlns:a16="http://schemas.microsoft.com/office/drawing/2014/main" xmlns="" id="{2D1B07CC-5142-4511-B7EA-BC15F34565C4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777822" y="5207721"/>
              <a:ext cx="316000" cy="80042"/>
              <a:chOff x="2428859" y="6033858"/>
              <a:chExt cx="503238" cy="152646"/>
            </a:xfrm>
          </p:grpSpPr>
          <p:sp>
            <p:nvSpPr>
              <p:cNvPr id="307" name="Line 5">
                <a:extLst>
                  <a:ext uri="{FF2B5EF4-FFF2-40B4-BE49-F238E27FC236}">
                    <a16:creationId xmlns:a16="http://schemas.microsoft.com/office/drawing/2014/main" xmlns="" id="{EFF52564-3641-4B88-8A37-897A04131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08" name="Line 6">
                <a:extLst>
                  <a:ext uri="{FF2B5EF4-FFF2-40B4-BE49-F238E27FC236}">
                    <a16:creationId xmlns:a16="http://schemas.microsoft.com/office/drawing/2014/main" xmlns="" id="{25556443-801B-4326-8426-51D57F823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grpSp>
            <p:nvGrpSpPr>
              <p:cNvPr id="311" name="Group 7">
                <a:extLst>
                  <a:ext uri="{FF2B5EF4-FFF2-40B4-BE49-F238E27FC236}">
                    <a16:creationId xmlns:a16="http://schemas.microsoft.com/office/drawing/2014/main" xmlns="" id="{AFEFAB9B-5EB2-47D7-BFD0-5F3308022E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316" name="Line 8">
                  <a:extLst>
                    <a:ext uri="{FF2B5EF4-FFF2-40B4-BE49-F238E27FC236}">
                      <a16:creationId xmlns:a16="http://schemas.microsoft.com/office/drawing/2014/main" xmlns="" id="{831D7D89-8BE6-4B96-9420-471FBB1C96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317" name="Line 9">
                  <a:extLst>
                    <a:ext uri="{FF2B5EF4-FFF2-40B4-BE49-F238E27FC236}">
                      <a16:creationId xmlns:a16="http://schemas.microsoft.com/office/drawing/2014/main" xmlns="" id="{97781A95-7086-4E00-A472-87EAC0BF1B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sp>
            <p:nvSpPr>
              <p:cNvPr id="312" name="Line 10">
                <a:extLst>
                  <a:ext uri="{FF2B5EF4-FFF2-40B4-BE49-F238E27FC236}">
                    <a16:creationId xmlns:a16="http://schemas.microsoft.com/office/drawing/2014/main" xmlns="" id="{ACBE3046-6CF0-4F7E-8143-7BC383EE5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>
                <a:off x="2704964" y="6069702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13" name="Line 11">
                <a:extLst>
                  <a:ext uri="{FF2B5EF4-FFF2-40B4-BE49-F238E27FC236}">
                    <a16:creationId xmlns:a16="http://schemas.microsoft.com/office/drawing/2014/main" xmlns="" id="{FE0E41DF-23E1-4203-8A2F-21A9383C8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6" y="6061720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14" name="Line 12">
                <a:extLst>
                  <a:ext uri="{FF2B5EF4-FFF2-40B4-BE49-F238E27FC236}">
                    <a16:creationId xmlns:a16="http://schemas.microsoft.com/office/drawing/2014/main" xmlns="" id="{CE25CAE4-4DA0-4F4D-96EB-367504F3C5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15" name="Line 13">
                <a:extLst>
                  <a:ext uri="{FF2B5EF4-FFF2-40B4-BE49-F238E27FC236}">
                    <a16:creationId xmlns:a16="http://schemas.microsoft.com/office/drawing/2014/main" xmlns="" id="{07D0D5C8-8C0E-4880-BC8E-B849BFCE5E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xmlns="" id="{8C4F58A4-0585-4DF5-96DD-12F03E5AE674}"/>
                </a:ext>
              </a:extLst>
            </p:cNvPr>
            <p:cNvCxnSpPr>
              <a:cxnSpLocks/>
              <a:endCxn id="315" idx="0"/>
            </p:cNvCxnSpPr>
            <p:nvPr/>
          </p:nvCxnSpPr>
          <p:spPr>
            <a:xfrm>
              <a:off x="5927481" y="4799329"/>
              <a:ext cx="16052" cy="290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9" name="126 Grupo">
              <a:extLst>
                <a:ext uri="{FF2B5EF4-FFF2-40B4-BE49-F238E27FC236}">
                  <a16:creationId xmlns:a16="http://schemas.microsoft.com/office/drawing/2014/main" xmlns="" id="{DAA4696D-98AF-4811-9927-44BED46E1B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18939" y="4735875"/>
              <a:ext cx="312740" cy="80883"/>
              <a:chOff x="2428859" y="6033846"/>
              <a:chExt cx="503238" cy="152658"/>
            </a:xfrm>
          </p:grpSpPr>
          <p:sp>
            <p:nvSpPr>
              <p:cNvPr id="320" name="Line 5">
                <a:extLst>
                  <a:ext uri="{FF2B5EF4-FFF2-40B4-BE49-F238E27FC236}">
                    <a16:creationId xmlns:a16="http://schemas.microsoft.com/office/drawing/2014/main" xmlns="" id="{CD3118E7-AF27-4FC3-86F8-36CBA8AA2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22" name="Line 6">
                <a:extLst>
                  <a:ext uri="{FF2B5EF4-FFF2-40B4-BE49-F238E27FC236}">
                    <a16:creationId xmlns:a16="http://schemas.microsoft.com/office/drawing/2014/main" xmlns="" id="{A7EEB035-3D9F-493F-8F19-107F22544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grpSp>
            <p:nvGrpSpPr>
              <p:cNvPr id="323" name="Group 7">
                <a:extLst>
                  <a:ext uri="{FF2B5EF4-FFF2-40B4-BE49-F238E27FC236}">
                    <a16:creationId xmlns:a16="http://schemas.microsoft.com/office/drawing/2014/main" xmlns="" id="{509C289D-D6E8-405C-875D-4FAD81B989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368" name="Line 8">
                  <a:extLst>
                    <a:ext uri="{FF2B5EF4-FFF2-40B4-BE49-F238E27FC236}">
                      <a16:creationId xmlns:a16="http://schemas.microsoft.com/office/drawing/2014/main" xmlns="" id="{66BEF910-EE78-4EBA-94E1-E1A569B1F9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369" name="Line 9">
                  <a:extLst>
                    <a:ext uri="{FF2B5EF4-FFF2-40B4-BE49-F238E27FC236}">
                      <a16:creationId xmlns:a16="http://schemas.microsoft.com/office/drawing/2014/main" xmlns="" id="{A54F4A87-6EE5-4BC6-A12C-DE79F636F6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sp>
            <p:nvSpPr>
              <p:cNvPr id="357" name="Line 10">
                <a:extLst>
                  <a:ext uri="{FF2B5EF4-FFF2-40B4-BE49-F238E27FC236}">
                    <a16:creationId xmlns:a16="http://schemas.microsoft.com/office/drawing/2014/main" xmlns="" id="{8D2CB839-047B-4F75-A11E-EA3075A5D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65" name="Line 11">
                <a:extLst>
                  <a:ext uri="{FF2B5EF4-FFF2-40B4-BE49-F238E27FC236}">
                    <a16:creationId xmlns:a16="http://schemas.microsoft.com/office/drawing/2014/main" xmlns="" id="{0D9274FD-0B8B-47BF-9A38-EA55C9C4F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66" name="Line 12">
                <a:extLst>
                  <a:ext uri="{FF2B5EF4-FFF2-40B4-BE49-F238E27FC236}">
                    <a16:creationId xmlns:a16="http://schemas.microsoft.com/office/drawing/2014/main" xmlns="" id="{01F86806-B726-458D-A17A-35D917195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367" name="Line 13">
                <a:extLst>
                  <a:ext uri="{FF2B5EF4-FFF2-40B4-BE49-F238E27FC236}">
                    <a16:creationId xmlns:a16="http://schemas.microsoft.com/office/drawing/2014/main" xmlns="" id="{810D08FE-454C-482F-B0C5-16BB47CDB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xmlns="" id="{1E7B6499-8491-4E25-9CB4-B06B0D377E2D}"/>
                </a:ext>
              </a:extLst>
            </p:cNvPr>
            <p:cNvCxnSpPr/>
            <p:nvPr/>
          </p:nvCxnSpPr>
          <p:spPr>
            <a:xfrm>
              <a:off x="5345148" y="4793205"/>
              <a:ext cx="8738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nector: Elbow 379">
              <a:extLst>
                <a:ext uri="{FF2B5EF4-FFF2-40B4-BE49-F238E27FC236}">
                  <a16:creationId xmlns:a16="http://schemas.microsoft.com/office/drawing/2014/main" xmlns="" id="{5E2E92D3-B87C-4883-9099-3D56329FD9FA}"/>
                </a:ext>
              </a:extLst>
            </p:cNvPr>
            <p:cNvCxnSpPr>
              <a:endCxn id="367" idx="0"/>
            </p:cNvCxnSpPr>
            <p:nvPr/>
          </p:nvCxnSpPr>
          <p:spPr>
            <a:xfrm rot="5400000">
              <a:off x="6490411" y="3940394"/>
              <a:ext cx="884963" cy="802473"/>
            </a:xfrm>
            <a:prstGeom prst="bentConnector4">
              <a:avLst>
                <a:gd name="adj1" fmla="val 48708"/>
                <a:gd name="adj2" fmla="val -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94">
                  <a:extLst>
                    <a:ext uri="{FF2B5EF4-FFF2-40B4-BE49-F238E27FC236}">
                      <a16:creationId xmlns:a16="http://schemas.microsoft.com/office/drawing/2014/main" xmlns="" id="{151EA26D-CBB3-445F-9DDC-05C98EF69054}"/>
                    </a:ext>
                  </a:extLst>
                </p:cNvPr>
                <p:cNvSpPr txBox="1"/>
                <p:nvPr/>
              </p:nvSpPr>
              <p:spPr>
                <a:xfrm>
                  <a:off x="7429083" y="3712219"/>
                  <a:ext cx="4313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415" name="TextBox 94">
                  <a:extLst>
                    <a:ext uri="{FF2B5EF4-FFF2-40B4-BE49-F238E27FC236}">
                      <a16:creationId xmlns:a16="http://schemas.microsoft.com/office/drawing/2014/main" id="{151EA26D-CBB3-445F-9DDC-05C98EF69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083" y="3712219"/>
                  <a:ext cx="43133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TextBox 415">
                  <a:extLst>
                    <a:ext uri="{FF2B5EF4-FFF2-40B4-BE49-F238E27FC236}">
                      <a16:creationId xmlns:a16="http://schemas.microsoft.com/office/drawing/2014/main" xmlns="" id="{EFEC40EF-919E-4A3E-A593-3DAF6BFA5303}"/>
                    </a:ext>
                  </a:extLst>
                </p:cNvPr>
                <p:cNvSpPr txBox="1"/>
                <p:nvPr/>
              </p:nvSpPr>
              <p:spPr>
                <a:xfrm>
                  <a:off x="6079107" y="5143484"/>
                  <a:ext cx="1591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6" name="TextBox 415">
                  <a:extLst>
                    <a:ext uri="{FF2B5EF4-FFF2-40B4-BE49-F238E27FC236}">
                      <a16:creationId xmlns:a16="http://schemas.microsoft.com/office/drawing/2014/main" id="{EFEC40EF-919E-4A3E-A593-3DAF6BFA53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107" y="5143484"/>
                  <a:ext cx="159146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6923" r="-19231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7" name="Group 316">
              <a:extLst>
                <a:ext uri="{FF2B5EF4-FFF2-40B4-BE49-F238E27FC236}">
                  <a16:creationId xmlns:a16="http://schemas.microsoft.com/office/drawing/2014/main" xmlns="" id="{E7C9A270-6A2C-4291-9482-9DB65ADB01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7361" y="5401612"/>
              <a:ext cx="272348" cy="170447"/>
              <a:chOff x="4332" y="3113"/>
              <a:chExt cx="272" cy="189"/>
            </a:xfrm>
          </p:grpSpPr>
          <p:sp>
            <p:nvSpPr>
              <p:cNvPr id="418" name="Line 317">
                <a:extLst>
                  <a:ext uri="{FF2B5EF4-FFF2-40B4-BE49-F238E27FC236}">
                    <a16:creationId xmlns:a16="http://schemas.microsoft.com/office/drawing/2014/main" xmlns="" id="{B385300A-9A70-4E0C-99B7-88D01C6C6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419" name="Line 318">
                <a:extLst>
                  <a:ext uri="{FF2B5EF4-FFF2-40B4-BE49-F238E27FC236}">
                    <a16:creationId xmlns:a16="http://schemas.microsoft.com/office/drawing/2014/main" xmlns="" id="{690FAE7A-6E12-4525-BF6D-991CF85D9F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420" name="Line 319">
                <a:extLst>
                  <a:ext uri="{FF2B5EF4-FFF2-40B4-BE49-F238E27FC236}">
                    <a16:creationId xmlns:a16="http://schemas.microsoft.com/office/drawing/2014/main" xmlns="" id="{77BBDF34-F40C-4386-B12A-859098841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421" name="Line 320">
                <a:extLst>
                  <a:ext uri="{FF2B5EF4-FFF2-40B4-BE49-F238E27FC236}">
                    <a16:creationId xmlns:a16="http://schemas.microsoft.com/office/drawing/2014/main" xmlns="" id="{0E880E89-6633-407D-B037-94E574E49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xmlns="" id="{8388274B-BC80-448E-915F-CFDB747B99F9}"/>
                    </a:ext>
                  </a:extLst>
                </p:cNvPr>
                <p:cNvSpPr txBox="1"/>
                <p:nvPr/>
              </p:nvSpPr>
              <p:spPr>
                <a:xfrm>
                  <a:off x="6332136" y="4890286"/>
                  <a:ext cx="1591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8388274B-BC80-448E-915F-CFDB747B9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136" y="4890286"/>
                  <a:ext cx="159146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6923" r="-19231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TextBox 94">
                  <a:extLst>
                    <a:ext uri="{FF2B5EF4-FFF2-40B4-BE49-F238E27FC236}">
                      <a16:creationId xmlns:a16="http://schemas.microsoft.com/office/drawing/2014/main" xmlns="" id="{173BF392-B013-4489-8F08-DEB5B0AA97F7}"/>
                    </a:ext>
                  </a:extLst>
                </p:cNvPr>
                <p:cNvSpPr txBox="1"/>
                <p:nvPr/>
              </p:nvSpPr>
              <p:spPr>
                <a:xfrm>
                  <a:off x="5799609" y="4039183"/>
                  <a:ext cx="4589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444" name="TextBox 94">
                  <a:extLst>
                    <a:ext uri="{FF2B5EF4-FFF2-40B4-BE49-F238E27FC236}">
                      <a16:creationId xmlns:a16="http://schemas.microsoft.com/office/drawing/2014/main" id="{173BF392-B013-4489-8F08-DEB5B0AA9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609" y="4039183"/>
                  <a:ext cx="458908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xmlns="" id="{777B5D34-BC4B-4128-BEAE-99B2DB067A1C}"/>
              </a:ext>
            </a:extLst>
          </p:cNvPr>
          <p:cNvCxnSpPr>
            <a:cxnSpLocks/>
          </p:cNvCxnSpPr>
          <p:nvPr/>
        </p:nvCxnSpPr>
        <p:spPr>
          <a:xfrm flipV="1">
            <a:off x="7689049" y="3536872"/>
            <a:ext cx="2327277" cy="655718"/>
          </a:xfrm>
          <a:prstGeom prst="bentConnector3">
            <a:avLst>
              <a:gd name="adj1" fmla="val 318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TextBox 99">
                <a:extLst>
                  <a:ext uri="{FF2B5EF4-FFF2-40B4-BE49-F238E27FC236}">
                    <a16:creationId xmlns:a16="http://schemas.microsoft.com/office/drawing/2014/main" xmlns="" id="{2A5407E5-13DA-46BC-9D1D-E7367A815855}"/>
                  </a:ext>
                </a:extLst>
              </p:cNvPr>
              <p:cNvSpPr txBox="1"/>
              <p:nvPr/>
            </p:nvSpPr>
            <p:spPr>
              <a:xfrm>
                <a:off x="6264476" y="5295058"/>
                <a:ext cx="10544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𝐶𝐶</m:t>
                          </m:r>
                        </m:sub>
                      </m:sSub>
                      <m:r>
                        <a:rPr lang="es-CR" sz="1400" i="1">
                          <a:latin typeface="Cambria Math"/>
                        </a:rPr>
                        <m:t>=</m:t>
                      </m:r>
                      <m:r>
                        <a:rPr lang="es-CR" sz="1400" b="0" i="1" smtClean="0">
                          <a:latin typeface="Cambria Math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CR" sz="1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445" name="TextBox 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A5407E5-13DA-46BC-9D1D-E7367A815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476" y="5295058"/>
                <a:ext cx="1054456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6" name="TextBox 445">
            <a:extLst>
              <a:ext uri="{FF2B5EF4-FFF2-40B4-BE49-F238E27FC236}">
                <a16:creationId xmlns:a16="http://schemas.microsoft.com/office/drawing/2014/main" xmlns="" id="{777BDCF9-2C81-4B73-83B6-6F784AD3D297}"/>
              </a:ext>
            </a:extLst>
          </p:cNvPr>
          <p:cNvSpPr txBox="1"/>
          <p:nvPr/>
        </p:nvSpPr>
        <p:spPr>
          <a:xfrm>
            <a:off x="8517293" y="1340404"/>
            <a:ext cx="285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Obtenga un reloj de un 1 Hz:</a:t>
            </a:r>
            <a:endParaRPr lang="es-CR" dirty="0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xmlns="" id="{57893E6D-0289-45F0-A6AC-3184FBBD73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110" y="920844"/>
            <a:ext cx="3495675" cy="27051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xmlns="" id="{0CBBF5F1-54EC-4496-90DC-78BDFEC026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461" y="3697097"/>
            <a:ext cx="3228975" cy="2028825"/>
          </a:xfrm>
          <a:prstGeom prst="rect">
            <a:avLst/>
          </a:prstGeom>
        </p:spPr>
      </p:pic>
      <p:sp>
        <p:nvSpPr>
          <p:cNvPr id="101" name="TextBox 426">
            <a:extLst>
              <a:ext uri="{FF2B5EF4-FFF2-40B4-BE49-F238E27FC236}">
                <a16:creationId xmlns:a16="http://schemas.microsoft.com/office/drawing/2014/main" xmlns="" id="{46D43FC3-422D-43ED-A0EA-D5BDAE7686DD}"/>
              </a:ext>
            </a:extLst>
          </p:cNvPr>
          <p:cNvSpPr txBox="1"/>
          <p:nvPr/>
        </p:nvSpPr>
        <p:spPr>
          <a:xfrm>
            <a:off x="550543" y="149751"/>
            <a:ext cx="22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Ejercicios</a:t>
            </a:r>
            <a:r>
              <a:rPr lang="en-US" dirty="0" smtClean="0"/>
              <a:t> de </a:t>
            </a:r>
            <a:r>
              <a:rPr lang="en-US" dirty="0" err="1" smtClean="0"/>
              <a:t>Práctica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102" name="Group 25">
            <a:extLst>
              <a:ext uri="{FF2B5EF4-FFF2-40B4-BE49-F238E27FC236}">
                <a16:creationId xmlns:a16="http://schemas.microsoft.com/office/drawing/2014/main" xmlns="" id="{7CB45C01-4011-48BC-8ED6-D143B205C65A}"/>
              </a:ext>
            </a:extLst>
          </p:cNvPr>
          <p:cNvGrpSpPr/>
          <p:nvPr/>
        </p:nvGrpSpPr>
        <p:grpSpPr>
          <a:xfrm>
            <a:off x="10681299" y="3206391"/>
            <a:ext cx="59928" cy="377214"/>
            <a:chOff x="9409964" y="1231355"/>
            <a:chExt cx="59928" cy="377214"/>
          </a:xfrm>
        </p:grpSpPr>
        <p:sp>
          <p:nvSpPr>
            <p:cNvPr id="103" name="Oval 103">
              <a:extLst>
                <a:ext uri="{FF2B5EF4-FFF2-40B4-BE49-F238E27FC236}">
                  <a16:creationId xmlns:a16="http://schemas.microsoft.com/office/drawing/2014/main" xmlns="" id="{23364A48-C364-440A-8070-F7E64B866929}"/>
                </a:ext>
              </a:extLst>
            </p:cNvPr>
            <p:cNvSpPr/>
            <p:nvPr/>
          </p:nvSpPr>
          <p:spPr>
            <a:xfrm>
              <a:off x="9409964" y="1231355"/>
              <a:ext cx="59928" cy="72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104" name="Straight Connector 104">
              <a:extLst>
                <a:ext uri="{FF2B5EF4-FFF2-40B4-BE49-F238E27FC236}">
                  <a16:creationId xmlns:a16="http://schemas.microsoft.com/office/drawing/2014/main" xmlns="" id="{E7200E85-7B74-4349-A6FD-CABEB4F5F452}"/>
                </a:ext>
              </a:extLst>
            </p:cNvPr>
            <p:cNvCxnSpPr>
              <a:cxnSpLocks/>
              <a:stCxn id="103" idx="4"/>
            </p:cNvCxnSpPr>
            <p:nvPr/>
          </p:nvCxnSpPr>
          <p:spPr>
            <a:xfrm>
              <a:off x="9439928" y="1304038"/>
              <a:ext cx="0" cy="3045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99">
                <a:extLst>
                  <a:ext uri="{FF2B5EF4-FFF2-40B4-BE49-F238E27FC236}">
                    <a16:creationId xmlns:a16="http://schemas.microsoft.com/office/drawing/2014/main" xmlns="" id="{A97D6A78-4147-43B4-AE93-00ABC1B1D365}"/>
                  </a:ext>
                </a:extLst>
              </p:cNvPr>
              <p:cNvSpPr txBox="1"/>
              <p:nvPr/>
            </p:nvSpPr>
            <p:spPr>
              <a:xfrm>
                <a:off x="10566224" y="2934625"/>
                <a:ext cx="5581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s-CR" sz="1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>
          <p:sp>
            <p:nvSpPr>
              <p:cNvPr id="105" name="TextBox 9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97D6A78-4147-43B4-AE93-00ABC1B1D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224" y="2934625"/>
                <a:ext cx="558166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29">
            <a:extLst>
              <a:ext uri="{FF2B5EF4-FFF2-40B4-BE49-F238E27FC236}">
                <a16:creationId xmlns:a16="http://schemas.microsoft.com/office/drawing/2014/main" xmlns="" id="{592FC519-9297-4532-B306-8380D22EE747}"/>
              </a:ext>
            </a:extLst>
          </p:cNvPr>
          <p:cNvGrpSpPr/>
          <p:nvPr/>
        </p:nvGrpSpPr>
        <p:grpSpPr>
          <a:xfrm rot="10800000">
            <a:off x="10675220" y="3849161"/>
            <a:ext cx="59928" cy="377214"/>
            <a:chOff x="9409964" y="1231355"/>
            <a:chExt cx="59928" cy="377214"/>
          </a:xfrm>
        </p:grpSpPr>
        <p:sp>
          <p:nvSpPr>
            <p:cNvPr id="107" name="Oval 103">
              <a:extLst>
                <a:ext uri="{FF2B5EF4-FFF2-40B4-BE49-F238E27FC236}">
                  <a16:creationId xmlns:a16="http://schemas.microsoft.com/office/drawing/2014/main" xmlns="" id="{73A0B96C-3C42-46F7-9327-0C99EB8DB984}"/>
                </a:ext>
              </a:extLst>
            </p:cNvPr>
            <p:cNvSpPr/>
            <p:nvPr/>
          </p:nvSpPr>
          <p:spPr>
            <a:xfrm>
              <a:off x="9409964" y="1231355"/>
              <a:ext cx="59928" cy="72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108" name="Straight Connector 104">
              <a:extLst>
                <a:ext uri="{FF2B5EF4-FFF2-40B4-BE49-F238E27FC236}">
                  <a16:creationId xmlns:a16="http://schemas.microsoft.com/office/drawing/2014/main" xmlns="" id="{176C6722-53FC-4FB9-B6E0-5CD139D4E5A7}"/>
                </a:ext>
              </a:extLst>
            </p:cNvPr>
            <p:cNvCxnSpPr>
              <a:cxnSpLocks/>
              <a:stCxn id="107" idx="4"/>
            </p:cNvCxnSpPr>
            <p:nvPr/>
          </p:nvCxnSpPr>
          <p:spPr>
            <a:xfrm>
              <a:off x="9439928" y="1304038"/>
              <a:ext cx="0" cy="3045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99">
                <a:extLst>
                  <a:ext uri="{FF2B5EF4-FFF2-40B4-BE49-F238E27FC236}">
                    <a16:creationId xmlns:a16="http://schemas.microsoft.com/office/drawing/2014/main" xmlns="" id="{E22B0C2A-1528-456E-9D75-6DD9A29AE2F8}"/>
                  </a:ext>
                </a:extLst>
              </p:cNvPr>
              <p:cNvSpPr txBox="1"/>
              <p:nvPr/>
            </p:nvSpPr>
            <p:spPr>
              <a:xfrm>
                <a:off x="10603895" y="4187062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CR" sz="1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>
          <p:sp>
            <p:nvSpPr>
              <p:cNvPr id="109" name="TextBox 9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22B0C2A-1528-456E-9D75-6DD9A29AE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895" y="4187062"/>
                <a:ext cx="48282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99">
                <a:extLst>
                  <a:ext uri="{FF2B5EF4-FFF2-40B4-BE49-F238E27FC236}">
                    <a16:creationId xmlns:a16="http://schemas.microsoft.com/office/drawing/2014/main" xmlns="" id="{E22B0C2A-1528-456E-9D75-6DD9A29AE2F8}"/>
                  </a:ext>
                </a:extLst>
              </p:cNvPr>
              <p:cNvSpPr txBox="1"/>
              <p:nvPr/>
            </p:nvSpPr>
            <p:spPr>
              <a:xfrm>
                <a:off x="7011617" y="373058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CR" sz="1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>
          <p:sp>
            <p:nvSpPr>
              <p:cNvPr id="110" name="TextBox 9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22B0C2A-1528-456E-9D75-6DD9A29AE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617" y="3730588"/>
                <a:ext cx="482824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126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Connector 381">
            <a:extLst>
              <a:ext uri="{FF2B5EF4-FFF2-40B4-BE49-F238E27FC236}">
                <a16:creationId xmlns:a16="http://schemas.microsoft.com/office/drawing/2014/main" xmlns="" id="{86CB3C8E-6944-4689-B961-B6FB6840E02E}"/>
              </a:ext>
            </a:extLst>
          </p:cNvPr>
          <p:cNvCxnSpPr/>
          <p:nvPr/>
        </p:nvCxnSpPr>
        <p:spPr>
          <a:xfrm flipV="1">
            <a:off x="7266114" y="3599096"/>
            <a:ext cx="0" cy="155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445">
            <a:extLst>
              <a:ext uri="{FF2B5EF4-FFF2-40B4-BE49-F238E27FC236}">
                <a16:creationId xmlns:a16="http://schemas.microsoft.com/office/drawing/2014/main" xmlns="" id="{777BDCF9-2C81-4B73-83B6-6F784AD3D297}"/>
              </a:ext>
            </a:extLst>
          </p:cNvPr>
          <p:cNvSpPr txBox="1"/>
          <p:nvPr/>
        </p:nvSpPr>
        <p:spPr>
          <a:xfrm>
            <a:off x="8633181" y="1965094"/>
            <a:ext cx="2200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¿Cuál es el ciclo de trabajo?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321274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66 Grupo">
            <a:extLst>
              <a:ext uri="{FF2B5EF4-FFF2-40B4-BE49-F238E27FC236}">
                <a16:creationId xmlns:a16="http://schemas.microsoft.com/office/drawing/2014/main" xmlns="" id="{C38F5685-125A-447F-A78D-32A5759A6029}"/>
              </a:ext>
            </a:extLst>
          </p:cNvPr>
          <p:cNvGrpSpPr>
            <a:grpSpLocks/>
          </p:cNvGrpSpPr>
          <p:nvPr/>
        </p:nvGrpSpPr>
        <p:grpSpPr bwMode="auto">
          <a:xfrm>
            <a:off x="2563717" y="1623513"/>
            <a:ext cx="1292663" cy="763568"/>
            <a:chOff x="2000232" y="857232"/>
            <a:chExt cx="1398857" cy="785818"/>
          </a:xfrm>
        </p:grpSpPr>
        <p:sp>
          <p:nvSpPr>
            <p:cNvPr id="49" name="146 Triángulo isósceles">
              <a:extLst>
                <a:ext uri="{FF2B5EF4-FFF2-40B4-BE49-F238E27FC236}">
                  <a16:creationId xmlns:a16="http://schemas.microsoft.com/office/drawing/2014/main" xmlns="" id="{A62BFD75-FF38-4382-AE09-6D7FD7E2F0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57773" y="785982"/>
              <a:ext cx="785818" cy="928319"/>
            </a:xfrm>
            <a:prstGeom prst="triangle">
              <a:avLst>
                <a:gd name="adj" fmla="val 50000"/>
              </a:avLst>
            </a:prstGeom>
            <a:solidFill>
              <a:srgbClr val="DCE6F2"/>
            </a:solidFill>
            <a:ln w="25400" algn="ctr">
              <a:solidFill>
                <a:srgbClr val="8EB4E3"/>
              </a:solidFill>
              <a:miter lim="800000"/>
              <a:headEnd/>
              <a:tailEnd/>
            </a:ln>
            <a:effectLst>
              <a:outerShdw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rot="10800000" vert="eaVert" anchor="ctr"/>
            <a:lstStyle/>
            <a:p>
              <a:pPr algn="ctr">
                <a:defRPr/>
              </a:pPr>
              <a:endParaRPr lang="es-ES" sz="2400" dirty="0">
                <a:solidFill>
                  <a:schemeClr val="lt1"/>
                </a:solidFill>
              </a:endParaRPr>
            </a:p>
          </p:txBody>
        </p:sp>
        <p:cxnSp>
          <p:nvCxnSpPr>
            <p:cNvPr id="50" name="148 Conector recto">
              <a:extLst>
                <a:ext uri="{FF2B5EF4-FFF2-40B4-BE49-F238E27FC236}">
                  <a16:creationId xmlns:a16="http://schemas.microsoft.com/office/drawing/2014/main" xmlns="" id="{C618899A-FB18-40AC-BDED-F96A99766F49}"/>
                </a:ext>
              </a:extLst>
            </p:cNvPr>
            <p:cNvCxnSpPr/>
            <p:nvPr/>
          </p:nvCxnSpPr>
          <p:spPr>
            <a:xfrm>
              <a:off x="2000232" y="1071050"/>
              <a:ext cx="286291" cy="2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50 Conector recto">
              <a:extLst>
                <a:ext uri="{FF2B5EF4-FFF2-40B4-BE49-F238E27FC236}">
                  <a16:creationId xmlns:a16="http://schemas.microsoft.com/office/drawing/2014/main" xmlns="" id="{907B38B1-35A9-4882-8332-7C80A980A714}"/>
                </a:ext>
              </a:extLst>
            </p:cNvPr>
            <p:cNvCxnSpPr/>
            <p:nvPr/>
          </p:nvCxnSpPr>
          <p:spPr>
            <a:xfrm>
              <a:off x="2000232" y="1429232"/>
              <a:ext cx="286291" cy="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165 Conector recto">
              <a:extLst>
                <a:ext uri="{FF2B5EF4-FFF2-40B4-BE49-F238E27FC236}">
                  <a16:creationId xmlns:a16="http://schemas.microsoft.com/office/drawing/2014/main" xmlns="" id="{F8ABD933-4D7E-4636-A23C-7B1E029CA983}"/>
                </a:ext>
              </a:extLst>
            </p:cNvPr>
            <p:cNvCxnSpPr/>
            <p:nvPr/>
          </p:nvCxnSpPr>
          <p:spPr>
            <a:xfrm>
              <a:off x="3185080" y="1249460"/>
              <a:ext cx="214009" cy="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167 CuadroTexto">
            <a:extLst>
              <a:ext uri="{FF2B5EF4-FFF2-40B4-BE49-F238E27FC236}">
                <a16:creationId xmlns:a16="http://schemas.microsoft.com/office/drawing/2014/main" xmlns="" id="{BD350CE8-79C8-4585-A163-2E9885A8C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9462" y="2004635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R" sz="1600" dirty="0"/>
              <a:t>+</a:t>
            </a:r>
          </a:p>
        </p:txBody>
      </p:sp>
      <p:sp>
        <p:nvSpPr>
          <p:cNvPr id="14" name="168 CuadroTexto">
            <a:extLst>
              <a:ext uri="{FF2B5EF4-FFF2-40B4-BE49-F238E27FC236}">
                <a16:creationId xmlns:a16="http://schemas.microsoft.com/office/drawing/2014/main" xmlns="" id="{4CD015EE-7198-4749-816D-FC0EE66B3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9462" y="1623513"/>
            <a:ext cx="2792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R" sz="2400"/>
              <a:t>-</a:t>
            </a:r>
          </a:p>
        </p:txBody>
      </p:sp>
      <p:grpSp>
        <p:nvGrpSpPr>
          <p:cNvPr id="17" name="126 Grupo">
            <a:extLst>
              <a:ext uri="{FF2B5EF4-FFF2-40B4-BE49-F238E27FC236}">
                <a16:creationId xmlns:a16="http://schemas.microsoft.com/office/drawing/2014/main" xmlns="" id="{D827E3EC-59FF-4170-876C-B18CE940AADB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436814" y="1847867"/>
            <a:ext cx="316000" cy="80042"/>
            <a:chOff x="2428859" y="6033858"/>
            <a:chExt cx="503238" cy="152646"/>
          </a:xfrm>
        </p:grpSpPr>
        <p:sp>
          <p:nvSpPr>
            <p:cNvPr id="40" name="Line 5">
              <a:extLst>
                <a:ext uri="{FF2B5EF4-FFF2-40B4-BE49-F238E27FC236}">
                  <a16:creationId xmlns:a16="http://schemas.microsoft.com/office/drawing/2014/main" xmlns="" id="{859E2ED1-2F54-494D-8FC1-A54D042A41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41" name="Line 6">
              <a:extLst>
                <a:ext uri="{FF2B5EF4-FFF2-40B4-BE49-F238E27FC236}">
                  <a16:creationId xmlns:a16="http://schemas.microsoft.com/office/drawing/2014/main" xmlns="" id="{D96E96D3-6F48-4281-9426-6F9095C7CB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grpSp>
          <p:nvGrpSpPr>
            <p:cNvPr id="42" name="Group 7">
              <a:extLst>
                <a:ext uri="{FF2B5EF4-FFF2-40B4-BE49-F238E27FC236}">
                  <a16:creationId xmlns:a16="http://schemas.microsoft.com/office/drawing/2014/main" xmlns="" id="{4FE33D62-2677-419E-9EEB-95A508507DE7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47" name="Line 8">
                <a:extLst>
                  <a:ext uri="{FF2B5EF4-FFF2-40B4-BE49-F238E27FC236}">
                    <a16:creationId xmlns:a16="http://schemas.microsoft.com/office/drawing/2014/main" xmlns="" id="{35E750FA-4F6F-4C3D-ADD0-88C88F50C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2400"/>
              </a:p>
            </p:txBody>
          </p:sp>
          <p:sp>
            <p:nvSpPr>
              <p:cNvPr id="48" name="Line 9">
                <a:extLst>
                  <a:ext uri="{FF2B5EF4-FFF2-40B4-BE49-F238E27FC236}">
                    <a16:creationId xmlns:a16="http://schemas.microsoft.com/office/drawing/2014/main" xmlns="" id="{38B7DB42-BCE7-4E96-BF0A-4E9F57FB1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2400"/>
              </a:p>
            </p:txBody>
          </p:sp>
        </p:grpSp>
        <p:sp>
          <p:nvSpPr>
            <p:cNvPr id="43" name="Line 10">
              <a:extLst>
                <a:ext uri="{FF2B5EF4-FFF2-40B4-BE49-F238E27FC236}">
                  <a16:creationId xmlns:a16="http://schemas.microsoft.com/office/drawing/2014/main" xmlns="" id="{3D554914-7E5C-4556-BABE-57DE60F46C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>
              <a:off x="2704964" y="6069702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44" name="Line 11">
              <a:extLst>
                <a:ext uri="{FF2B5EF4-FFF2-40B4-BE49-F238E27FC236}">
                  <a16:creationId xmlns:a16="http://schemas.microsoft.com/office/drawing/2014/main" xmlns="" id="{8FA49C8D-D55E-40DD-AA02-92D299D7DD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6" y="6061720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45" name="Line 12">
              <a:extLst>
                <a:ext uri="{FF2B5EF4-FFF2-40B4-BE49-F238E27FC236}">
                  <a16:creationId xmlns:a16="http://schemas.microsoft.com/office/drawing/2014/main" xmlns="" id="{EAF3B28C-ACF7-4D08-A39C-8D863601FB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46" name="Line 13">
              <a:extLst>
                <a:ext uri="{FF2B5EF4-FFF2-40B4-BE49-F238E27FC236}">
                  <a16:creationId xmlns:a16="http://schemas.microsoft.com/office/drawing/2014/main" xmlns="" id="{D247A57C-D1EB-4A6B-8C6B-BCAB90B86D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15EBCF9-3577-4172-A362-530D159D887E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586473" y="1439475"/>
            <a:ext cx="16052" cy="290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94">
                <a:extLst>
                  <a:ext uri="{FF2B5EF4-FFF2-40B4-BE49-F238E27FC236}">
                    <a16:creationId xmlns:a16="http://schemas.microsoft.com/office/drawing/2014/main" xmlns="" id="{93615D7F-4AE9-4074-B57C-0741C4EABD81}"/>
                  </a:ext>
                </a:extLst>
              </p:cNvPr>
              <p:cNvSpPr txBox="1"/>
              <p:nvPr/>
            </p:nvSpPr>
            <p:spPr>
              <a:xfrm>
                <a:off x="3951335" y="1817706"/>
                <a:ext cx="492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20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22" name="TextBox 94">
                <a:extLst>
                  <a:ext uri="{FF2B5EF4-FFF2-40B4-BE49-F238E27FC236}">
                    <a16:creationId xmlns:a16="http://schemas.microsoft.com/office/drawing/2014/main" id="{93615D7F-4AE9-4074-B57C-0741C4EAB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335" y="1817706"/>
                <a:ext cx="49218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14B872DB-6FB6-43F6-8C7B-4D202C228BA8}"/>
                  </a:ext>
                </a:extLst>
              </p:cNvPr>
              <p:cNvSpPr txBox="1"/>
              <p:nvPr/>
            </p:nvSpPr>
            <p:spPr>
              <a:xfrm>
                <a:off x="1176901" y="1760917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B872DB-6FB6-43F6-8C7B-4D202C228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901" y="1760917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94">
                <a:extLst>
                  <a:ext uri="{FF2B5EF4-FFF2-40B4-BE49-F238E27FC236}">
                    <a16:creationId xmlns:a16="http://schemas.microsoft.com/office/drawing/2014/main" xmlns="" id="{AD9948CE-418F-474B-9873-6BABCEC8C947}"/>
                  </a:ext>
                </a:extLst>
              </p:cNvPr>
              <p:cNvSpPr txBox="1"/>
              <p:nvPr/>
            </p:nvSpPr>
            <p:spPr>
              <a:xfrm>
                <a:off x="2156551" y="1647625"/>
                <a:ext cx="4621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20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53" name="TextBox 94">
                <a:extLst>
                  <a:ext uri="{FF2B5EF4-FFF2-40B4-BE49-F238E27FC236}">
                    <a16:creationId xmlns:a16="http://schemas.microsoft.com/office/drawing/2014/main" id="{AD9948CE-418F-474B-9873-6BABCEC8C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51" y="1647625"/>
                <a:ext cx="462113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A2EF927-4B7D-4284-88DD-86B64C246EF4}"/>
              </a:ext>
            </a:extLst>
          </p:cNvPr>
          <p:cNvGrpSpPr/>
          <p:nvPr/>
        </p:nvGrpSpPr>
        <p:grpSpPr>
          <a:xfrm>
            <a:off x="3413289" y="1531142"/>
            <a:ext cx="59928" cy="377214"/>
            <a:chOff x="9409964" y="1231355"/>
            <a:chExt cx="59928" cy="377214"/>
          </a:xfrm>
        </p:grpSpPr>
        <p:sp>
          <p:nvSpPr>
            <p:cNvPr id="181" name="Oval 103">
              <a:extLst>
                <a:ext uri="{FF2B5EF4-FFF2-40B4-BE49-F238E27FC236}">
                  <a16:creationId xmlns:a16="http://schemas.microsoft.com/office/drawing/2014/main" xmlns="" id="{8020EDEC-80C1-4819-A358-90F4DF3FDA22}"/>
                </a:ext>
              </a:extLst>
            </p:cNvPr>
            <p:cNvSpPr/>
            <p:nvPr/>
          </p:nvSpPr>
          <p:spPr>
            <a:xfrm>
              <a:off x="9409964" y="1231355"/>
              <a:ext cx="59928" cy="72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182" name="Straight Connector 104">
              <a:extLst>
                <a:ext uri="{FF2B5EF4-FFF2-40B4-BE49-F238E27FC236}">
                  <a16:creationId xmlns:a16="http://schemas.microsoft.com/office/drawing/2014/main" xmlns="" id="{407D1020-E758-49E4-B7D2-C73C108710CE}"/>
                </a:ext>
              </a:extLst>
            </p:cNvPr>
            <p:cNvCxnSpPr>
              <a:cxnSpLocks/>
              <a:stCxn id="181" idx="4"/>
            </p:cNvCxnSpPr>
            <p:nvPr/>
          </p:nvCxnSpPr>
          <p:spPr>
            <a:xfrm>
              <a:off x="9439928" y="1304038"/>
              <a:ext cx="0" cy="3045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99">
                <a:extLst>
                  <a:ext uri="{FF2B5EF4-FFF2-40B4-BE49-F238E27FC236}">
                    <a16:creationId xmlns:a16="http://schemas.microsoft.com/office/drawing/2014/main" xmlns="" id="{31B730AF-34DC-46CB-A9AF-121E423A936C}"/>
                  </a:ext>
                </a:extLst>
              </p:cNvPr>
              <p:cNvSpPr txBox="1"/>
              <p:nvPr/>
            </p:nvSpPr>
            <p:spPr>
              <a:xfrm>
                <a:off x="3298214" y="1259376"/>
                <a:ext cx="5581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s-CR" sz="1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80" name="TextBox 99">
                <a:extLst>
                  <a:ext uri="{FF2B5EF4-FFF2-40B4-BE49-F238E27FC236}">
                    <a16:creationId xmlns:a16="http://schemas.microsoft.com/office/drawing/2014/main" id="{31B730AF-34DC-46CB-A9AF-121E423A9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214" y="1259376"/>
                <a:ext cx="55816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xmlns="" id="{DDF26DEE-4680-4F8F-8E17-DB005FEB82E1}"/>
              </a:ext>
            </a:extLst>
          </p:cNvPr>
          <p:cNvGrpSpPr/>
          <p:nvPr/>
        </p:nvGrpSpPr>
        <p:grpSpPr>
          <a:xfrm rot="10800000">
            <a:off x="3407210" y="2173912"/>
            <a:ext cx="59928" cy="377214"/>
            <a:chOff x="9409964" y="1231355"/>
            <a:chExt cx="59928" cy="377214"/>
          </a:xfrm>
        </p:grpSpPr>
        <p:sp>
          <p:nvSpPr>
            <p:cNvPr id="184" name="Oval 103">
              <a:extLst>
                <a:ext uri="{FF2B5EF4-FFF2-40B4-BE49-F238E27FC236}">
                  <a16:creationId xmlns:a16="http://schemas.microsoft.com/office/drawing/2014/main" xmlns="" id="{408A0056-A95F-41D1-A225-3630815E21E3}"/>
                </a:ext>
              </a:extLst>
            </p:cNvPr>
            <p:cNvSpPr/>
            <p:nvPr/>
          </p:nvSpPr>
          <p:spPr>
            <a:xfrm>
              <a:off x="9409964" y="1231355"/>
              <a:ext cx="59928" cy="72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185" name="Straight Connector 104">
              <a:extLst>
                <a:ext uri="{FF2B5EF4-FFF2-40B4-BE49-F238E27FC236}">
                  <a16:creationId xmlns:a16="http://schemas.microsoft.com/office/drawing/2014/main" xmlns="" id="{4B22B6B1-DB6A-4535-B1A6-ABD82CEB62BD}"/>
                </a:ext>
              </a:extLst>
            </p:cNvPr>
            <p:cNvCxnSpPr>
              <a:cxnSpLocks/>
              <a:stCxn id="184" idx="4"/>
            </p:cNvCxnSpPr>
            <p:nvPr/>
          </p:nvCxnSpPr>
          <p:spPr>
            <a:xfrm>
              <a:off x="9439928" y="1304038"/>
              <a:ext cx="0" cy="3045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99">
                <a:extLst>
                  <a:ext uri="{FF2B5EF4-FFF2-40B4-BE49-F238E27FC236}">
                    <a16:creationId xmlns:a16="http://schemas.microsoft.com/office/drawing/2014/main" xmlns="" id="{5890849C-06F0-4554-9915-09D0F63DF20F}"/>
                  </a:ext>
                </a:extLst>
              </p:cNvPr>
              <p:cNvSpPr txBox="1"/>
              <p:nvPr/>
            </p:nvSpPr>
            <p:spPr>
              <a:xfrm>
                <a:off x="3335885" y="2511813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CR" sz="1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86" name="TextBox 99">
                <a:extLst>
                  <a:ext uri="{FF2B5EF4-FFF2-40B4-BE49-F238E27FC236}">
                    <a16:creationId xmlns:a16="http://schemas.microsoft.com/office/drawing/2014/main" id="{5890849C-06F0-4554-9915-09D0F63D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885" y="2511813"/>
                <a:ext cx="48282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99">
                <a:extLst>
                  <a:ext uri="{FF2B5EF4-FFF2-40B4-BE49-F238E27FC236}">
                    <a16:creationId xmlns:a16="http://schemas.microsoft.com/office/drawing/2014/main" xmlns="" id="{F31766E0-895E-41AB-8872-12D04AB7419F}"/>
                  </a:ext>
                </a:extLst>
              </p:cNvPr>
              <p:cNvSpPr txBox="1"/>
              <p:nvPr/>
            </p:nvSpPr>
            <p:spPr>
              <a:xfrm>
                <a:off x="1299893" y="1095561"/>
                <a:ext cx="5581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s-CR" sz="1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87" name="TextBox 99">
                <a:extLst>
                  <a:ext uri="{FF2B5EF4-FFF2-40B4-BE49-F238E27FC236}">
                    <a16:creationId xmlns:a16="http://schemas.microsoft.com/office/drawing/2014/main" id="{F31766E0-895E-41AB-8872-12D04AB74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93" y="1095561"/>
                <a:ext cx="55816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xmlns="" id="{ECCBD92F-7D4C-4025-A13F-A2100AB1C75A}"/>
              </a:ext>
            </a:extLst>
          </p:cNvPr>
          <p:cNvGrpSpPr/>
          <p:nvPr/>
        </p:nvGrpSpPr>
        <p:grpSpPr>
          <a:xfrm>
            <a:off x="1436347" y="2357714"/>
            <a:ext cx="300251" cy="368490"/>
            <a:chOff x="5923128" y="2770496"/>
            <a:chExt cx="859809" cy="832513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xmlns="" id="{6D50A6C1-912A-4C2A-9DA5-34647F98CE23}"/>
                </a:ext>
              </a:extLst>
            </p:cNvPr>
            <p:cNvSpPr/>
            <p:nvPr/>
          </p:nvSpPr>
          <p:spPr>
            <a:xfrm>
              <a:off x="6066428" y="2988859"/>
              <a:ext cx="716509" cy="61415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00214564-0927-4A2B-8365-AC6F9653A3DF}"/>
                </a:ext>
              </a:extLst>
            </p:cNvPr>
            <p:cNvSpPr/>
            <p:nvPr/>
          </p:nvSpPr>
          <p:spPr>
            <a:xfrm>
              <a:off x="5923128" y="2770496"/>
              <a:ext cx="859809" cy="382137"/>
            </a:xfrm>
            <a:custGeom>
              <a:avLst/>
              <a:gdLst>
                <a:gd name="connsiteX0" fmla="*/ 0 w 859809"/>
                <a:gd name="connsiteY0" fmla="*/ 382137 h 382137"/>
                <a:gd name="connsiteX1" fmla="*/ 177421 w 859809"/>
                <a:gd name="connsiteY1" fmla="*/ 177420 h 382137"/>
                <a:gd name="connsiteX2" fmla="*/ 491320 w 859809"/>
                <a:gd name="connsiteY2" fmla="*/ 218364 h 382137"/>
                <a:gd name="connsiteX3" fmla="*/ 791571 w 859809"/>
                <a:gd name="connsiteY3" fmla="*/ 163773 h 382137"/>
                <a:gd name="connsiteX4" fmla="*/ 859809 w 859809"/>
                <a:gd name="connsiteY4" fmla="*/ 0 h 38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809" h="382137">
                  <a:moveTo>
                    <a:pt x="0" y="382137"/>
                  </a:moveTo>
                  <a:cubicBezTo>
                    <a:pt x="47767" y="293426"/>
                    <a:pt x="95534" y="204716"/>
                    <a:pt x="177421" y="177420"/>
                  </a:cubicBezTo>
                  <a:cubicBezTo>
                    <a:pt x="259308" y="150124"/>
                    <a:pt x="388962" y="220638"/>
                    <a:pt x="491320" y="218364"/>
                  </a:cubicBezTo>
                  <a:cubicBezTo>
                    <a:pt x="593678" y="216090"/>
                    <a:pt x="730156" y="200167"/>
                    <a:pt x="791571" y="163773"/>
                  </a:cubicBezTo>
                  <a:cubicBezTo>
                    <a:pt x="852986" y="127379"/>
                    <a:pt x="856397" y="63689"/>
                    <a:pt x="85980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99">
                <a:extLst>
                  <a:ext uri="{FF2B5EF4-FFF2-40B4-BE49-F238E27FC236}">
                    <a16:creationId xmlns:a16="http://schemas.microsoft.com/office/drawing/2014/main" xmlns="" id="{55AB3086-3876-4DF8-B8A5-A7151C5945AB}"/>
                  </a:ext>
                </a:extLst>
              </p:cNvPr>
              <p:cNvSpPr txBox="1"/>
              <p:nvPr/>
            </p:nvSpPr>
            <p:spPr>
              <a:xfrm>
                <a:off x="853551" y="2342191"/>
                <a:ext cx="468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190" name="TextBox 99">
                <a:extLst>
                  <a:ext uri="{FF2B5EF4-FFF2-40B4-BE49-F238E27FC236}">
                    <a16:creationId xmlns:a16="http://schemas.microsoft.com/office/drawing/2014/main" id="{55AB3086-3876-4DF8-B8A5-A7151C594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51" y="2342191"/>
                <a:ext cx="4686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xmlns="" id="{ADFB2066-3809-4671-9778-688564970CCE}"/>
              </a:ext>
            </a:extLst>
          </p:cNvPr>
          <p:cNvCxnSpPr>
            <a:stCxn id="45" idx="1"/>
          </p:cNvCxnSpPr>
          <p:nvPr/>
        </p:nvCxnSpPr>
        <p:spPr>
          <a:xfrm flipH="1">
            <a:off x="1593982" y="2045865"/>
            <a:ext cx="20642" cy="1325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oup 316">
            <a:extLst>
              <a:ext uri="{FF2B5EF4-FFF2-40B4-BE49-F238E27FC236}">
                <a16:creationId xmlns:a16="http://schemas.microsoft.com/office/drawing/2014/main" xmlns="" id="{8AC0610B-6D2A-4152-AF42-BAFC562EEC00}"/>
              </a:ext>
            </a:extLst>
          </p:cNvPr>
          <p:cNvGrpSpPr>
            <a:grpSpLocks/>
          </p:cNvGrpSpPr>
          <p:nvPr/>
        </p:nvGrpSpPr>
        <p:grpSpPr bwMode="auto">
          <a:xfrm>
            <a:off x="1450298" y="3300223"/>
            <a:ext cx="272348" cy="170447"/>
            <a:chOff x="4332" y="3113"/>
            <a:chExt cx="272" cy="189"/>
          </a:xfrm>
        </p:grpSpPr>
        <p:sp>
          <p:nvSpPr>
            <p:cNvPr id="209" name="Line 317">
              <a:extLst>
                <a:ext uri="{FF2B5EF4-FFF2-40B4-BE49-F238E27FC236}">
                  <a16:creationId xmlns:a16="http://schemas.microsoft.com/office/drawing/2014/main" xmlns="" id="{7076A0A4-E657-4242-ACC2-D17FD47FB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10" name="Line 318">
              <a:extLst>
                <a:ext uri="{FF2B5EF4-FFF2-40B4-BE49-F238E27FC236}">
                  <a16:creationId xmlns:a16="http://schemas.microsoft.com/office/drawing/2014/main" xmlns="" id="{B33CB9AF-099C-4D19-8469-901B0094E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11" name="Line 319">
              <a:extLst>
                <a:ext uri="{FF2B5EF4-FFF2-40B4-BE49-F238E27FC236}">
                  <a16:creationId xmlns:a16="http://schemas.microsoft.com/office/drawing/2014/main" xmlns="" id="{DEC2DB9C-E49B-4DA9-A36E-F0D6A1F1D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12" name="Line 320">
              <a:extLst>
                <a:ext uri="{FF2B5EF4-FFF2-40B4-BE49-F238E27FC236}">
                  <a16:creationId xmlns:a16="http://schemas.microsoft.com/office/drawing/2014/main" xmlns="" id="{93C5F4C5-DEB1-4274-AB1A-60B9B0756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xmlns="" id="{26B69985-53EA-4C3E-BA6D-6A3DC0F747A2}"/>
              </a:ext>
            </a:extLst>
          </p:cNvPr>
          <p:cNvCxnSpPr/>
          <p:nvPr/>
        </p:nvCxnSpPr>
        <p:spPr>
          <a:xfrm flipH="1">
            <a:off x="1640281" y="2180639"/>
            <a:ext cx="978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xmlns="" id="{484BDC24-13AA-4E13-B617-B89EFC58926A}"/>
              </a:ext>
            </a:extLst>
          </p:cNvPr>
          <p:cNvSpPr txBox="1"/>
          <p:nvPr/>
        </p:nvSpPr>
        <p:spPr>
          <a:xfrm>
            <a:off x="128654" y="169940"/>
            <a:ext cx="665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Dibuje</a:t>
            </a:r>
            <a:r>
              <a:rPr lang="en-US" dirty="0"/>
              <a:t> la </a:t>
            </a:r>
            <a:r>
              <a:rPr lang="en-US" dirty="0" err="1"/>
              <a:t>salida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entrada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 smtClean="0"/>
              <a:t>onda</a:t>
            </a:r>
            <a:r>
              <a:rPr lang="en-US" dirty="0" smtClean="0"/>
              <a:t> triangular entre -15V y 15V</a:t>
            </a:r>
            <a:endParaRPr lang="en-US" dirty="0"/>
          </a:p>
        </p:txBody>
      </p:sp>
      <p:grpSp>
        <p:nvGrpSpPr>
          <p:cNvPr id="241" name="166 Grupo">
            <a:extLst>
              <a:ext uri="{FF2B5EF4-FFF2-40B4-BE49-F238E27FC236}">
                <a16:creationId xmlns:a16="http://schemas.microsoft.com/office/drawing/2014/main" xmlns="" id="{DA4521C1-81FF-4017-A61C-FB464595CB69}"/>
              </a:ext>
            </a:extLst>
          </p:cNvPr>
          <p:cNvGrpSpPr>
            <a:grpSpLocks/>
          </p:cNvGrpSpPr>
          <p:nvPr/>
        </p:nvGrpSpPr>
        <p:grpSpPr bwMode="auto">
          <a:xfrm>
            <a:off x="2497428" y="4401583"/>
            <a:ext cx="1292663" cy="763568"/>
            <a:chOff x="2000232" y="857232"/>
            <a:chExt cx="1398857" cy="785818"/>
          </a:xfrm>
        </p:grpSpPr>
        <p:sp>
          <p:nvSpPr>
            <p:cNvPr id="242" name="146 Triángulo isósceles">
              <a:extLst>
                <a:ext uri="{FF2B5EF4-FFF2-40B4-BE49-F238E27FC236}">
                  <a16:creationId xmlns:a16="http://schemas.microsoft.com/office/drawing/2014/main" xmlns="" id="{C2E2DCC9-A7E4-491C-9C7A-FBC2A8A43A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57773" y="785982"/>
              <a:ext cx="785818" cy="928319"/>
            </a:xfrm>
            <a:prstGeom prst="triangle">
              <a:avLst>
                <a:gd name="adj" fmla="val 50000"/>
              </a:avLst>
            </a:prstGeom>
            <a:solidFill>
              <a:srgbClr val="DCE6F2"/>
            </a:solidFill>
            <a:ln w="25400" algn="ctr">
              <a:solidFill>
                <a:srgbClr val="8EB4E3"/>
              </a:solidFill>
              <a:miter lim="800000"/>
              <a:headEnd/>
              <a:tailEnd/>
            </a:ln>
            <a:effectLst>
              <a:outerShdw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rot="10800000" vert="eaVert" anchor="ctr"/>
            <a:lstStyle/>
            <a:p>
              <a:pPr algn="ctr">
                <a:defRPr/>
              </a:pPr>
              <a:endParaRPr lang="es-ES" sz="2400" dirty="0">
                <a:solidFill>
                  <a:schemeClr val="lt1"/>
                </a:solidFill>
              </a:endParaRPr>
            </a:p>
          </p:txBody>
        </p:sp>
        <p:cxnSp>
          <p:nvCxnSpPr>
            <p:cNvPr id="243" name="148 Conector recto">
              <a:extLst>
                <a:ext uri="{FF2B5EF4-FFF2-40B4-BE49-F238E27FC236}">
                  <a16:creationId xmlns:a16="http://schemas.microsoft.com/office/drawing/2014/main" xmlns="" id="{1EE1FB0A-79D4-43D8-9320-14295B6BFCF3}"/>
                </a:ext>
              </a:extLst>
            </p:cNvPr>
            <p:cNvCxnSpPr/>
            <p:nvPr/>
          </p:nvCxnSpPr>
          <p:spPr>
            <a:xfrm>
              <a:off x="2000232" y="1071050"/>
              <a:ext cx="286291" cy="2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150 Conector recto">
              <a:extLst>
                <a:ext uri="{FF2B5EF4-FFF2-40B4-BE49-F238E27FC236}">
                  <a16:creationId xmlns:a16="http://schemas.microsoft.com/office/drawing/2014/main" xmlns="" id="{B512BED8-D161-4C16-84FB-68BD1D5AF2EB}"/>
                </a:ext>
              </a:extLst>
            </p:cNvPr>
            <p:cNvCxnSpPr/>
            <p:nvPr/>
          </p:nvCxnSpPr>
          <p:spPr>
            <a:xfrm>
              <a:off x="2000232" y="1429232"/>
              <a:ext cx="286291" cy="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165 Conector recto">
              <a:extLst>
                <a:ext uri="{FF2B5EF4-FFF2-40B4-BE49-F238E27FC236}">
                  <a16:creationId xmlns:a16="http://schemas.microsoft.com/office/drawing/2014/main" xmlns="" id="{03147102-24F4-4BD5-8102-0C875765F7B0}"/>
                </a:ext>
              </a:extLst>
            </p:cNvPr>
            <p:cNvCxnSpPr/>
            <p:nvPr/>
          </p:nvCxnSpPr>
          <p:spPr>
            <a:xfrm>
              <a:off x="3185080" y="1249460"/>
              <a:ext cx="214009" cy="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6" name="167 CuadroTexto">
            <a:extLst>
              <a:ext uri="{FF2B5EF4-FFF2-40B4-BE49-F238E27FC236}">
                <a16:creationId xmlns:a16="http://schemas.microsoft.com/office/drawing/2014/main" xmlns="" id="{CE3393EA-B138-45C7-A662-05577313C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173" y="4782705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R" sz="1600" dirty="0"/>
              <a:t>+</a:t>
            </a:r>
          </a:p>
        </p:txBody>
      </p:sp>
      <p:sp>
        <p:nvSpPr>
          <p:cNvPr id="247" name="168 CuadroTexto">
            <a:extLst>
              <a:ext uri="{FF2B5EF4-FFF2-40B4-BE49-F238E27FC236}">
                <a16:creationId xmlns:a16="http://schemas.microsoft.com/office/drawing/2014/main" xmlns="" id="{CF6D31FA-89A1-410D-9D4B-454A0F5FC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173" y="4401583"/>
            <a:ext cx="2792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R" sz="2400"/>
              <a:t>-</a:t>
            </a:r>
          </a:p>
        </p:txBody>
      </p:sp>
      <p:grpSp>
        <p:nvGrpSpPr>
          <p:cNvPr id="248" name="126 Grupo">
            <a:extLst>
              <a:ext uri="{FF2B5EF4-FFF2-40B4-BE49-F238E27FC236}">
                <a16:creationId xmlns:a16="http://schemas.microsoft.com/office/drawing/2014/main" xmlns="" id="{013979D6-C180-43CA-B07F-81AB0FA08F20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421808" y="5374492"/>
            <a:ext cx="316000" cy="80042"/>
            <a:chOff x="2428859" y="6033858"/>
            <a:chExt cx="503238" cy="152646"/>
          </a:xfrm>
        </p:grpSpPr>
        <p:sp>
          <p:nvSpPr>
            <p:cNvPr id="249" name="Line 5">
              <a:extLst>
                <a:ext uri="{FF2B5EF4-FFF2-40B4-BE49-F238E27FC236}">
                  <a16:creationId xmlns:a16="http://schemas.microsoft.com/office/drawing/2014/main" xmlns="" id="{2CC79590-3575-40C6-A5C3-7FF5F0AC7A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250" name="Line 6">
              <a:extLst>
                <a:ext uri="{FF2B5EF4-FFF2-40B4-BE49-F238E27FC236}">
                  <a16:creationId xmlns:a16="http://schemas.microsoft.com/office/drawing/2014/main" xmlns="" id="{4231F4E7-B32B-4C2F-991C-A8DF1D6CC6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grpSp>
          <p:nvGrpSpPr>
            <p:cNvPr id="251" name="Group 7">
              <a:extLst>
                <a:ext uri="{FF2B5EF4-FFF2-40B4-BE49-F238E27FC236}">
                  <a16:creationId xmlns:a16="http://schemas.microsoft.com/office/drawing/2014/main" xmlns="" id="{0D4A733F-A73A-4357-B017-D482BF6ACB24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56" name="Line 8">
                <a:extLst>
                  <a:ext uri="{FF2B5EF4-FFF2-40B4-BE49-F238E27FC236}">
                    <a16:creationId xmlns:a16="http://schemas.microsoft.com/office/drawing/2014/main" xmlns="" id="{4DF15C55-FA6E-45C7-B2FD-6EADBBDA12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2400"/>
              </a:p>
            </p:txBody>
          </p:sp>
          <p:sp>
            <p:nvSpPr>
              <p:cNvPr id="257" name="Line 9">
                <a:extLst>
                  <a:ext uri="{FF2B5EF4-FFF2-40B4-BE49-F238E27FC236}">
                    <a16:creationId xmlns:a16="http://schemas.microsoft.com/office/drawing/2014/main" xmlns="" id="{A45053A0-A20A-4353-BD56-BA5480E489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2400"/>
              </a:p>
            </p:txBody>
          </p:sp>
        </p:grpSp>
        <p:sp>
          <p:nvSpPr>
            <p:cNvPr id="252" name="Line 10">
              <a:extLst>
                <a:ext uri="{FF2B5EF4-FFF2-40B4-BE49-F238E27FC236}">
                  <a16:creationId xmlns:a16="http://schemas.microsoft.com/office/drawing/2014/main" xmlns="" id="{F2529073-83C7-4EB1-BA24-B8C5B0F74D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>
              <a:off x="2704964" y="6069702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253" name="Line 11">
              <a:extLst>
                <a:ext uri="{FF2B5EF4-FFF2-40B4-BE49-F238E27FC236}">
                  <a16:creationId xmlns:a16="http://schemas.microsoft.com/office/drawing/2014/main" xmlns="" id="{26C2D938-DDF9-4E4D-8508-FF744F15C2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6" y="6061720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254" name="Line 12">
              <a:extLst>
                <a:ext uri="{FF2B5EF4-FFF2-40B4-BE49-F238E27FC236}">
                  <a16:creationId xmlns:a16="http://schemas.microsoft.com/office/drawing/2014/main" xmlns="" id="{B716C83D-4446-4915-8E3F-4A34D4B8A6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255" name="Line 13">
              <a:extLst>
                <a:ext uri="{FF2B5EF4-FFF2-40B4-BE49-F238E27FC236}">
                  <a16:creationId xmlns:a16="http://schemas.microsoft.com/office/drawing/2014/main" xmlns="" id="{339F5AAA-DD3C-4C7B-90F8-4BBE9667CC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</p:grp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xmlns="" id="{5F4142F5-479D-4CFA-BCA1-1259087AB0AE}"/>
              </a:ext>
            </a:extLst>
          </p:cNvPr>
          <p:cNvCxnSpPr>
            <a:cxnSpLocks/>
            <a:endCxn id="255" idx="0"/>
          </p:cNvCxnSpPr>
          <p:nvPr/>
        </p:nvCxnSpPr>
        <p:spPr>
          <a:xfrm>
            <a:off x="1571467" y="4966100"/>
            <a:ext cx="16052" cy="290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94">
                <a:extLst>
                  <a:ext uri="{FF2B5EF4-FFF2-40B4-BE49-F238E27FC236}">
                    <a16:creationId xmlns:a16="http://schemas.microsoft.com/office/drawing/2014/main" xmlns="" id="{4C866B98-A80A-4129-AD94-75E686BDF2F0}"/>
                  </a:ext>
                </a:extLst>
              </p:cNvPr>
              <p:cNvSpPr txBox="1"/>
              <p:nvPr/>
            </p:nvSpPr>
            <p:spPr>
              <a:xfrm>
                <a:off x="4266364" y="4449635"/>
                <a:ext cx="492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20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259" name="TextBox 94">
                <a:extLst>
                  <a:ext uri="{FF2B5EF4-FFF2-40B4-BE49-F238E27FC236}">
                    <a16:creationId xmlns:a16="http://schemas.microsoft.com/office/drawing/2014/main" id="{4C866B98-A80A-4129-AD94-75E686BDF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364" y="4449635"/>
                <a:ext cx="49218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xmlns="" id="{1C8089C8-6FE0-4159-8DDB-F1003DBED6E4}"/>
                  </a:ext>
                </a:extLst>
              </p:cNvPr>
              <p:cNvSpPr txBox="1"/>
              <p:nvPr/>
            </p:nvSpPr>
            <p:spPr>
              <a:xfrm>
                <a:off x="1714096" y="527158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C8089C8-6FE0-4159-8DDB-F1003DBED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096" y="5271589"/>
                <a:ext cx="207108" cy="276999"/>
              </a:xfrm>
              <a:prstGeom prst="rect">
                <a:avLst/>
              </a:prstGeom>
              <a:blipFill>
                <a:blip r:embed="rId9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94">
                <a:extLst>
                  <a:ext uri="{FF2B5EF4-FFF2-40B4-BE49-F238E27FC236}">
                    <a16:creationId xmlns:a16="http://schemas.microsoft.com/office/drawing/2014/main" xmlns="" id="{5D328214-B4BF-4B7F-A9A9-489D7D11294B}"/>
                  </a:ext>
                </a:extLst>
              </p:cNvPr>
              <p:cNvSpPr txBox="1"/>
              <p:nvPr/>
            </p:nvSpPr>
            <p:spPr>
              <a:xfrm>
                <a:off x="2090262" y="4425695"/>
                <a:ext cx="4621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20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261" name="TextBox 94">
                <a:extLst>
                  <a:ext uri="{FF2B5EF4-FFF2-40B4-BE49-F238E27FC236}">
                    <a16:creationId xmlns:a16="http://schemas.microsoft.com/office/drawing/2014/main" id="{5D328214-B4BF-4B7F-A9A9-489D7D112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262" y="4425695"/>
                <a:ext cx="462113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xmlns="" id="{FB75D057-3675-4B7C-B55C-1BDFC4967ADD}"/>
              </a:ext>
            </a:extLst>
          </p:cNvPr>
          <p:cNvGrpSpPr/>
          <p:nvPr/>
        </p:nvGrpSpPr>
        <p:grpSpPr>
          <a:xfrm>
            <a:off x="3347000" y="4309212"/>
            <a:ext cx="59928" cy="377214"/>
            <a:chOff x="9409964" y="1231355"/>
            <a:chExt cx="59928" cy="377214"/>
          </a:xfrm>
        </p:grpSpPr>
        <p:sp>
          <p:nvSpPr>
            <p:cNvPr id="263" name="Oval 103">
              <a:extLst>
                <a:ext uri="{FF2B5EF4-FFF2-40B4-BE49-F238E27FC236}">
                  <a16:creationId xmlns:a16="http://schemas.microsoft.com/office/drawing/2014/main" xmlns="" id="{5077401F-C055-4AC8-9EA0-B1F4D8EDEE00}"/>
                </a:ext>
              </a:extLst>
            </p:cNvPr>
            <p:cNvSpPr/>
            <p:nvPr/>
          </p:nvSpPr>
          <p:spPr>
            <a:xfrm>
              <a:off x="9409964" y="1231355"/>
              <a:ext cx="59928" cy="72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64" name="Straight Connector 104">
              <a:extLst>
                <a:ext uri="{FF2B5EF4-FFF2-40B4-BE49-F238E27FC236}">
                  <a16:creationId xmlns:a16="http://schemas.microsoft.com/office/drawing/2014/main" xmlns="" id="{4CC3A25C-4FCB-4CCC-B410-EDC85F0145D8}"/>
                </a:ext>
              </a:extLst>
            </p:cNvPr>
            <p:cNvCxnSpPr>
              <a:cxnSpLocks/>
              <a:stCxn id="263" idx="4"/>
            </p:cNvCxnSpPr>
            <p:nvPr/>
          </p:nvCxnSpPr>
          <p:spPr>
            <a:xfrm>
              <a:off x="9439928" y="1304038"/>
              <a:ext cx="0" cy="3045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99">
                <a:extLst>
                  <a:ext uri="{FF2B5EF4-FFF2-40B4-BE49-F238E27FC236}">
                    <a16:creationId xmlns:a16="http://schemas.microsoft.com/office/drawing/2014/main" xmlns="" id="{0E02727F-499B-489E-8ABF-D7CF5306FC3B}"/>
                  </a:ext>
                </a:extLst>
              </p:cNvPr>
              <p:cNvSpPr txBox="1"/>
              <p:nvPr/>
            </p:nvSpPr>
            <p:spPr>
              <a:xfrm>
                <a:off x="3231925" y="4037446"/>
                <a:ext cx="5581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s-CR" sz="1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65" name="TextBox 99">
                <a:extLst>
                  <a:ext uri="{FF2B5EF4-FFF2-40B4-BE49-F238E27FC236}">
                    <a16:creationId xmlns:a16="http://schemas.microsoft.com/office/drawing/2014/main" id="{0E02727F-499B-489E-8ABF-D7CF5306F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925" y="4037446"/>
                <a:ext cx="55816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xmlns="" id="{09AAE046-3982-4D15-959C-FCAD3BB29345}"/>
              </a:ext>
            </a:extLst>
          </p:cNvPr>
          <p:cNvGrpSpPr/>
          <p:nvPr/>
        </p:nvGrpSpPr>
        <p:grpSpPr>
          <a:xfrm rot="10800000">
            <a:off x="3340921" y="4951982"/>
            <a:ext cx="59928" cy="377214"/>
            <a:chOff x="9409964" y="1231355"/>
            <a:chExt cx="59928" cy="377214"/>
          </a:xfrm>
        </p:grpSpPr>
        <p:sp>
          <p:nvSpPr>
            <p:cNvPr id="267" name="Oval 103">
              <a:extLst>
                <a:ext uri="{FF2B5EF4-FFF2-40B4-BE49-F238E27FC236}">
                  <a16:creationId xmlns:a16="http://schemas.microsoft.com/office/drawing/2014/main" xmlns="" id="{E6A39886-A18D-4E20-B888-08186D61A61B}"/>
                </a:ext>
              </a:extLst>
            </p:cNvPr>
            <p:cNvSpPr/>
            <p:nvPr/>
          </p:nvSpPr>
          <p:spPr>
            <a:xfrm>
              <a:off x="9409964" y="1231355"/>
              <a:ext cx="59928" cy="72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68" name="Straight Connector 104">
              <a:extLst>
                <a:ext uri="{FF2B5EF4-FFF2-40B4-BE49-F238E27FC236}">
                  <a16:creationId xmlns:a16="http://schemas.microsoft.com/office/drawing/2014/main" xmlns="" id="{E259785E-56CE-4734-AB7E-6868C8D00712}"/>
                </a:ext>
              </a:extLst>
            </p:cNvPr>
            <p:cNvCxnSpPr>
              <a:cxnSpLocks/>
              <a:stCxn id="267" idx="4"/>
            </p:cNvCxnSpPr>
            <p:nvPr/>
          </p:nvCxnSpPr>
          <p:spPr>
            <a:xfrm>
              <a:off x="9439928" y="1304038"/>
              <a:ext cx="0" cy="3045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99">
                <a:extLst>
                  <a:ext uri="{FF2B5EF4-FFF2-40B4-BE49-F238E27FC236}">
                    <a16:creationId xmlns:a16="http://schemas.microsoft.com/office/drawing/2014/main" xmlns="" id="{45167CD3-2A99-4937-B13E-A6DC84EF7113}"/>
                  </a:ext>
                </a:extLst>
              </p:cNvPr>
              <p:cNvSpPr txBox="1"/>
              <p:nvPr/>
            </p:nvSpPr>
            <p:spPr>
              <a:xfrm>
                <a:off x="3269596" y="5289883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CR" sz="1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69" name="TextBox 99">
                <a:extLst>
                  <a:ext uri="{FF2B5EF4-FFF2-40B4-BE49-F238E27FC236}">
                    <a16:creationId xmlns:a16="http://schemas.microsoft.com/office/drawing/2014/main" id="{45167CD3-2A99-4937-B13E-A6DC84EF7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596" y="5289883"/>
                <a:ext cx="48282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99">
                <a:extLst>
                  <a:ext uri="{FF2B5EF4-FFF2-40B4-BE49-F238E27FC236}">
                    <a16:creationId xmlns:a16="http://schemas.microsoft.com/office/drawing/2014/main" xmlns="" id="{E8D1061C-5033-446F-B59C-0E0E6A45CC24}"/>
                  </a:ext>
                </a:extLst>
              </p:cNvPr>
              <p:cNvSpPr txBox="1"/>
              <p:nvPr/>
            </p:nvSpPr>
            <p:spPr>
              <a:xfrm>
                <a:off x="1234436" y="3764250"/>
                <a:ext cx="5581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s-CR" sz="1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70" name="TextBox 99">
                <a:extLst>
                  <a:ext uri="{FF2B5EF4-FFF2-40B4-BE49-F238E27FC236}">
                    <a16:creationId xmlns:a16="http://schemas.microsoft.com/office/drawing/2014/main" id="{E8D1061C-5033-446F-B59C-0E0E6A45C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6" y="3764250"/>
                <a:ext cx="55816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99">
                <a:extLst>
                  <a:ext uri="{FF2B5EF4-FFF2-40B4-BE49-F238E27FC236}">
                    <a16:creationId xmlns:a16="http://schemas.microsoft.com/office/drawing/2014/main" xmlns="" id="{DF4D8EE0-BF01-48CD-9C3B-A3EA92DFA661}"/>
                  </a:ext>
                </a:extLst>
              </p:cNvPr>
              <p:cNvSpPr txBox="1"/>
              <p:nvPr/>
            </p:nvSpPr>
            <p:spPr>
              <a:xfrm>
                <a:off x="4320821" y="5021903"/>
                <a:ext cx="468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274" name="TextBox 99">
                <a:extLst>
                  <a:ext uri="{FF2B5EF4-FFF2-40B4-BE49-F238E27FC236}">
                    <a16:creationId xmlns:a16="http://schemas.microsoft.com/office/drawing/2014/main" id="{DF4D8EE0-BF01-48CD-9C3B-A3EA92DFA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821" y="5021903"/>
                <a:ext cx="46865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6" name="Group 316">
            <a:extLst>
              <a:ext uri="{FF2B5EF4-FFF2-40B4-BE49-F238E27FC236}">
                <a16:creationId xmlns:a16="http://schemas.microsoft.com/office/drawing/2014/main" xmlns="" id="{A2E2FC93-C0E8-421B-B9D9-7113F434151C}"/>
              </a:ext>
            </a:extLst>
          </p:cNvPr>
          <p:cNvGrpSpPr>
            <a:grpSpLocks/>
          </p:cNvGrpSpPr>
          <p:nvPr/>
        </p:nvGrpSpPr>
        <p:grpSpPr bwMode="auto">
          <a:xfrm>
            <a:off x="4031506" y="6132884"/>
            <a:ext cx="272348" cy="170447"/>
            <a:chOff x="4332" y="3113"/>
            <a:chExt cx="272" cy="189"/>
          </a:xfrm>
        </p:grpSpPr>
        <p:sp>
          <p:nvSpPr>
            <p:cNvPr id="277" name="Line 317">
              <a:extLst>
                <a:ext uri="{FF2B5EF4-FFF2-40B4-BE49-F238E27FC236}">
                  <a16:creationId xmlns:a16="http://schemas.microsoft.com/office/drawing/2014/main" xmlns="" id="{4F418732-0E98-40F5-9ABD-288349DEB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78" name="Line 318">
              <a:extLst>
                <a:ext uri="{FF2B5EF4-FFF2-40B4-BE49-F238E27FC236}">
                  <a16:creationId xmlns:a16="http://schemas.microsoft.com/office/drawing/2014/main" xmlns="" id="{07EF3462-B97A-4905-AADB-0FEF8EB1E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79" name="Line 319">
              <a:extLst>
                <a:ext uri="{FF2B5EF4-FFF2-40B4-BE49-F238E27FC236}">
                  <a16:creationId xmlns:a16="http://schemas.microsoft.com/office/drawing/2014/main" xmlns="" id="{141A16D8-8C4B-4348-9D69-D9151CDFB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80" name="Line 320">
              <a:extLst>
                <a:ext uri="{FF2B5EF4-FFF2-40B4-BE49-F238E27FC236}">
                  <a16:creationId xmlns:a16="http://schemas.microsoft.com/office/drawing/2014/main" xmlns="" id="{7D71098D-DE7E-4563-BDFA-04136234D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xmlns="" id="{A179EF99-4103-4A50-A9B0-6232DC9DC9D4}"/>
              </a:ext>
            </a:extLst>
          </p:cNvPr>
          <p:cNvCxnSpPr/>
          <p:nvPr/>
        </p:nvCxnSpPr>
        <p:spPr>
          <a:xfrm flipH="1">
            <a:off x="1573992" y="4958709"/>
            <a:ext cx="978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>
            <a:extLst>
              <a:ext uri="{FF2B5EF4-FFF2-40B4-BE49-F238E27FC236}">
                <a16:creationId xmlns:a16="http://schemas.microsoft.com/office/drawing/2014/main" xmlns="" id="{41F394ED-7142-4A19-A854-77133408B4FE}"/>
              </a:ext>
            </a:extLst>
          </p:cNvPr>
          <p:cNvSpPr/>
          <p:nvPr/>
        </p:nvSpPr>
        <p:spPr>
          <a:xfrm>
            <a:off x="426393" y="1593957"/>
            <a:ext cx="341194" cy="38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xmlns="" id="{8F0927C1-D858-4BDD-8CD4-77420CC8D649}"/>
              </a:ext>
            </a:extLst>
          </p:cNvPr>
          <p:cNvGrpSpPr/>
          <p:nvPr/>
        </p:nvGrpSpPr>
        <p:grpSpPr>
          <a:xfrm>
            <a:off x="3986512" y="5093015"/>
            <a:ext cx="331026" cy="701512"/>
            <a:chOff x="5005249" y="5459497"/>
            <a:chExt cx="347483" cy="839675"/>
          </a:xfrm>
        </p:grpSpPr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xmlns="" id="{41762A7C-8614-40E1-9017-4776035B2AF3}"/>
                </a:ext>
              </a:extLst>
            </p:cNvPr>
            <p:cNvGrpSpPr/>
            <p:nvPr/>
          </p:nvGrpSpPr>
          <p:grpSpPr>
            <a:xfrm>
              <a:off x="5005249" y="5930682"/>
              <a:ext cx="300251" cy="368490"/>
              <a:chOff x="5923128" y="2770496"/>
              <a:chExt cx="859809" cy="832513"/>
            </a:xfrm>
          </p:grpSpPr>
          <p:sp>
            <p:nvSpPr>
              <p:cNvPr id="272" name="Isosceles Triangle 271">
                <a:extLst>
                  <a:ext uri="{FF2B5EF4-FFF2-40B4-BE49-F238E27FC236}">
                    <a16:creationId xmlns:a16="http://schemas.microsoft.com/office/drawing/2014/main" xmlns="" id="{001E09C0-61FA-41AC-9D6A-39B5DF8A6ED6}"/>
                  </a:ext>
                </a:extLst>
              </p:cNvPr>
              <p:cNvSpPr/>
              <p:nvPr/>
            </p:nvSpPr>
            <p:spPr>
              <a:xfrm>
                <a:off x="6066428" y="2988859"/>
                <a:ext cx="716509" cy="614150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xmlns="" id="{DE3776F0-F0C5-4764-B578-E309EA1AE144}"/>
                  </a:ext>
                </a:extLst>
              </p:cNvPr>
              <p:cNvSpPr/>
              <p:nvPr/>
            </p:nvSpPr>
            <p:spPr>
              <a:xfrm>
                <a:off x="5923128" y="2770496"/>
                <a:ext cx="859809" cy="382137"/>
              </a:xfrm>
              <a:custGeom>
                <a:avLst/>
                <a:gdLst>
                  <a:gd name="connsiteX0" fmla="*/ 0 w 859809"/>
                  <a:gd name="connsiteY0" fmla="*/ 382137 h 382137"/>
                  <a:gd name="connsiteX1" fmla="*/ 177421 w 859809"/>
                  <a:gd name="connsiteY1" fmla="*/ 177420 h 382137"/>
                  <a:gd name="connsiteX2" fmla="*/ 491320 w 859809"/>
                  <a:gd name="connsiteY2" fmla="*/ 218364 h 382137"/>
                  <a:gd name="connsiteX3" fmla="*/ 791571 w 859809"/>
                  <a:gd name="connsiteY3" fmla="*/ 163773 h 382137"/>
                  <a:gd name="connsiteX4" fmla="*/ 859809 w 859809"/>
                  <a:gd name="connsiteY4" fmla="*/ 0 h 38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9809" h="382137">
                    <a:moveTo>
                      <a:pt x="0" y="382137"/>
                    </a:moveTo>
                    <a:cubicBezTo>
                      <a:pt x="47767" y="293426"/>
                      <a:pt x="95534" y="204716"/>
                      <a:pt x="177421" y="177420"/>
                    </a:cubicBezTo>
                    <a:cubicBezTo>
                      <a:pt x="259308" y="150124"/>
                      <a:pt x="388962" y="220638"/>
                      <a:pt x="491320" y="218364"/>
                    </a:cubicBezTo>
                    <a:cubicBezTo>
                      <a:pt x="593678" y="216090"/>
                      <a:pt x="730156" y="200167"/>
                      <a:pt x="791571" y="163773"/>
                    </a:cubicBezTo>
                    <a:cubicBezTo>
                      <a:pt x="852986" y="127379"/>
                      <a:pt x="856397" y="63689"/>
                      <a:pt x="859809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xmlns="" id="{F09C2F1B-2BC9-4B28-9A8E-DA0B10CDB204}"/>
                </a:ext>
              </a:extLst>
            </p:cNvPr>
            <p:cNvGrpSpPr/>
            <p:nvPr/>
          </p:nvGrpSpPr>
          <p:grpSpPr>
            <a:xfrm rot="10800000">
              <a:off x="5052481" y="5459497"/>
              <a:ext cx="300251" cy="368490"/>
              <a:chOff x="5923128" y="2770496"/>
              <a:chExt cx="859809" cy="832513"/>
            </a:xfrm>
          </p:grpSpPr>
          <p:sp>
            <p:nvSpPr>
              <p:cNvPr id="285" name="Isosceles Triangle 284">
                <a:extLst>
                  <a:ext uri="{FF2B5EF4-FFF2-40B4-BE49-F238E27FC236}">
                    <a16:creationId xmlns:a16="http://schemas.microsoft.com/office/drawing/2014/main" xmlns="" id="{6CB4E5F2-39B7-4047-9EC2-1E34B2C2793E}"/>
                  </a:ext>
                </a:extLst>
              </p:cNvPr>
              <p:cNvSpPr/>
              <p:nvPr/>
            </p:nvSpPr>
            <p:spPr>
              <a:xfrm>
                <a:off x="6066428" y="2988859"/>
                <a:ext cx="716509" cy="614150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xmlns="" id="{729E7C3B-F472-4798-9436-7259BA8D588B}"/>
                  </a:ext>
                </a:extLst>
              </p:cNvPr>
              <p:cNvSpPr/>
              <p:nvPr/>
            </p:nvSpPr>
            <p:spPr>
              <a:xfrm>
                <a:off x="5923128" y="2770496"/>
                <a:ext cx="859809" cy="382137"/>
              </a:xfrm>
              <a:custGeom>
                <a:avLst/>
                <a:gdLst>
                  <a:gd name="connsiteX0" fmla="*/ 0 w 859809"/>
                  <a:gd name="connsiteY0" fmla="*/ 382137 h 382137"/>
                  <a:gd name="connsiteX1" fmla="*/ 177421 w 859809"/>
                  <a:gd name="connsiteY1" fmla="*/ 177420 h 382137"/>
                  <a:gd name="connsiteX2" fmla="*/ 491320 w 859809"/>
                  <a:gd name="connsiteY2" fmla="*/ 218364 h 382137"/>
                  <a:gd name="connsiteX3" fmla="*/ 791571 w 859809"/>
                  <a:gd name="connsiteY3" fmla="*/ 163773 h 382137"/>
                  <a:gd name="connsiteX4" fmla="*/ 859809 w 859809"/>
                  <a:gd name="connsiteY4" fmla="*/ 0 h 38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9809" h="382137">
                    <a:moveTo>
                      <a:pt x="0" y="382137"/>
                    </a:moveTo>
                    <a:cubicBezTo>
                      <a:pt x="47767" y="293426"/>
                      <a:pt x="95534" y="204716"/>
                      <a:pt x="177421" y="177420"/>
                    </a:cubicBezTo>
                    <a:cubicBezTo>
                      <a:pt x="259308" y="150124"/>
                      <a:pt x="388962" y="220638"/>
                      <a:pt x="491320" y="218364"/>
                    </a:cubicBezTo>
                    <a:cubicBezTo>
                      <a:pt x="593678" y="216090"/>
                      <a:pt x="730156" y="200167"/>
                      <a:pt x="791571" y="163773"/>
                    </a:cubicBezTo>
                    <a:cubicBezTo>
                      <a:pt x="852986" y="127379"/>
                      <a:pt x="856397" y="63689"/>
                      <a:pt x="859809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99">
                <a:extLst>
                  <a:ext uri="{FF2B5EF4-FFF2-40B4-BE49-F238E27FC236}">
                    <a16:creationId xmlns:a16="http://schemas.microsoft.com/office/drawing/2014/main" xmlns="" id="{B7399DA6-D807-4EE5-AE82-CE0B2895AB6E}"/>
                  </a:ext>
                </a:extLst>
              </p:cNvPr>
              <p:cNvSpPr txBox="1"/>
              <p:nvPr/>
            </p:nvSpPr>
            <p:spPr>
              <a:xfrm>
                <a:off x="1306183" y="5708519"/>
                <a:ext cx="668196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𝑅𝑒𝑓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291" name="TextBox 99">
                <a:extLst>
                  <a:ext uri="{FF2B5EF4-FFF2-40B4-BE49-F238E27FC236}">
                    <a16:creationId xmlns:a16="http://schemas.microsoft.com/office/drawing/2014/main" id="{B7399DA6-D807-4EE5-AE82-CE0B2895A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83" y="5708519"/>
                <a:ext cx="668196" cy="391582"/>
              </a:xfrm>
              <a:prstGeom prst="rect">
                <a:avLst/>
              </a:prstGeom>
              <a:blipFill>
                <a:blip r:embed="rId1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99">
                <a:extLst>
                  <a:ext uri="{FF2B5EF4-FFF2-40B4-BE49-F238E27FC236}">
                    <a16:creationId xmlns:a16="http://schemas.microsoft.com/office/drawing/2014/main" xmlns="" id="{08E1CF7A-E46A-4FDD-A629-F5279AE358E6}"/>
                  </a:ext>
                </a:extLst>
              </p:cNvPr>
              <p:cNvSpPr txBox="1"/>
              <p:nvPr/>
            </p:nvSpPr>
            <p:spPr>
              <a:xfrm>
                <a:off x="4305732" y="5524687"/>
                <a:ext cx="468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292" name="TextBox 99">
                <a:extLst>
                  <a:ext uri="{FF2B5EF4-FFF2-40B4-BE49-F238E27FC236}">
                    <a16:creationId xmlns:a16="http://schemas.microsoft.com/office/drawing/2014/main" id="{08E1CF7A-E46A-4FDD-A629-F5279AE35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732" y="5524687"/>
                <a:ext cx="46865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3" name="126 Grupo">
            <a:extLst>
              <a:ext uri="{FF2B5EF4-FFF2-40B4-BE49-F238E27FC236}">
                <a16:creationId xmlns:a16="http://schemas.microsoft.com/office/drawing/2014/main" xmlns="" id="{9D0566BB-A90C-47E8-853C-8713C63F1912}"/>
              </a:ext>
            </a:extLst>
          </p:cNvPr>
          <p:cNvGrpSpPr>
            <a:grpSpLocks/>
          </p:cNvGrpSpPr>
          <p:nvPr/>
        </p:nvGrpSpPr>
        <p:grpSpPr bwMode="auto">
          <a:xfrm>
            <a:off x="3785097" y="4724724"/>
            <a:ext cx="316000" cy="80042"/>
            <a:chOff x="2428859" y="6033858"/>
            <a:chExt cx="503238" cy="152646"/>
          </a:xfrm>
        </p:grpSpPr>
        <p:sp>
          <p:nvSpPr>
            <p:cNvPr id="294" name="Line 5">
              <a:extLst>
                <a:ext uri="{FF2B5EF4-FFF2-40B4-BE49-F238E27FC236}">
                  <a16:creationId xmlns:a16="http://schemas.microsoft.com/office/drawing/2014/main" xmlns="" id="{ED59DA6C-A5EB-4A68-8249-3CF82BC48B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295" name="Line 6">
              <a:extLst>
                <a:ext uri="{FF2B5EF4-FFF2-40B4-BE49-F238E27FC236}">
                  <a16:creationId xmlns:a16="http://schemas.microsoft.com/office/drawing/2014/main" xmlns="" id="{5C287C82-869E-4B64-9112-C2D969923E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grpSp>
          <p:nvGrpSpPr>
            <p:cNvPr id="296" name="Group 7">
              <a:extLst>
                <a:ext uri="{FF2B5EF4-FFF2-40B4-BE49-F238E27FC236}">
                  <a16:creationId xmlns:a16="http://schemas.microsoft.com/office/drawing/2014/main" xmlns="" id="{392D9715-A0BD-498F-8A90-490971651CEF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301" name="Line 8">
                <a:extLst>
                  <a:ext uri="{FF2B5EF4-FFF2-40B4-BE49-F238E27FC236}">
                    <a16:creationId xmlns:a16="http://schemas.microsoft.com/office/drawing/2014/main" xmlns="" id="{ED3B880D-A789-45F2-971F-C5D494D3F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2400"/>
              </a:p>
            </p:txBody>
          </p:sp>
          <p:sp>
            <p:nvSpPr>
              <p:cNvPr id="302" name="Line 9">
                <a:extLst>
                  <a:ext uri="{FF2B5EF4-FFF2-40B4-BE49-F238E27FC236}">
                    <a16:creationId xmlns:a16="http://schemas.microsoft.com/office/drawing/2014/main" xmlns="" id="{0A1DEF5A-627C-4A24-BA3B-4C2DAF70D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2400"/>
              </a:p>
            </p:txBody>
          </p:sp>
        </p:grpSp>
        <p:sp>
          <p:nvSpPr>
            <p:cNvPr id="297" name="Line 10">
              <a:extLst>
                <a:ext uri="{FF2B5EF4-FFF2-40B4-BE49-F238E27FC236}">
                  <a16:creationId xmlns:a16="http://schemas.microsoft.com/office/drawing/2014/main" xmlns="" id="{2B6BE67D-8489-4293-B149-5408AA54BA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>
              <a:off x="2704964" y="6069702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298" name="Line 11">
              <a:extLst>
                <a:ext uri="{FF2B5EF4-FFF2-40B4-BE49-F238E27FC236}">
                  <a16:creationId xmlns:a16="http://schemas.microsoft.com/office/drawing/2014/main" xmlns="" id="{E7F4EF56-7D90-406C-862E-F3A9E532C7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6" y="6061720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299" name="Line 12">
              <a:extLst>
                <a:ext uri="{FF2B5EF4-FFF2-40B4-BE49-F238E27FC236}">
                  <a16:creationId xmlns:a16="http://schemas.microsoft.com/office/drawing/2014/main" xmlns="" id="{3171FBD5-606E-4411-B417-6621104177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300" name="Line 13">
              <a:extLst>
                <a:ext uri="{FF2B5EF4-FFF2-40B4-BE49-F238E27FC236}">
                  <a16:creationId xmlns:a16="http://schemas.microsoft.com/office/drawing/2014/main" xmlns="" id="{DB6E16D0-EF6F-48F3-B15E-739F89ADE7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</p:grpSp>
      <p:cxnSp>
        <p:nvCxnSpPr>
          <p:cNvPr id="304" name="Connector: Elbow 303">
            <a:extLst>
              <a:ext uri="{FF2B5EF4-FFF2-40B4-BE49-F238E27FC236}">
                <a16:creationId xmlns:a16="http://schemas.microsoft.com/office/drawing/2014/main" xmlns="" id="{3265EB9D-8944-4D43-96EF-C4078A2CED55}"/>
              </a:ext>
            </a:extLst>
          </p:cNvPr>
          <p:cNvCxnSpPr>
            <a:stCxn id="300" idx="0"/>
            <a:endCxn id="280" idx="1"/>
          </p:cNvCxnSpPr>
          <p:nvPr/>
        </p:nvCxnSpPr>
        <p:spPr>
          <a:xfrm rot="10800000" flipH="1" flipV="1">
            <a:off x="4101073" y="4772446"/>
            <a:ext cx="66607" cy="1360438"/>
          </a:xfrm>
          <a:prstGeom prst="bentConnector4">
            <a:avLst>
              <a:gd name="adj1" fmla="val 112670"/>
              <a:gd name="adj2" fmla="val 94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xmlns="" id="{82C498DA-C96F-48F6-B284-F406C73AEE03}"/>
                  </a:ext>
                </a:extLst>
              </p:cNvPr>
              <p:cNvSpPr txBox="1"/>
              <p:nvPr/>
            </p:nvSpPr>
            <p:spPr>
              <a:xfrm>
                <a:off x="3897457" y="4411627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82C498DA-C96F-48F6-B284-F406C73A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57" y="4411627"/>
                <a:ext cx="166969" cy="276999"/>
              </a:xfrm>
              <a:prstGeom prst="rect">
                <a:avLst/>
              </a:prstGeom>
              <a:blipFill>
                <a:blip r:embed="rId17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" name="Oval 307">
            <a:extLst>
              <a:ext uri="{FF2B5EF4-FFF2-40B4-BE49-F238E27FC236}">
                <a16:creationId xmlns:a16="http://schemas.microsoft.com/office/drawing/2014/main" xmlns="" id="{205B3128-E55A-4043-A6CF-07C383FEE24C}"/>
              </a:ext>
            </a:extLst>
          </p:cNvPr>
          <p:cNvSpPr/>
          <p:nvPr/>
        </p:nvSpPr>
        <p:spPr>
          <a:xfrm>
            <a:off x="496238" y="4649690"/>
            <a:ext cx="341194" cy="38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309" name="166 Grupo">
            <a:extLst>
              <a:ext uri="{FF2B5EF4-FFF2-40B4-BE49-F238E27FC236}">
                <a16:creationId xmlns:a16="http://schemas.microsoft.com/office/drawing/2014/main" xmlns="" id="{44E02074-0D5A-48F6-ACCF-5BF618E123E3}"/>
              </a:ext>
            </a:extLst>
          </p:cNvPr>
          <p:cNvGrpSpPr>
            <a:grpSpLocks/>
          </p:cNvGrpSpPr>
          <p:nvPr/>
        </p:nvGrpSpPr>
        <p:grpSpPr bwMode="auto">
          <a:xfrm>
            <a:off x="8202182" y="1323412"/>
            <a:ext cx="1292663" cy="763568"/>
            <a:chOff x="2000232" y="857232"/>
            <a:chExt cx="1398857" cy="785818"/>
          </a:xfrm>
        </p:grpSpPr>
        <p:sp>
          <p:nvSpPr>
            <p:cNvPr id="310" name="146 Triángulo isósceles">
              <a:extLst>
                <a:ext uri="{FF2B5EF4-FFF2-40B4-BE49-F238E27FC236}">
                  <a16:creationId xmlns:a16="http://schemas.microsoft.com/office/drawing/2014/main" xmlns="" id="{D82206A2-417B-4E76-BE89-5795DA3955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57773" y="785982"/>
              <a:ext cx="785818" cy="928319"/>
            </a:xfrm>
            <a:prstGeom prst="triangle">
              <a:avLst>
                <a:gd name="adj" fmla="val 50000"/>
              </a:avLst>
            </a:prstGeom>
            <a:solidFill>
              <a:srgbClr val="DCE6F2"/>
            </a:solidFill>
            <a:ln w="25400" algn="ctr">
              <a:solidFill>
                <a:srgbClr val="8EB4E3"/>
              </a:solidFill>
              <a:miter lim="800000"/>
              <a:headEnd/>
              <a:tailEnd/>
            </a:ln>
            <a:effectLst>
              <a:outerShdw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rot="10800000" vert="eaVert" anchor="ctr"/>
            <a:lstStyle/>
            <a:p>
              <a:pPr algn="ctr">
                <a:defRPr/>
              </a:pPr>
              <a:endParaRPr lang="es-ES" sz="2400" dirty="0">
                <a:solidFill>
                  <a:schemeClr val="lt1"/>
                </a:solidFill>
              </a:endParaRPr>
            </a:p>
          </p:txBody>
        </p:sp>
        <p:cxnSp>
          <p:nvCxnSpPr>
            <p:cNvPr id="311" name="148 Conector recto">
              <a:extLst>
                <a:ext uri="{FF2B5EF4-FFF2-40B4-BE49-F238E27FC236}">
                  <a16:creationId xmlns:a16="http://schemas.microsoft.com/office/drawing/2014/main" xmlns="" id="{3A27E635-33FD-4DDA-9E94-214EA0840369}"/>
                </a:ext>
              </a:extLst>
            </p:cNvPr>
            <p:cNvCxnSpPr/>
            <p:nvPr/>
          </p:nvCxnSpPr>
          <p:spPr>
            <a:xfrm>
              <a:off x="2000232" y="1071050"/>
              <a:ext cx="286291" cy="2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150 Conector recto">
              <a:extLst>
                <a:ext uri="{FF2B5EF4-FFF2-40B4-BE49-F238E27FC236}">
                  <a16:creationId xmlns:a16="http://schemas.microsoft.com/office/drawing/2014/main" xmlns="" id="{1E4B2532-6864-40DC-A13C-2205E962CE22}"/>
                </a:ext>
              </a:extLst>
            </p:cNvPr>
            <p:cNvCxnSpPr/>
            <p:nvPr/>
          </p:nvCxnSpPr>
          <p:spPr>
            <a:xfrm>
              <a:off x="2000232" y="1429232"/>
              <a:ext cx="286291" cy="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165 Conector recto">
              <a:extLst>
                <a:ext uri="{FF2B5EF4-FFF2-40B4-BE49-F238E27FC236}">
                  <a16:creationId xmlns:a16="http://schemas.microsoft.com/office/drawing/2014/main" xmlns="" id="{FCD8FEA4-4E08-4DA2-A593-03886C4F31D3}"/>
                </a:ext>
              </a:extLst>
            </p:cNvPr>
            <p:cNvCxnSpPr/>
            <p:nvPr/>
          </p:nvCxnSpPr>
          <p:spPr>
            <a:xfrm>
              <a:off x="3185080" y="1249460"/>
              <a:ext cx="214009" cy="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4" name="167 CuadroTexto">
            <a:extLst>
              <a:ext uri="{FF2B5EF4-FFF2-40B4-BE49-F238E27FC236}">
                <a16:creationId xmlns:a16="http://schemas.microsoft.com/office/drawing/2014/main" xmlns="" id="{C7762146-1EF1-4870-807F-AB1E0C199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7927" y="1704534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R" sz="1600" dirty="0"/>
              <a:t>+</a:t>
            </a:r>
          </a:p>
        </p:txBody>
      </p:sp>
      <p:sp>
        <p:nvSpPr>
          <p:cNvPr id="315" name="168 CuadroTexto">
            <a:extLst>
              <a:ext uri="{FF2B5EF4-FFF2-40B4-BE49-F238E27FC236}">
                <a16:creationId xmlns:a16="http://schemas.microsoft.com/office/drawing/2014/main" xmlns="" id="{DFB02BA3-1F4F-4659-A10A-DE0A5B73F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7927" y="1323412"/>
            <a:ext cx="2792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R" sz="2400"/>
              <a:t>-</a:t>
            </a:r>
          </a:p>
        </p:txBody>
      </p:sp>
      <p:grpSp>
        <p:nvGrpSpPr>
          <p:cNvPr id="316" name="126 Grupo">
            <a:extLst>
              <a:ext uri="{FF2B5EF4-FFF2-40B4-BE49-F238E27FC236}">
                <a16:creationId xmlns:a16="http://schemas.microsoft.com/office/drawing/2014/main" xmlns="" id="{687DE125-505E-41A8-862F-8A4CB06CA87D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126562" y="2296321"/>
            <a:ext cx="316000" cy="80042"/>
            <a:chOff x="2428859" y="6033858"/>
            <a:chExt cx="503238" cy="152646"/>
          </a:xfrm>
        </p:grpSpPr>
        <p:sp>
          <p:nvSpPr>
            <p:cNvPr id="317" name="Line 5">
              <a:extLst>
                <a:ext uri="{FF2B5EF4-FFF2-40B4-BE49-F238E27FC236}">
                  <a16:creationId xmlns:a16="http://schemas.microsoft.com/office/drawing/2014/main" xmlns="" id="{6C395472-CD62-46B8-94AF-4C4920C22C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318" name="Line 6">
              <a:extLst>
                <a:ext uri="{FF2B5EF4-FFF2-40B4-BE49-F238E27FC236}">
                  <a16:creationId xmlns:a16="http://schemas.microsoft.com/office/drawing/2014/main" xmlns="" id="{9F3F2894-1207-4D56-B9F1-3A7D862810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grpSp>
          <p:nvGrpSpPr>
            <p:cNvPr id="319" name="Group 7">
              <a:extLst>
                <a:ext uri="{FF2B5EF4-FFF2-40B4-BE49-F238E27FC236}">
                  <a16:creationId xmlns:a16="http://schemas.microsoft.com/office/drawing/2014/main" xmlns="" id="{B3D395F8-ACF3-4685-A288-742C83E30163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324" name="Line 8">
                <a:extLst>
                  <a:ext uri="{FF2B5EF4-FFF2-40B4-BE49-F238E27FC236}">
                    <a16:creationId xmlns:a16="http://schemas.microsoft.com/office/drawing/2014/main" xmlns="" id="{2BF05209-4863-4378-9ACB-95994DE28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2400"/>
              </a:p>
            </p:txBody>
          </p:sp>
          <p:sp>
            <p:nvSpPr>
              <p:cNvPr id="325" name="Line 9">
                <a:extLst>
                  <a:ext uri="{FF2B5EF4-FFF2-40B4-BE49-F238E27FC236}">
                    <a16:creationId xmlns:a16="http://schemas.microsoft.com/office/drawing/2014/main" xmlns="" id="{09DD4EBA-D9BF-4A81-B2EC-A6F918326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2400"/>
              </a:p>
            </p:txBody>
          </p:sp>
        </p:grpSp>
        <p:sp>
          <p:nvSpPr>
            <p:cNvPr id="320" name="Line 10">
              <a:extLst>
                <a:ext uri="{FF2B5EF4-FFF2-40B4-BE49-F238E27FC236}">
                  <a16:creationId xmlns:a16="http://schemas.microsoft.com/office/drawing/2014/main" xmlns="" id="{A5E787DE-DE3A-42C1-951E-C72E08DC00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>
              <a:off x="2704964" y="6069702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321" name="Line 11">
              <a:extLst>
                <a:ext uri="{FF2B5EF4-FFF2-40B4-BE49-F238E27FC236}">
                  <a16:creationId xmlns:a16="http://schemas.microsoft.com/office/drawing/2014/main" xmlns="" id="{F37EAC64-8C29-41AB-A0FC-9605D943D6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6" y="6061720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322" name="Line 12">
              <a:extLst>
                <a:ext uri="{FF2B5EF4-FFF2-40B4-BE49-F238E27FC236}">
                  <a16:creationId xmlns:a16="http://schemas.microsoft.com/office/drawing/2014/main" xmlns="" id="{BAC11E3C-1879-4E50-9E6D-6A85994615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323" name="Line 13">
              <a:extLst>
                <a:ext uri="{FF2B5EF4-FFF2-40B4-BE49-F238E27FC236}">
                  <a16:creationId xmlns:a16="http://schemas.microsoft.com/office/drawing/2014/main" xmlns="" id="{C088D642-B496-40AB-924B-7CBB8FAAE7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</p:grp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xmlns="" id="{286F5F74-00AB-42EB-8BEB-3E9FB0E6E70C}"/>
              </a:ext>
            </a:extLst>
          </p:cNvPr>
          <p:cNvCxnSpPr>
            <a:cxnSpLocks/>
            <a:endCxn id="323" idx="0"/>
          </p:cNvCxnSpPr>
          <p:nvPr/>
        </p:nvCxnSpPr>
        <p:spPr>
          <a:xfrm>
            <a:off x="7276221" y="1887929"/>
            <a:ext cx="16052" cy="290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94">
                <a:extLst>
                  <a:ext uri="{FF2B5EF4-FFF2-40B4-BE49-F238E27FC236}">
                    <a16:creationId xmlns:a16="http://schemas.microsoft.com/office/drawing/2014/main" xmlns="" id="{334BAE6A-7655-4826-A362-CB729C538F01}"/>
                  </a:ext>
                </a:extLst>
              </p:cNvPr>
              <p:cNvSpPr txBox="1"/>
              <p:nvPr/>
            </p:nvSpPr>
            <p:spPr>
              <a:xfrm>
                <a:off x="9617641" y="1452640"/>
                <a:ext cx="492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20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327" name="TextBox 94">
                <a:extLst>
                  <a:ext uri="{FF2B5EF4-FFF2-40B4-BE49-F238E27FC236}">
                    <a16:creationId xmlns:a16="http://schemas.microsoft.com/office/drawing/2014/main" id="{334BAE6A-7655-4826-A362-CB729C538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641" y="1452640"/>
                <a:ext cx="492186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xmlns="" id="{13EB5A0D-CA13-4F8B-9751-95085319080E}"/>
                  </a:ext>
                </a:extLst>
              </p:cNvPr>
              <p:cNvSpPr txBox="1"/>
              <p:nvPr/>
            </p:nvSpPr>
            <p:spPr>
              <a:xfrm>
                <a:off x="7418850" y="2193418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13EB5A0D-CA13-4F8B-9751-950853190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850" y="2193418"/>
                <a:ext cx="207108" cy="276999"/>
              </a:xfrm>
              <a:prstGeom prst="rect">
                <a:avLst/>
              </a:prstGeom>
              <a:blipFill>
                <a:blip r:embed="rId19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Box 94">
                <a:extLst>
                  <a:ext uri="{FF2B5EF4-FFF2-40B4-BE49-F238E27FC236}">
                    <a16:creationId xmlns:a16="http://schemas.microsoft.com/office/drawing/2014/main" xmlns="" id="{4F1E8D1F-EBCC-476F-BFF6-2370879644B0}"/>
                  </a:ext>
                </a:extLst>
              </p:cNvPr>
              <p:cNvSpPr txBox="1"/>
              <p:nvPr/>
            </p:nvSpPr>
            <p:spPr>
              <a:xfrm>
                <a:off x="7795016" y="1347524"/>
                <a:ext cx="4621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20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329" name="TextBox 94">
                <a:extLst>
                  <a:ext uri="{FF2B5EF4-FFF2-40B4-BE49-F238E27FC236}">
                    <a16:creationId xmlns:a16="http://schemas.microsoft.com/office/drawing/2014/main" id="{4F1E8D1F-EBCC-476F-BFF6-237087964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016" y="1347524"/>
                <a:ext cx="462113" cy="400110"/>
              </a:xfrm>
              <a:prstGeom prst="rect">
                <a:avLst/>
              </a:prstGeom>
              <a:blipFill>
                <a:blip r:embed="rId2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0" name="Group 329">
            <a:extLst>
              <a:ext uri="{FF2B5EF4-FFF2-40B4-BE49-F238E27FC236}">
                <a16:creationId xmlns:a16="http://schemas.microsoft.com/office/drawing/2014/main" xmlns="" id="{5310DC77-707E-4CAE-AA8A-3FE9C0EC426D}"/>
              </a:ext>
            </a:extLst>
          </p:cNvPr>
          <p:cNvGrpSpPr/>
          <p:nvPr/>
        </p:nvGrpSpPr>
        <p:grpSpPr>
          <a:xfrm>
            <a:off x="9051754" y="1231041"/>
            <a:ext cx="59928" cy="377214"/>
            <a:chOff x="9409964" y="1231355"/>
            <a:chExt cx="59928" cy="377214"/>
          </a:xfrm>
        </p:grpSpPr>
        <p:sp>
          <p:nvSpPr>
            <p:cNvPr id="331" name="Oval 103">
              <a:extLst>
                <a:ext uri="{FF2B5EF4-FFF2-40B4-BE49-F238E27FC236}">
                  <a16:creationId xmlns:a16="http://schemas.microsoft.com/office/drawing/2014/main" xmlns="" id="{788B7085-1636-444E-A28B-D93EEE842000}"/>
                </a:ext>
              </a:extLst>
            </p:cNvPr>
            <p:cNvSpPr/>
            <p:nvPr/>
          </p:nvSpPr>
          <p:spPr>
            <a:xfrm>
              <a:off x="9409964" y="1231355"/>
              <a:ext cx="59928" cy="72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332" name="Straight Connector 104">
              <a:extLst>
                <a:ext uri="{FF2B5EF4-FFF2-40B4-BE49-F238E27FC236}">
                  <a16:creationId xmlns:a16="http://schemas.microsoft.com/office/drawing/2014/main" xmlns="" id="{2D372B20-2B3F-4A37-A433-73D7DB707168}"/>
                </a:ext>
              </a:extLst>
            </p:cNvPr>
            <p:cNvCxnSpPr>
              <a:cxnSpLocks/>
              <a:stCxn id="331" idx="4"/>
            </p:cNvCxnSpPr>
            <p:nvPr/>
          </p:nvCxnSpPr>
          <p:spPr>
            <a:xfrm>
              <a:off x="9439928" y="1304038"/>
              <a:ext cx="0" cy="3045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99">
                <a:extLst>
                  <a:ext uri="{FF2B5EF4-FFF2-40B4-BE49-F238E27FC236}">
                    <a16:creationId xmlns:a16="http://schemas.microsoft.com/office/drawing/2014/main" xmlns="" id="{5AA41BA1-9ABA-4578-AAF8-47B413E1DE58}"/>
                  </a:ext>
                </a:extLst>
              </p:cNvPr>
              <p:cNvSpPr txBox="1"/>
              <p:nvPr/>
            </p:nvSpPr>
            <p:spPr>
              <a:xfrm>
                <a:off x="8936679" y="959275"/>
                <a:ext cx="5581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s-CR" sz="1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333" name="TextBox 99">
                <a:extLst>
                  <a:ext uri="{FF2B5EF4-FFF2-40B4-BE49-F238E27FC236}">
                    <a16:creationId xmlns:a16="http://schemas.microsoft.com/office/drawing/2014/main" id="{5AA41BA1-9ABA-4578-AAF8-47B413E1D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679" y="959275"/>
                <a:ext cx="55816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4" name="Group 333">
            <a:extLst>
              <a:ext uri="{FF2B5EF4-FFF2-40B4-BE49-F238E27FC236}">
                <a16:creationId xmlns:a16="http://schemas.microsoft.com/office/drawing/2014/main" xmlns="" id="{10EEDC84-7D98-449C-B33C-793FEEFC571B}"/>
              </a:ext>
            </a:extLst>
          </p:cNvPr>
          <p:cNvGrpSpPr/>
          <p:nvPr/>
        </p:nvGrpSpPr>
        <p:grpSpPr>
          <a:xfrm rot="10800000">
            <a:off x="9045675" y="1873811"/>
            <a:ext cx="59928" cy="377214"/>
            <a:chOff x="9409964" y="1231355"/>
            <a:chExt cx="59928" cy="377214"/>
          </a:xfrm>
        </p:grpSpPr>
        <p:sp>
          <p:nvSpPr>
            <p:cNvPr id="335" name="Oval 103">
              <a:extLst>
                <a:ext uri="{FF2B5EF4-FFF2-40B4-BE49-F238E27FC236}">
                  <a16:creationId xmlns:a16="http://schemas.microsoft.com/office/drawing/2014/main" xmlns="" id="{F88C015E-EEE1-4B52-A5B2-D34851214BCF}"/>
                </a:ext>
              </a:extLst>
            </p:cNvPr>
            <p:cNvSpPr/>
            <p:nvPr/>
          </p:nvSpPr>
          <p:spPr>
            <a:xfrm>
              <a:off x="9409964" y="1231355"/>
              <a:ext cx="59928" cy="72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336" name="Straight Connector 104">
              <a:extLst>
                <a:ext uri="{FF2B5EF4-FFF2-40B4-BE49-F238E27FC236}">
                  <a16:creationId xmlns:a16="http://schemas.microsoft.com/office/drawing/2014/main" xmlns="" id="{8EF85B35-71B7-47E5-9F4B-708001FC425F}"/>
                </a:ext>
              </a:extLst>
            </p:cNvPr>
            <p:cNvCxnSpPr>
              <a:cxnSpLocks/>
              <a:stCxn id="335" idx="4"/>
            </p:cNvCxnSpPr>
            <p:nvPr/>
          </p:nvCxnSpPr>
          <p:spPr>
            <a:xfrm>
              <a:off x="9439928" y="1304038"/>
              <a:ext cx="0" cy="3045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99">
                <a:extLst>
                  <a:ext uri="{FF2B5EF4-FFF2-40B4-BE49-F238E27FC236}">
                    <a16:creationId xmlns:a16="http://schemas.microsoft.com/office/drawing/2014/main" xmlns="" id="{D7A2B0CC-B19C-4C5E-8C01-390BEC68EC44}"/>
                  </a:ext>
                </a:extLst>
              </p:cNvPr>
              <p:cNvSpPr txBox="1"/>
              <p:nvPr/>
            </p:nvSpPr>
            <p:spPr>
              <a:xfrm>
                <a:off x="8974350" y="2211712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CR" sz="1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337" name="TextBox 99">
                <a:extLst>
                  <a:ext uri="{FF2B5EF4-FFF2-40B4-BE49-F238E27FC236}">
                    <a16:creationId xmlns:a16="http://schemas.microsoft.com/office/drawing/2014/main" id="{D7A2B0CC-B19C-4C5E-8C01-390BEC68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350" y="2211712"/>
                <a:ext cx="482824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99">
                <a:extLst>
                  <a:ext uri="{FF2B5EF4-FFF2-40B4-BE49-F238E27FC236}">
                    <a16:creationId xmlns:a16="http://schemas.microsoft.com/office/drawing/2014/main" xmlns="" id="{1A86B75D-6907-4094-B0B2-58E5FCF18275}"/>
                  </a:ext>
                </a:extLst>
              </p:cNvPr>
              <p:cNvSpPr txBox="1"/>
              <p:nvPr/>
            </p:nvSpPr>
            <p:spPr>
              <a:xfrm>
                <a:off x="8936679" y="3244984"/>
                <a:ext cx="562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338" name="TextBox 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A86B75D-6907-4094-B0B2-58E5FCF18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679" y="3244984"/>
                <a:ext cx="562718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9" name="Group 316">
            <a:extLst>
              <a:ext uri="{FF2B5EF4-FFF2-40B4-BE49-F238E27FC236}">
                <a16:creationId xmlns:a16="http://schemas.microsoft.com/office/drawing/2014/main" xmlns="" id="{291D860F-3FB2-4DAE-BC00-0BBE9346A5B8}"/>
              </a:ext>
            </a:extLst>
          </p:cNvPr>
          <p:cNvGrpSpPr>
            <a:grpSpLocks/>
          </p:cNvGrpSpPr>
          <p:nvPr/>
        </p:nvGrpSpPr>
        <p:grpSpPr bwMode="auto">
          <a:xfrm>
            <a:off x="7166095" y="2495254"/>
            <a:ext cx="272348" cy="170447"/>
            <a:chOff x="4332" y="3113"/>
            <a:chExt cx="272" cy="189"/>
          </a:xfrm>
        </p:grpSpPr>
        <p:sp>
          <p:nvSpPr>
            <p:cNvPr id="340" name="Line 317">
              <a:extLst>
                <a:ext uri="{FF2B5EF4-FFF2-40B4-BE49-F238E27FC236}">
                  <a16:creationId xmlns:a16="http://schemas.microsoft.com/office/drawing/2014/main" xmlns="" id="{87C998D1-DA1F-41FD-8AF6-51993EA51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41" name="Line 318">
              <a:extLst>
                <a:ext uri="{FF2B5EF4-FFF2-40B4-BE49-F238E27FC236}">
                  <a16:creationId xmlns:a16="http://schemas.microsoft.com/office/drawing/2014/main" xmlns="" id="{DF475755-82E6-411D-8AE7-0C2082BA2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42" name="Line 319">
              <a:extLst>
                <a:ext uri="{FF2B5EF4-FFF2-40B4-BE49-F238E27FC236}">
                  <a16:creationId xmlns:a16="http://schemas.microsoft.com/office/drawing/2014/main" xmlns="" id="{679A597E-A94A-4F62-8E02-B5B668490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43" name="Line 320">
              <a:extLst>
                <a:ext uri="{FF2B5EF4-FFF2-40B4-BE49-F238E27FC236}">
                  <a16:creationId xmlns:a16="http://schemas.microsoft.com/office/drawing/2014/main" xmlns="" id="{340996B3-05BB-4C2A-B582-0EC2242B6B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xmlns="" id="{C3B92076-B819-49D9-A5BB-589C15378CC3}"/>
              </a:ext>
            </a:extLst>
          </p:cNvPr>
          <p:cNvCxnSpPr/>
          <p:nvPr/>
        </p:nvCxnSpPr>
        <p:spPr>
          <a:xfrm flipH="1">
            <a:off x="7278746" y="1880538"/>
            <a:ext cx="978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>
            <a:extLst>
              <a:ext uri="{FF2B5EF4-FFF2-40B4-BE49-F238E27FC236}">
                <a16:creationId xmlns:a16="http://schemas.microsoft.com/office/drawing/2014/main" xmlns="" id="{08EB9F40-9031-4771-A91E-5147AD52934A}"/>
              </a:ext>
            </a:extLst>
          </p:cNvPr>
          <p:cNvGrpSpPr/>
          <p:nvPr/>
        </p:nvGrpSpPr>
        <p:grpSpPr>
          <a:xfrm rot="5240404">
            <a:off x="8692190" y="2674588"/>
            <a:ext cx="331026" cy="701512"/>
            <a:chOff x="5005249" y="5459497"/>
            <a:chExt cx="347483" cy="839675"/>
          </a:xfrm>
        </p:grpSpPr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xmlns="" id="{094FC8ED-95D5-4352-933D-F3CBDBFA8012}"/>
                </a:ext>
              </a:extLst>
            </p:cNvPr>
            <p:cNvGrpSpPr/>
            <p:nvPr/>
          </p:nvGrpSpPr>
          <p:grpSpPr>
            <a:xfrm>
              <a:off x="5005249" y="5930682"/>
              <a:ext cx="300251" cy="368490"/>
              <a:chOff x="5923128" y="2770496"/>
              <a:chExt cx="859809" cy="832513"/>
            </a:xfrm>
          </p:grpSpPr>
          <p:sp>
            <p:nvSpPr>
              <p:cNvPr id="350" name="Isosceles Triangle 349">
                <a:extLst>
                  <a:ext uri="{FF2B5EF4-FFF2-40B4-BE49-F238E27FC236}">
                    <a16:creationId xmlns:a16="http://schemas.microsoft.com/office/drawing/2014/main" xmlns="" id="{A8420DFC-C517-4B46-A651-E520106FDB44}"/>
                  </a:ext>
                </a:extLst>
              </p:cNvPr>
              <p:cNvSpPr/>
              <p:nvPr/>
            </p:nvSpPr>
            <p:spPr>
              <a:xfrm>
                <a:off x="6066428" y="2988859"/>
                <a:ext cx="716509" cy="614150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xmlns="" id="{5EA1FDBB-6581-472A-9C73-4696344BCD57}"/>
                  </a:ext>
                </a:extLst>
              </p:cNvPr>
              <p:cNvSpPr/>
              <p:nvPr/>
            </p:nvSpPr>
            <p:spPr>
              <a:xfrm>
                <a:off x="5923128" y="2770496"/>
                <a:ext cx="859809" cy="382137"/>
              </a:xfrm>
              <a:custGeom>
                <a:avLst/>
                <a:gdLst>
                  <a:gd name="connsiteX0" fmla="*/ 0 w 859809"/>
                  <a:gd name="connsiteY0" fmla="*/ 382137 h 382137"/>
                  <a:gd name="connsiteX1" fmla="*/ 177421 w 859809"/>
                  <a:gd name="connsiteY1" fmla="*/ 177420 h 382137"/>
                  <a:gd name="connsiteX2" fmla="*/ 491320 w 859809"/>
                  <a:gd name="connsiteY2" fmla="*/ 218364 h 382137"/>
                  <a:gd name="connsiteX3" fmla="*/ 791571 w 859809"/>
                  <a:gd name="connsiteY3" fmla="*/ 163773 h 382137"/>
                  <a:gd name="connsiteX4" fmla="*/ 859809 w 859809"/>
                  <a:gd name="connsiteY4" fmla="*/ 0 h 38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9809" h="382137">
                    <a:moveTo>
                      <a:pt x="0" y="382137"/>
                    </a:moveTo>
                    <a:cubicBezTo>
                      <a:pt x="47767" y="293426"/>
                      <a:pt x="95534" y="204716"/>
                      <a:pt x="177421" y="177420"/>
                    </a:cubicBezTo>
                    <a:cubicBezTo>
                      <a:pt x="259308" y="150124"/>
                      <a:pt x="388962" y="220638"/>
                      <a:pt x="491320" y="218364"/>
                    </a:cubicBezTo>
                    <a:cubicBezTo>
                      <a:pt x="593678" y="216090"/>
                      <a:pt x="730156" y="200167"/>
                      <a:pt x="791571" y="163773"/>
                    </a:cubicBezTo>
                    <a:cubicBezTo>
                      <a:pt x="852986" y="127379"/>
                      <a:pt x="856397" y="63689"/>
                      <a:pt x="859809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xmlns="" id="{6C00BDDF-8E36-46E7-879A-B60D53B5F6CC}"/>
                </a:ext>
              </a:extLst>
            </p:cNvPr>
            <p:cNvGrpSpPr/>
            <p:nvPr/>
          </p:nvGrpSpPr>
          <p:grpSpPr>
            <a:xfrm rot="10800000">
              <a:off x="5052481" y="5459497"/>
              <a:ext cx="300251" cy="368490"/>
              <a:chOff x="5923128" y="2770496"/>
              <a:chExt cx="859809" cy="832513"/>
            </a:xfrm>
          </p:grpSpPr>
          <p:sp>
            <p:nvSpPr>
              <p:cNvPr id="348" name="Isosceles Triangle 347">
                <a:extLst>
                  <a:ext uri="{FF2B5EF4-FFF2-40B4-BE49-F238E27FC236}">
                    <a16:creationId xmlns:a16="http://schemas.microsoft.com/office/drawing/2014/main" xmlns="" id="{A37C68D3-AB0C-45F9-ADAF-4C0B9CD819FF}"/>
                  </a:ext>
                </a:extLst>
              </p:cNvPr>
              <p:cNvSpPr/>
              <p:nvPr/>
            </p:nvSpPr>
            <p:spPr>
              <a:xfrm>
                <a:off x="6066428" y="2988859"/>
                <a:ext cx="716509" cy="614150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xmlns="" id="{14E055C8-3988-45B8-8EE0-C1609D00DE7B}"/>
                  </a:ext>
                </a:extLst>
              </p:cNvPr>
              <p:cNvSpPr/>
              <p:nvPr/>
            </p:nvSpPr>
            <p:spPr>
              <a:xfrm>
                <a:off x="5923128" y="2770496"/>
                <a:ext cx="859809" cy="382137"/>
              </a:xfrm>
              <a:custGeom>
                <a:avLst/>
                <a:gdLst>
                  <a:gd name="connsiteX0" fmla="*/ 0 w 859809"/>
                  <a:gd name="connsiteY0" fmla="*/ 382137 h 382137"/>
                  <a:gd name="connsiteX1" fmla="*/ 177421 w 859809"/>
                  <a:gd name="connsiteY1" fmla="*/ 177420 h 382137"/>
                  <a:gd name="connsiteX2" fmla="*/ 491320 w 859809"/>
                  <a:gd name="connsiteY2" fmla="*/ 218364 h 382137"/>
                  <a:gd name="connsiteX3" fmla="*/ 791571 w 859809"/>
                  <a:gd name="connsiteY3" fmla="*/ 163773 h 382137"/>
                  <a:gd name="connsiteX4" fmla="*/ 859809 w 859809"/>
                  <a:gd name="connsiteY4" fmla="*/ 0 h 38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9809" h="382137">
                    <a:moveTo>
                      <a:pt x="0" y="382137"/>
                    </a:moveTo>
                    <a:cubicBezTo>
                      <a:pt x="47767" y="293426"/>
                      <a:pt x="95534" y="204716"/>
                      <a:pt x="177421" y="177420"/>
                    </a:cubicBezTo>
                    <a:cubicBezTo>
                      <a:pt x="259308" y="150124"/>
                      <a:pt x="388962" y="220638"/>
                      <a:pt x="491320" y="218364"/>
                    </a:cubicBezTo>
                    <a:cubicBezTo>
                      <a:pt x="593678" y="216090"/>
                      <a:pt x="730156" y="200167"/>
                      <a:pt x="791571" y="163773"/>
                    </a:cubicBezTo>
                    <a:cubicBezTo>
                      <a:pt x="852986" y="127379"/>
                      <a:pt x="856397" y="63689"/>
                      <a:pt x="859809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TextBox 99">
                <a:extLst>
                  <a:ext uri="{FF2B5EF4-FFF2-40B4-BE49-F238E27FC236}">
                    <a16:creationId xmlns:a16="http://schemas.microsoft.com/office/drawing/2014/main" xmlns="" id="{C0DE6A16-3CD9-467F-B1CD-E17B792AEA20}"/>
                  </a:ext>
                </a:extLst>
              </p:cNvPr>
              <p:cNvSpPr txBox="1"/>
              <p:nvPr/>
            </p:nvSpPr>
            <p:spPr>
              <a:xfrm>
                <a:off x="8383727" y="3238207"/>
                <a:ext cx="562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353" name="TextBox 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0DE6A16-3CD9-467F-B1CD-E17B792AE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727" y="3238207"/>
                <a:ext cx="562718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6" name="Oval 365">
            <a:extLst>
              <a:ext uri="{FF2B5EF4-FFF2-40B4-BE49-F238E27FC236}">
                <a16:creationId xmlns:a16="http://schemas.microsoft.com/office/drawing/2014/main" xmlns="" id="{B1366D7B-8970-4A7B-893C-8A5C1B7CAF84}"/>
              </a:ext>
            </a:extLst>
          </p:cNvPr>
          <p:cNvSpPr/>
          <p:nvPr/>
        </p:nvSpPr>
        <p:spPr>
          <a:xfrm>
            <a:off x="6200992" y="1571519"/>
            <a:ext cx="341194" cy="38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xmlns="" id="{06F66B46-2B7E-48D9-AEF7-5A047288810B}"/>
              </a:ext>
            </a:extLst>
          </p:cNvPr>
          <p:cNvCxnSpPr>
            <a:cxnSpLocks/>
            <a:endCxn id="350" idx="1"/>
          </p:cNvCxnSpPr>
          <p:nvPr/>
        </p:nvCxnSpPr>
        <p:spPr>
          <a:xfrm rot="5400000">
            <a:off x="8419636" y="1902951"/>
            <a:ext cx="1273630" cy="876793"/>
          </a:xfrm>
          <a:prstGeom prst="bentConnector3">
            <a:avLst>
              <a:gd name="adj1" fmla="val 10143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nector: Elbow 371">
            <a:extLst>
              <a:ext uri="{FF2B5EF4-FFF2-40B4-BE49-F238E27FC236}">
                <a16:creationId xmlns:a16="http://schemas.microsoft.com/office/drawing/2014/main" xmlns="" id="{3C756D8B-682B-4EB9-BF34-3E7BDD2D1F98}"/>
              </a:ext>
            </a:extLst>
          </p:cNvPr>
          <p:cNvCxnSpPr>
            <a:endCxn id="350" idx="3"/>
          </p:cNvCxnSpPr>
          <p:nvPr/>
        </p:nvCxnSpPr>
        <p:spPr>
          <a:xfrm rot="16200000" flipH="1">
            <a:off x="7566444" y="2102015"/>
            <a:ext cx="1169514" cy="7123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166 Grupo">
            <a:extLst>
              <a:ext uri="{FF2B5EF4-FFF2-40B4-BE49-F238E27FC236}">
                <a16:creationId xmlns:a16="http://schemas.microsoft.com/office/drawing/2014/main" xmlns="" id="{1285EFB0-7E8A-48D9-BD52-E0512B171150}"/>
              </a:ext>
            </a:extLst>
          </p:cNvPr>
          <p:cNvGrpSpPr>
            <a:grpSpLocks/>
          </p:cNvGrpSpPr>
          <p:nvPr/>
        </p:nvGrpSpPr>
        <p:grpSpPr bwMode="auto">
          <a:xfrm>
            <a:off x="8383599" y="4327842"/>
            <a:ext cx="1292663" cy="763568"/>
            <a:chOff x="2000232" y="857232"/>
            <a:chExt cx="1398857" cy="785818"/>
          </a:xfrm>
        </p:grpSpPr>
        <p:sp>
          <p:nvSpPr>
            <p:cNvPr id="374" name="146 Triángulo isósceles">
              <a:extLst>
                <a:ext uri="{FF2B5EF4-FFF2-40B4-BE49-F238E27FC236}">
                  <a16:creationId xmlns:a16="http://schemas.microsoft.com/office/drawing/2014/main" xmlns="" id="{88211219-0698-447A-87F1-7164E6D42A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57773" y="785982"/>
              <a:ext cx="785818" cy="928319"/>
            </a:xfrm>
            <a:prstGeom prst="triangle">
              <a:avLst>
                <a:gd name="adj" fmla="val 50000"/>
              </a:avLst>
            </a:prstGeom>
            <a:solidFill>
              <a:srgbClr val="DCE6F2"/>
            </a:solidFill>
            <a:ln w="25400" algn="ctr">
              <a:solidFill>
                <a:srgbClr val="8EB4E3"/>
              </a:solidFill>
              <a:miter lim="800000"/>
              <a:headEnd/>
              <a:tailEnd/>
            </a:ln>
            <a:effectLst>
              <a:outerShdw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rot="10800000" vert="eaVert" anchor="ctr"/>
            <a:lstStyle/>
            <a:p>
              <a:pPr algn="ctr">
                <a:defRPr/>
              </a:pPr>
              <a:endParaRPr lang="es-ES" sz="2400" dirty="0">
                <a:solidFill>
                  <a:schemeClr val="lt1"/>
                </a:solidFill>
              </a:endParaRPr>
            </a:p>
          </p:txBody>
        </p:sp>
        <p:cxnSp>
          <p:nvCxnSpPr>
            <p:cNvPr id="375" name="148 Conector recto">
              <a:extLst>
                <a:ext uri="{FF2B5EF4-FFF2-40B4-BE49-F238E27FC236}">
                  <a16:creationId xmlns:a16="http://schemas.microsoft.com/office/drawing/2014/main" xmlns="" id="{74B73009-E987-4914-8FE6-8312950561A0}"/>
                </a:ext>
              </a:extLst>
            </p:cNvPr>
            <p:cNvCxnSpPr/>
            <p:nvPr/>
          </p:nvCxnSpPr>
          <p:spPr>
            <a:xfrm>
              <a:off x="2000232" y="1071050"/>
              <a:ext cx="286291" cy="2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150 Conector recto">
              <a:extLst>
                <a:ext uri="{FF2B5EF4-FFF2-40B4-BE49-F238E27FC236}">
                  <a16:creationId xmlns:a16="http://schemas.microsoft.com/office/drawing/2014/main" xmlns="" id="{B07E6091-19C6-4311-B754-AA84557A3FE6}"/>
                </a:ext>
              </a:extLst>
            </p:cNvPr>
            <p:cNvCxnSpPr/>
            <p:nvPr/>
          </p:nvCxnSpPr>
          <p:spPr>
            <a:xfrm>
              <a:off x="2000232" y="1429232"/>
              <a:ext cx="286291" cy="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165 Conector recto">
              <a:extLst>
                <a:ext uri="{FF2B5EF4-FFF2-40B4-BE49-F238E27FC236}">
                  <a16:creationId xmlns:a16="http://schemas.microsoft.com/office/drawing/2014/main" xmlns="" id="{5D29847A-736B-4F6B-81FB-CC4C8F3572A5}"/>
                </a:ext>
              </a:extLst>
            </p:cNvPr>
            <p:cNvCxnSpPr/>
            <p:nvPr/>
          </p:nvCxnSpPr>
          <p:spPr>
            <a:xfrm>
              <a:off x="3185080" y="1249460"/>
              <a:ext cx="214009" cy="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167 CuadroTexto">
            <a:extLst>
              <a:ext uri="{FF2B5EF4-FFF2-40B4-BE49-F238E27FC236}">
                <a16:creationId xmlns:a16="http://schemas.microsoft.com/office/drawing/2014/main" xmlns="" id="{7E769547-70FE-431D-AA38-0BCACBC8E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344" y="4708964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R" sz="1600" dirty="0"/>
              <a:t>+</a:t>
            </a:r>
          </a:p>
        </p:txBody>
      </p:sp>
      <p:sp>
        <p:nvSpPr>
          <p:cNvPr id="379" name="168 CuadroTexto">
            <a:extLst>
              <a:ext uri="{FF2B5EF4-FFF2-40B4-BE49-F238E27FC236}">
                <a16:creationId xmlns:a16="http://schemas.microsoft.com/office/drawing/2014/main" xmlns="" id="{B4669A8B-D31F-4BA7-B035-ADB692644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344" y="4327842"/>
            <a:ext cx="2792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R" sz="2400"/>
              <a:t>-</a:t>
            </a:r>
          </a:p>
        </p:txBody>
      </p:sp>
      <p:grpSp>
        <p:nvGrpSpPr>
          <p:cNvPr id="380" name="126 Grupo">
            <a:extLst>
              <a:ext uri="{FF2B5EF4-FFF2-40B4-BE49-F238E27FC236}">
                <a16:creationId xmlns:a16="http://schemas.microsoft.com/office/drawing/2014/main" xmlns="" id="{A733AC46-EAF5-4C30-B3C7-23377834CD69}"/>
              </a:ext>
            </a:extLst>
          </p:cNvPr>
          <p:cNvGrpSpPr>
            <a:grpSpLocks/>
          </p:cNvGrpSpPr>
          <p:nvPr/>
        </p:nvGrpSpPr>
        <p:grpSpPr bwMode="auto">
          <a:xfrm>
            <a:off x="7597394" y="4838220"/>
            <a:ext cx="316000" cy="80042"/>
            <a:chOff x="2428859" y="6033858"/>
            <a:chExt cx="503238" cy="152646"/>
          </a:xfrm>
        </p:grpSpPr>
        <p:sp>
          <p:nvSpPr>
            <p:cNvPr id="381" name="Line 5">
              <a:extLst>
                <a:ext uri="{FF2B5EF4-FFF2-40B4-BE49-F238E27FC236}">
                  <a16:creationId xmlns:a16="http://schemas.microsoft.com/office/drawing/2014/main" xmlns="" id="{A4B24F16-69B2-4376-A00C-407C4A1E57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382" name="Line 6">
              <a:extLst>
                <a:ext uri="{FF2B5EF4-FFF2-40B4-BE49-F238E27FC236}">
                  <a16:creationId xmlns:a16="http://schemas.microsoft.com/office/drawing/2014/main" xmlns="" id="{D4067E77-B0CF-43DF-A84C-0F24DC5E8F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grpSp>
          <p:nvGrpSpPr>
            <p:cNvPr id="383" name="Group 7">
              <a:extLst>
                <a:ext uri="{FF2B5EF4-FFF2-40B4-BE49-F238E27FC236}">
                  <a16:creationId xmlns:a16="http://schemas.microsoft.com/office/drawing/2014/main" xmlns="" id="{C71BF7DF-A078-4183-BE12-20A9D14A6871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388" name="Line 8">
                <a:extLst>
                  <a:ext uri="{FF2B5EF4-FFF2-40B4-BE49-F238E27FC236}">
                    <a16:creationId xmlns:a16="http://schemas.microsoft.com/office/drawing/2014/main" xmlns="" id="{9C83DAC6-4F4F-4CBC-B2ED-12BF58D14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2400"/>
              </a:p>
            </p:txBody>
          </p:sp>
          <p:sp>
            <p:nvSpPr>
              <p:cNvPr id="389" name="Line 9">
                <a:extLst>
                  <a:ext uri="{FF2B5EF4-FFF2-40B4-BE49-F238E27FC236}">
                    <a16:creationId xmlns:a16="http://schemas.microsoft.com/office/drawing/2014/main" xmlns="" id="{7192AF8B-FD3F-411E-8D31-F98D0FFCA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2400"/>
              </a:p>
            </p:txBody>
          </p:sp>
        </p:grpSp>
        <p:sp>
          <p:nvSpPr>
            <p:cNvPr id="384" name="Line 10">
              <a:extLst>
                <a:ext uri="{FF2B5EF4-FFF2-40B4-BE49-F238E27FC236}">
                  <a16:creationId xmlns:a16="http://schemas.microsoft.com/office/drawing/2014/main" xmlns="" id="{3D486CF1-E6DC-43F2-BB90-B5CDB9C860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>
              <a:off x="2704964" y="6069702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385" name="Line 11">
              <a:extLst>
                <a:ext uri="{FF2B5EF4-FFF2-40B4-BE49-F238E27FC236}">
                  <a16:creationId xmlns:a16="http://schemas.microsoft.com/office/drawing/2014/main" xmlns="" id="{ECF5A657-0A73-4C5B-A284-5967FED248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6" y="6061720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386" name="Line 12">
              <a:extLst>
                <a:ext uri="{FF2B5EF4-FFF2-40B4-BE49-F238E27FC236}">
                  <a16:creationId xmlns:a16="http://schemas.microsoft.com/office/drawing/2014/main" xmlns="" id="{B23B8294-B3D3-433B-89F8-F6D6C99053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387" name="Line 13">
              <a:extLst>
                <a:ext uri="{FF2B5EF4-FFF2-40B4-BE49-F238E27FC236}">
                  <a16:creationId xmlns:a16="http://schemas.microsoft.com/office/drawing/2014/main" xmlns="" id="{F781A9B8-6197-4692-A683-63A1A0EB91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</p:grp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xmlns="" id="{48FBE6B6-7A69-4250-8C9A-3ACA1F509339}"/>
              </a:ext>
            </a:extLst>
          </p:cNvPr>
          <p:cNvCxnSpPr>
            <a:cxnSpLocks/>
            <a:endCxn id="387" idx="0"/>
          </p:cNvCxnSpPr>
          <p:nvPr/>
        </p:nvCxnSpPr>
        <p:spPr>
          <a:xfrm flipH="1">
            <a:off x="7913371" y="4885942"/>
            <a:ext cx="602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94">
                <a:extLst>
                  <a:ext uri="{FF2B5EF4-FFF2-40B4-BE49-F238E27FC236}">
                    <a16:creationId xmlns:a16="http://schemas.microsoft.com/office/drawing/2014/main" xmlns="" id="{55F2228E-0138-488A-B67F-8022B43AF6DC}"/>
                  </a:ext>
                </a:extLst>
              </p:cNvPr>
              <p:cNvSpPr txBox="1"/>
              <p:nvPr/>
            </p:nvSpPr>
            <p:spPr>
              <a:xfrm>
                <a:off x="9714806" y="4442017"/>
                <a:ext cx="492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20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391" name="TextBox 94">
                <a:extLst>
                  <a:ext uri="{FF2B5EF4-FFF2-40B4-BE49-F238E27FC236}">
                    <a16:creationId xmlns:a16="http://schemas.microsoft.com/office/drawing/2014/main" id="{55F2228E-0138-488A-B67F-8022B43AF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806" y="4442017"/>
                <a:ext cx="492186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xmlns="" id="{985D01F5-8F72-40B6-B027-2051E7EEADD4}"/>
                  </a:ext>
                </a:extLst>
              </p:cNvPr>
              <p:cNvSpPr txBox="1"/>
              <p:nvPr/>
            </p:nvSpPr>
            <p:spPr>
              <a:xfrm>
                <a:off x="7614339" y="4994142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985D01F5-8F72-40B6-B027-2051E7EEA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339" y="4994142"/>
                <a:ext cx="207108" cy="276999"/>
              </a:xfrm>
              <a:prstGeom prst="rect">
                <a:avLst/>
              </a:prstGeom>
              <a:blipFill>
                <a:blip r:embed="rId25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Box 94">
                <a:extLst>
                  <a:ext uri="{FF2B5EF4-FFF2-40B4-BE49-F238E27FC236}">
                    <a16:creationId xmlns:a16="http://schemas.microsoft.com/office/drawing/2014/main" xmlns="" id="{8FC6CD2E-6C54-4F90-BC4D-29946995B8FB}"/>
                  </a:ext>
                </a:extLst>
              </p:cNvPr>
              <p:cNvSpPr txBox="1"/>
              <p:nvPr/>
            </p:nvSpPr>
            <p:spPr>
              <a:xfrm>
                <a:off x="6816633" y="4721036"/>
                <a:ext cx="4621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20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393" name="TextBox 94">
                <a:extLst>
                  <a:ext uri="{FF2B5EF4-FFF2-40B4-BE49-F238E27FC236}">
                    <a16:creationId xmlns:a16="http://schemas.microsoft.com/office/drawing/2014/main" id="{8FC6CD2E-6C54-4F90-BC4D-29946995B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633" y="4721036"/>
                <a:ext cx="462113" cy="400110"/>
              </a:xfrm>
              <a:prstGeom prst="rect">
                <a:avLst/>
              </a:prstGeom>
              <a:blipFill>
                <a:blip r:embed="rId2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4" name="Group 393">
            <a:extLst>
              <a:ext uri="{FF2B5EF4-FFF2-40B4-BE49-F238E27FC236}">
                <a16:creationId xmlns:a16="http://schemas.microsoft.com/office/drawing/2014/main" xmlns="" id="{59AFBC7B-0681-489B-BCD4-34E46288CF7D}"/>
              </a:ext>
            </a:extLst>
          </p:cNvPr>
          <p:cNvGrpSpPr/>
          <p:nvPr/>
        </p:nvGrpSpPr>
        <p:grpSpPr>
          <a:xfrm>
            <a:off x="9233171" y="4235471"/>
            <a:ext cx="59928" cy="377214"/>
            <a:chOff x="9409964" y="1231355"/>
            <a:chExt cx="59928" cy="377214"/>
          </a:xfrm>
        </p:grpSpPr>
        <p:sp>
          <p:nvSpPr>
            <p:cNvPr id="395" name="Oval 103">
              <a:extLst>
                <a:ext uri="{FF2B5EF4-FFF2-40B4-BE49-F238E27FC236}">
                  <a16:creationId xmlns:a16="http://schemas.microsoft.com/office/drawing/2014/main" xmlns="" id="{9F2FC713-B80C-4B14-B727-D7F3D260D827}"/>
                </a:ext>
              </a:extLst>
            </p:cNvPr>
            <p:cNvSpPr/>
            <p:nvPr/>
          </p:nvSpPr>
          <p:spPr>
            <a:xfrm>
              <a:off x="9409964" y="1231355"/>
              <a:ext cx="59928" cy="72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396" name="Straight Connector 104">
              <a:extLst>
                <a:ext uri="{FF2B5EF4-FFF2-40B4-BE49-F238E27FC236}">
                  <a16:creationId xmlns:a16="http://schemas.microsoft.com/office/drawing/2014/main" xmlns="" id="{9FAF2AE3-E302-4BC1-AF27-433228AEADB3}"/>
                </a:ext>
              </a:extLst>
            </p:cNvPr>
            <p:cNvCxnSpPr>
              <a:cxnSpLocks/>
              <a:stCxn id="395" idx="4"/>
            </p:cNvCxnSpPr>
            <p:nvPr/>
          </p:nvCxnSpPr>
          <p:spPr>
            <a:xfrm>
              <a:off x="9439928" y="1304038"/>
              <a:ext cx="0" cy="3045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TextBox 99">
                <a:extLst>
                  <a:ext uri="{FF2B5EF4-FFF2-40B4-BE49-F238E27FC236}">
                    <a16:creationId xmlns:a16="http://schemas.microsoft.com/office/drawing/2014/main" xmlns="" id="{DB32948B-3545-40A8-ABCD-3B7A9530B78E}"/>
                  </a:ext>
                </a:extLst>
              </p:cNvPr>
              <p:cNvSpPr txBox="1"/>
              <p:nvPr/>
            </p:nvSpPr>
            <p:spPr>
              <a:xfrm>
                <a:off x="9118096" y="3963705"/>
                <a:ext cx="5581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s-CR" sz="1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397" name="TextBox 99">
                <a:extLst>
                  <a:ext uri="{FF2B5EF4-FFF2-40B4-BE49-F238E27FC236}">
                    <a16:creationId xmlns:a16="http://schemas.microsoft.com/office/drawing/2014/main" id="{DB32948B-3545-40A8-ABCD-3B7A9530B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096" y="3963705"/>
                <a:ext cx="558166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8" name="Group 397">
            <a:extLst>
              <a:ext uri="{FF2B5EF4-FFF2-40B4-BE49-F238E27FC236}">
                <a16:creationId xmlns:a16="http://schemas.microsoft.com/office/drawing/2014/main" xmlns="" id="{6D20BBEE-D4ED-40DA-8C98-BDAF9889274C}"/>
              </a:ext>
            </a:extLst>
          </p:cNvPr>
          <p:cNvGrpSpPr/>
          <p:nvPr/>
        </p:nvGrpSpPr>
        <p:grpSpPr>
          <a:xfrm rot="10800000">
            <a:off x="9227092" y="4878241"/>
            <a:ext cx="59928" cy="377214"/>
            <a:chOff x="9409964" y="1231355"/>
            <a:chExt cx="59928" cy="377214"/>
          </a:xfrm>
        </p:grpSpPr>
        <p:sp>
          <p:nvSpPr>
            <p:cNvPr id="399" name="Oval 103">
              <a:extLst>
                <a:ext uri="{FF2B5EF4-FFF2-40B4-BE49-F238E27FC236}">
                  <a16:creationId xmlns:a16="http://schemas.microsoft.com/office/drawing/2014/main" xmlns="" id="{E1B70444-8DD0-46A1-8BC2-016508712E77}"/>
                </a:ext>
              </a:extLst>
            </p:cNvPr>
            <p:cNvSpPr/>
            <p:nvPr/>
          </p:nvSpPr>
          <p:spPr>
            <a:xfrm>
              <a:off x="9409964" y="1231355"/>
              <a:ext cx="59928" cy="72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400" name="Straight Connector 104">
              <a:extLst>
                <a:ext uri="{FF2B5EF4-FFF2-40B4-BE49-F238E27FC236}">
                  <a16:creationId xmlns:a16="http://schemas.microsoft.com/office/drawing/2014/main" xmlns="" id="{6AE67298-A947-4346-8925-D1ACCB20B946}"/>
                </a:ext>
              </a:extLst>
            </p:cNvPr>
            <p:cNvCxnSpPr>
              <a:cxnSpLocks/>
              <a:stCxn id="399" idx="4"/>
            </p:cNvCxnSpPr>
            <p:nvPr/>
          </p:nvCxnSpPr>
          <p:spPr>
            <a:xfrm>
              <a:off x="9439928" y="1304038"/>
              <a:ext cx="0" cy="3045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TextBox 99">
                <a:extLst>
                  <a:ext uri="{FF2B5EF4-FFF2-40B4-BE49-F238E27FC236}">
                    <a16:creationId xmlns:a16="http://schemas.microsoft.com/office/drawing/2014/main" xmlns="" id="{D7977FDD-7032-4CC2-82F4-F0D30AE2DEF5}"/>
                  </a:ext>
                </a:extLst>
              </p:cNvPr>
              <p:cNvSpPr txBox="1"/>
              <p:nvPr/>
            </p:nvSpPr>
            <p:spPr>
              <a:xfrm>
                <a:off x="9155767" y="5216142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CR" sz="1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401" name="TextBox 99">
                <a:extLst>
                  <a:ext uri="{FF2B5EF4-FFF2-40B4-BE49-F238E27FC236}">
                    <a16:creationId xmlns:a16="http://schemas.microsoft.com/office/drawing/2014/main" id="{D7977FDD-7032-4CC2-82F4-F0D30AE2D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767" y="5216142"/>
                <a:ext cx="482824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TextBox 99">
                <a:extLst>
                  <a:ext uri="{FF2B5EF4-FFF2-40B4-BE49-F238E27FC236}">
                    <a16:creationId xmlns:a16="http://schemas.microsoft.com/office/drawing/2014/main" xmlns="" id="{27DB41AC-FB57-456A-B5A9-F05B360209C1}"/>
                  </a:ext>
                </a:extLst>
              </p:cNvPr>
              <p:cNvSpPr txBox="1"/>
              <p:nvPr/>
            </p:nvSpPr>
            <p:spPr>
              <a:xfrm>
                <a:off x="8406409" y="5249852"/>
                <a:ext cx="468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402" name="TextBox 99">
                <a:extLst>
                  <a:ext uri="{FF2B5EF4-FFF2-40B4-BE49-F238E27FC236}">
                    <a16:creationId xmlns:a16="http://schemas.microsoft.com/office/drawing/2014/main" id="{27DB41AC-FB57-456A-B5A9-F05B36020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409" y="5249852"/>
                <a:ext cx="46865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9" name="Group 408">
            <a:extLst>
              <a:ext uri="{FF2B5EF4-FFF2-40B4-BE49-F238E27FC236}">
                <a16:creationId xmlns:a16="http://schemas.microsoft.com/office/drawing/2014/main" xmlns="" id="{90C64FF0-3514-40CD-A4F6-61403C759E22}"/>
              </a:ext>
            </a:extLst>
          </p:cNvPr>
          <p:cNvGrpSpPr/>
          <p:nvPr/>
        </p:nvGrpSpPr>
        <p:grpSpPr>
          <a:xfrm>
            <a:off x="8109189" y="5305183"/>
            <a:ext cx="331026" cy="701512"/>
            <a:chOff x="5005249" y="5459497"/>
            <a:chExt cx="347483" cy="839675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xmlns="" id="{6F8DED95-AF58-44E4-A64E-23AA06481E0D}"/>
                </a:ext>
              </a:extLst>
            </p:cNvPr>
            <p:cNvGrpSpPr/>
            <p:nvPr/>
          </p:nvGrpSpPr>
          <p:grpSpPr>
            <a:xfrm>
              <a:off x="5005249" y="5930682"/>
              <a:ext cx="300251" cy="368490"/>
              <a:chOff x="5923128" y="2770496"/>
              <a:chExt cx="859809" cy="832513"/>
            </a:xfrm>
          </p:grpSpPr>
          <p:sp>
            <p:nvSpPr>
              <p:cNvPr id="414" name="Isosceles Triangle 413">
                <a:extLst>
                  <a:ext uri="{FF2B5EF4-FFF2-40B4-BE49-F238E27FC236}">
                    <a16:creationId xmlns:a16="http://schemas.microsoft.com/office/drawing/2014/main" xmlns="" id="{A51F8366-C87B-4542-A27D-38884DC7E52A}"/>
                  </a:ext>
                </a:extLst>
              </p:cNvPr>
              <p:cNvSpPr/>
              <p:nvPr/>
            </p:nvSpPr>
            <p:spPr>
              <a:xfrm>
                <a:off x="6066428" y="2988859"/>
                <a:ext cx="716509" cy="614150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xmlns="" id="{AD0016AB-7472-4425-BDE0-C10089D8417D}"/>
                  </a:ext>
                </a:extLst>
              </p:cNvPr>
              <p:cNvSpPr/>
              <p:nvPr/>
            </p:nvSpPr>
            <p:spPr>
              <a:xfrm>
                <a:off x="5923128" y="2770496"/>
                <a:ext cx="859809" cy="382137"/>
              </a:xfrm>
              <a:custGeom>
                <a:avLst/>
                <a:gdLst>
                  <a:gd name="connsiteX0" fmla="*/ 0 w 859809"/>
                  <a:gd name="connsiteY0" fmla="*/ 382137 h 382137"/>
                  <a:gd name="connsiteX1" fmla="*/ 177421 w 859809"/>
                  <a:gd name="connsiteY1" fmla="*/ 177420 h 382137"/>
                  <a:gd name="connsiteX2" fmla="*/ 491320 w 859809"/>
                  <a:gd name="connsiteY2" fmla="*/ 218364 h 382137"/>
                  <a:gd name="connsiteX3" fmla="*/ 791571 w 859809"/>
                  <a:gd name="connsiteY3" fmla="*/ 163773 h 382137"/>
                  <a:gd name="connsiteX4" fmla="*/ 859809 w 859809"/>
                  <a:gd name="connsiteY4" fmla="*/ 0 h 38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9809" h="382137">
                    <a:moveTo>
                      <a:pt x="0" y="382137"/>
                    </a:moveTo>
                    <a:cubicBezTo>
                      <a:pt x="47767" y="293426"/>
                      <a:pt x="95534" y="204716"/>
                      <a:pt x="177421" y="177420"/>
                    </a:cubicBezTo>
                    <a:cubicBezTo>
                      <a:pt x="259308" y="150124"/>
                      <a:pt x="388962" y="220638"/>
                      <a:pt x="491320" y="218364"/>
                    </a:cubicBezTo>
                    <a:cubicBezTo>
                      <a:pt x="593678" y="216090"/>
                      <a:pt x="730156" y="200167"/>
                      <a:pt x="791571" y="163773"/>
                    </a:cubicBezTo>
                    <a:cubicBezTo>
                      <a:pt x="852986" y="127379"/>
                      <a:pt x="856397" y="63689"/>
                      <a:pt x="859809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xmlns="" id="{BBC85528-8C4D-4C80-B64D-430BA2CE9B7A}"/>
                </a:ext>
              </a:extLst>
            </p:cNvPr>
            <p:cNvGrpSpPr/>
            <p:nvPr/>
          </p:nvGrpSpPr>
          <p:grpSpPr>
            <a:xfrm rot="10800000">
              <a:off x="5052481" y="5459497"/>
              <a:ext cx="300251" cy="368490"/>
              <a:chOff x="5923128" y="2770496"/>
              <a:chExt cx="859809" cy="832513"/>
            </a:xfrm>
          </p:grpSpPr>
          <p:sp>
            <p:nvSpPr>
              <p:cNvPr id="412" name="Isosceles Triangle 411">
                <a:extLst>
                  <a:ext uri="{FF2B5EF4-FFF2-40B4-BE49-F238E27FC236}">
                    <a16:creationId xmlns:a16="http://schemas.microsoft.com/office/drawing/2014/main" xmlns="" id="{2E364C74-6BBD-4912-B623-05CF5959D0E2}"/>
                  </a:ext>
                </a:extLst>
              </p:cNvPr>
              <p:cNvSpPr/>
              <p:nvPr/>
            </p:nvSpPr>
            <p:spPr>
              <a:xfrm>
                <a:off x="6066428" y="2988859"/>
                <a:ext cx="716509" cy="614150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xmlns="" id="{725F2E9F-F1B1-4A58-8064-DF909E5F4F95}"/>
                  </a:ext>
                </a:extLst>
              </p:cNvPr>
              <p:cNvSpPr/>
              <p:nvPr/>
            </p:nvSpPr>
            <p:spPr>
              <a:xfrm>
                <a:off x="5923128" y="2770496"/>
                <a:ext cx="859809" cy="382137"/>
              </a:xfrm>
              <a:custGeom>
                <a:avLst/>
                <a:gdLst>
                  <a:gd name="connsiteX0" fmla="*/ 0 w 859809"/>
                  <a:gd name="connsiteY0" fmla="*/ 382137 h 382137"/>
                  <a:gd name="connsiteX1" fmla="*/ 177421 w 859809"/>
                  <a:gd name="connsiteY1" fmla="*/ 177420 h 382137"/>
                  <a:gd name="connsiteX2" fmla="*/ 491320 w 859809"/>
                  <a:gd name="connsiteY2" fmla="*/ 218364 h 382137"/>
                  <a:gd name="connsiteX3" fmla="*/ 791571 w 859809"/>
                  <a:gd name="connsiteY3" fmla="*/ 163773 h 382137"/>
                  <a:gd name="connsiteX4" fmla="*/ 859809 w 859809"/>
                  <a:gd name="connsiteY4" fmla="*/ 0 h 38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9809" h="382137">
                    <a:moveTo>
                      <a:pt x="0" y="382137"/>
                    </a:moveTo>
                    <a:cubicBezTo>
                      <a:pt x="47767" y="293426"/>
                      <a:pt x="95534" y="204716"/>
                      <a:pt x="177421" y="177420"/>
                    </a:cubicBezTo>
                    <a:cubicBezTo>
                      <a:pt x="259308" y="150124"/>
                      <a:pt x="388962" y="220638"/>
                      <a:pt x="491320" y="218364"/>
                    </a:cubicBezTo>
                    <a:cubicBezTo>
                      <a:pt x="593678" y="216090"/>
                      <a:pt x="730156" y="200167"/>
                      <a:pt x="791571" y="163773"/>
                    </a:cubicBezTo>
                    <a:cubicBezTo>
                      <a:pt x="852986" y="127379"/>
                      <a:pt x="856397" y="63689"/>
                      <a:pt x="859809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99">
                <a:extLst>
                  <a:ext uri="{FF2B5EF4-FFF2-40B4-BE49-F238E27FC236}">
                    <a16:creationId xmlns:a16="http://schemas.microsoft.com/office/drawing/2014/main" xmlns="" id="{8907BD5F-74E8-4582-8B15-CAEDEF5139DA}"/>
                  </a:ext>
                </a:extLst>
              </p:cNvPr>
              <p:cNvSpPr txBox="1"/>
              <p:nvPr/>
            </p:nvSpPr>
            <p:spPr>
              <a:xfrm>
                <a:off x="7737094" y="4255899"/>
                <a:ext cx="668196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𝑅𝑒𝑓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416" name="TextBox 99">
                <a:extLst>
                  <a:ext uri="{FF2B5EF4-FFF2-40B4-BE49-F238E27FC236}">
                    <a16:creationId xmlns:a16="http://schemas.microsoft.com/office/drawing/2014/main" id="{8907BD5F-74E8-4582-8B15-CAEDEF513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94" y="4255899"/>
                <a:ext cx="668196" cy="391582"/>
              </a:xfrm>
              <a:prstGeom prst="rect">
                <a:avLst/>
              </a:prstGeom>
              <a:blipFill>
                <a:blip r:embed="rId29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extBox 99">
                <a:extLst>
                  <a:ext uri="{FF2B5EF4-FFF2-40B4-BE49-F238E27FC236}">
                    <a16:creationId xmlns:a16="http://schemas.microsoft.com/office/drawing/2014/main" xmlns="" id="{B202900D-E2CC-413D-AB1E-0E6D74813EAA}"/>
                  </a:ext>
                </a:extLst>
              </p:cNvPr>
              <p:cNvSpPr txBox="1"/>
              <p:nvPr/>
            </p:nvSpPr>
            <p:spPr>
              <a:xfrm>
                <a:off x="8410157" y="5709438"/>
                <a:ext cx="468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417" name="TextBox 99">
                <a:extLst>
                  <a:ext uri="{FF2B5EF4-FFF2-40B4-BE49-F238E27FC236}">
                    <a16:creationId xmlns:a16="http://schemas.microsoft.com/office/drawing/2014/main" id="{B202900D-E2CC-413D-AB1E-0E6D74813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57" y="5709438"/>
                <a:ext cx="468654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" name="Oval 429">
            <a:extLst>
              <a:ext uri="{FF2B5EF4-FFF2-40B4-BE49-F238E27FC236}">
                <a16:creationId xmlns:a16="http://schemas.microsoft.com/office/drawing/2014/main" xmlns="" id="{D888C17B-4952-482C-917F-CA65C635DD0D}"/>
              </a:ext>
            </a:extLst>
          </p:cNvPr>
          <p:cNvSpPr/>
          <p:nvPr/>
        </p:nvSpPr>
        <p:spPr>
          <a:xfrm>
            <a:off x="6382409" y="4575949"/>
            <a:ext cx="341194" cy="38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xmlns="" id="{166EA179-B4E1-4DC6-BB65-B6EA767219AD}"/>
              </a:ext>
            </a:extLst>
          </p:cNvPr>
          <p:cNvCxnSpPr>
            <a:stCxn id="386" idx="0"/>
          </p:cNvCxnSpPr>
          <p:nvPr/>
        </p:nvCxnSpPr>
        <p:spPr>
          <a:xfrm flipH="1">
            <a:off x="7235183" y="4895948"/>
            <a:ext cx="410036" cy="20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4" name="Group 316">
            <a:extLst>
              <a:ext uri="{FF2B5EF4-FFF2-40B4-BE49-F238E27FC236}">
                <a16:creationId xmlns:a16="http://schemas.microsoft.com/office/drawing/2014/main" xmlns="" id="{70B640FA-A950-4284-A6F9-E1D2BEA8EFC4}"/>
              </a:ext>
            </a:extLst>
          </p:cNvPr>
          <p:cNvGrpSpPr>
            <a:grpSpLocks/>
          </p:cNvGrpSpPr>
          <p:nvPr/>
        </p:nvGrpSpPr>
        <p:grpSpPr bwMode="auto">
          <a:xfrm>
            <a:off x="8153698" y="6340712"/>
            <a:ext cx="272348" cy="170447"/>
            <a:chOff x="4332" y="3113"/>
            <a:chExt cx="272" cy="189"/>
          </a:xfrm>
        </p:grpSpPr>
        <p:sp>
          <p:nvSpPr>
            <p:cNvPr id="435" name="Line 317">
              <a:extLst>
                <a:ext uri="{FF2B5EF4-FFF2-40B4-BE49-F238E27FC236}">
                  <a16:creationId xmlns:a16="http://schemas.microsoft.com/office/drawing/2014/main" xmlns="" id="{AE89D082-CB5D-4756-9A4B-C03F29DB0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436" name="Line 318">
              <a:extLst>
                <a:ext uri="{FF2B5EF4-FFF2-40B4-BE49-F238E27FC236}">
                  <a16:creationId xmlns:a16="http://schemas.microsoft.com/office/drawing/2014/main" xmlns="" id="{0A0EBA0C-FEDB-4202-B41F-2DC29FAAD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437" name="Line 319">
              <a:extLst>
                <a:ext uri="{FF2B5EF4-FFF2-40B4-BE49-F238E27FC236}">
                  <a16:creationId xmlns:a16="http://schemas.microsoft.com/office/drawing/2014/main" xmlns="" id="{D5882E98-8EEA-4086-B9B6-8AAA7E301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438" name="Line 320">
              <a:extLst>
                <a:ext uri="{FF2B5EF4-FFF2-40B4-BE49-F238E27FC236}">
                  <a16:creationId xmlns:a16="http://schemas.microsoft.com/office/drawing/2014/main" xmlns="" id="{4F361BB0-039B-48D9-80B9-4795B5877D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xmlns="" id="{60D49B10-7D43-4223-A876-E8B1AFC204F4}"/>
              </a:ext>
            </a:extLst>
          </p:cNvPr>
          <p:cNvCxnSpPr>
            <a:endCxn id="438" idx="1"/>
          </p:cNvCxnSpPr>
          <p:nvPr/>
        </p:nvCxnSpPr>
        <p:spPr>
          <a:xfrm>
            <a:off x="8252204" y="4869900"/>
            <a:ext cx="37669" cy="1470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99">
                <a:extLst>
                  <a:ext uri="{FF2B5EF4-FFF2-40B4-BE49-F238E27FC236}">
                    <a16:creationId xmlns:a16="http://schemas.microsoft.com/office/drawing/2014/main" xmlns="" id="{55AB3086-3876-4DF8-B8A5-A7151C5945AB}"/>
                  </a:ext>
                </a:extLst>
              </p:cNvPr>
              <p:cNvSpPr txBox="1"/>
              <p:nvPr/>
            </p:nvSpPr>
            <p:spPr>
              <a:xfrm>
                <a:off x="10763322" y="959275"/>
                <a:ext cx="993797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𝑟𝑒𝑓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=2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98" name="TextBox 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5AB3086-3876-4DF8-B8A5-A7151C594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322" y="959275"/>
                <a:ext cx="993797" cy="325025"/>
              </a:xfrm>
              <a:prstGeom prst="rect">
                <a:avLst/>
              </a:prstGeom>
              <a:blipFill rotWithShape="1">
                <a:blip r:embed="rId31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99">
                <a:extLst>
                  <a:ext uri="{FF2B5EF4-FFF2-40B4-BE49-F238E27FC236}">
                    <a16:creationId xmlns:a16="http://schemas.microsoft.com/office/drawing/2014/main" xmlns="" id="{55AB3086-3876-4DF8-B8A5-A7151C5945AB}"/>
                  </a:ext>
                </a:extLst>
              </p:cNvPr>
              <p:cNvSpPr txBox="1"/>
              <p:nvPr/>
            </p:nvSpPr>
            <p:spPr>
              <a:xfrm>
                <a:off x="10766925" y="563266"/>
                <a:ext cx="9412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=5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99" name="TextBox 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5AB3086-3876-4DF8-B8A5-A7151C594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925" y="563266"/>
                <a:ext cx="941220" cy="307777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62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892FF52E-4434-45A7-BD93-EF6DD22BB945}"/>
                  </a:ext>
                </a:extLst>
              </p:cNvPr>
              <p:cNvSpPr txBox="1"/>
              <p:nvPr/>
            </p:nvSpPr>
            <p:spPr>
              <a:xfrm>
                <a:off x="128654" y="169940"/>
                <a:ext cx="11469743" cy="518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Demuestre que el </a:t>
                </a:r>
                <a:r>
                  <a:rPr lang="en-US" dirty="0" err="1"/>
                  <a:t>circuito</a:t>
                </a:r>
                <a:r>
                  <a:rPr lang="en-US" dirty="0"/>
                  <a:t> </a:t>
                </a:r>
                <a:r>
                  <a:rPr lang="en-US" dirty="0" err="1"/>
                  <a:t>mostrado</a:t>
                </a:r>
                <a:r>
                  <a:rPr lang="en-US" dirty="0"/>
                  <a:t> </a:t>
                </a:r>
                <a:r>
                  <a:rPr lang="en-US" dirty="0" err="1"/>
                  <a:t>es</a:t>
                </a:r>
                <a:r>
                  <a:rPr lang="en-US" dirty="0"/>
                  <a:t> un </a:t>
                </a:r>
                <a:r>
                  <a:rPr lang="en-US" dirty="0" err="1"/>
                  <a:t>multivibrador</a:t>
                </a:r>
                <a:r>
                  <a:rPr lang="en-US" dirty="0"/>
                  <a:t> monostable y que el ancho del </a:t>
                </a:r>
                <a:r>
                  <a:rPr lang="en-US" dirty="0" err="1"/>
                  <a:t>pulso</a:t>
                </a:r>
                <a:r>
                  <a:rPr lang="en-US" dirty="0"/>
                  <a:t> de </a:t>
                </a:r>
                <a:r>
                  <a:rPr lang="en-US" dirty="0" err="1"/>
                  <a:t>salida</a:t>
                </a:r>
                <a:r>
                  <a:rPr lang="en-US" dirty="0"/>
                  <a:t> </a:t>
                </a:r>
                <a:r>
                  <a:rPr lang="en-US" dirty="0" err="1"/>
                  <a:t>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𝑅𝐶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CR" b="0" i="1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92FF52E-4434-45A7-BD93-EF6DD22BB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54" y="169940"/>
                <a:ext cx="11469743" cy="518475"/>
              </a:xfrm>
              <a:prstGeom prst="rect">
                <a:avLst/>
              </a:prstGeom>
              <a:blipFill rotWithShape="1">
                <a:blip r:embed="rId2"/>
                <a:stretch>
                  <a:fillRect l="-425" b="-117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166 Grupo">
            <a:extLst>
              <a:ext uri="{FF2B5EF4-FFF2-40B4-BE49-F238E27FC236}">
                <a16:creationId xmlns:a16="http://schemas.microsoft.com/office/drawing/2014/main" xmlns="" id="{F7C6E03B-6F3D-4C4B-99CC-1658405D1B0C}"/>
              </a:ext>
            </a:extLst>
          </p:cNvPr>
          <p:cNvGrpSpPr>
            <a:grpSpLocks/>
          </p:cNvGrpSpPr>
          <p:nvPr/>
        </p:nvGrpSpPr>
        <p:grpSpPr bwMode="auto">
          <a:xfrm>
            <a:off x="3643840" y="2013225"/>
            <a:ext cx="1292663" cy="763568"/>
            <a:chOff x="2000232" y="857232"/>
            <a:chExt cx="1398857" cy="785818"/>
          </a:xfrm>
        </p:grpSpPr>
        <p:sp>
          <p:nvSpPr>
            <p:cNvPr id="6" name="146 Triángulo isósceles">
              <a:extLst>
                <a:ext uri="{FF2B5EF4-FFF2-40B4-BE49-F238E27FC236}">
                  <a16:creationId xmlns:a16="http://schemas.microsoft.com/office/drawing/2014/main" xmlns="" id="{EC74F42C-C770-412E-95DB-C41AE01A16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57773" y="785982"/>
              <a:ext cx="785818" cy="928319"/>
            </a:xfrm>
            <a:prstGeom prst="triangle">
              <a:avLst>
                <a:gd name="adj" fmla="val 50000"/>
              </a:avLst>
            </a:prstGeom>
            <a:solidFill>
              <a:srgbClr val="DCE6F2"/>
            </a:solidFill>
            <a:ln w="25400" algn="ctr">
              <a:solidFill>
                <a:srgbClr val="8EB4E3"/>
              </a:solidFill>
              <a:miter lim="800000"/>
              <a:headEnd/>
              <a:tailEnd/>
            </a:ln>
            <a:effectLst>
              <a:outerShdw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rot="10800000" vert="eaVert" anchor="ctr"/>
            <a:lstStyle/>
            <a:p>
              <a:pPr algn="ctr">
                <a:defRPr/>
              </a:pPr>
              <a:endParaRPr lang="es-ES" sz="2400" dirty="0">
                <a:solidFill>
                  <a:schemeClr val="lt1"/>
                </a:solidFill>
              </a:endParaRPr>
            </a:p>
          </p:txBody>
        </p:sp>
        <p:cxnSp>
          <p:nvCxnSpPr>
            <p:cNvPr id="7" name="148 Conector recto">
              <a:extLst>
                <a:ext uri="{FF2B5EF4-FFF2-40B4-BE49-F238E27FC236}">
                  <a16:creationId xmlns:a16="http://schemas.microsoft.com/office/drawing/2014/main" xmlns="" id="{C03087DE-0BCB-45F6-96A0-417083422212}"/>
                </a:ext>
              </a:extLst>
            </p:cNvPr>
            <p:cNvCxnSpPr/>
            <p:nvPr/>
          </p:nvCxnSpPr>
          <p:spPr>
            <a:xfrm>
              <a:off x="2000232" y="1071050"/>
              <a:ext cx="286291" cy="2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150 Conector recto">
              <a:extLst>
                <a:ext uri="{FF2B5EF4-FFF2-40B4-BE49-F238E27FC236}">
                  <a16:creationId xmlns:a16="http://schemas.microsoft.com/office/drawing/2014/main" xmlns="" id="{0CD0852E-4E0E-49B7-8581-A5E6ACEBF882}"/>
                </a:ext>
              </a:extLst>
            </p:cNvPr>
            <p:cNvCxnSpPr/>
            <p:nvPr/>
          </p:nvCxnSpPr>
          <p:spPr>
            <a:xfrm>
              <a:off x="2000232" y="1429232"/>
              <a:ext cx="286291" cy="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165 Conector recto">
              <a:extLst>
                <a:ext uri="{FF2B5EF4-FFF2-40B4-BE49-F238E27FC236}">
                  <a16:creationId xmlns:a16="http://schemas.microsoft.com/office/drawing/2014/main" xmlns="" id="{80DC690A-BDE6-463D-937A-F02369F61874}"/>
                </a:ext>
              </a:extLst>
            </p:cNvPr>
            <p:cNvCxnSpPr/>
            <p:nvPr/>
          </p:nvCxnSpPr>
          <p:spPr>
            <a:xfrm>
              <a:off x="3185080" y="1249460"/>
              <a:ext cx="214009" cy="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167 CuadroTexto">
            <a:extLst>
              <a:ext uri="{FF2B5EF4-FFF2-40B4-BE49-F238E27FC236}">
                <a16:creationId xmlns:a16="http://schemas.microsoft.com/office/drawing/2014/main" xmlns="" id="{1E31CFFB-D547-4E6A-A2A0-ECA0177CE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585" y="2394347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R" sz="1600" dirty="0"/>
              <a:t>+</a:t>
            </a:r>
          </a:p>
        </p:txBody>
      </p:sp>
      <p:sp>
        <p:nvSpPr>
          <p:cNvPr id="11" name="168 CuadroTexto">
            <a:extLst>
              <a:ext uri="{FF2B5EF4-FFF2-40B4-BE49-F238E27FC236}">
                <a16:creationId xmlns:a16="http://schemas.microsoft.com/office/drawing/2014/main" xmlns="" id="{2C48EB7F-2063-478B-A9A9-68AD7C498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585" y="2013225"/>
            <a:ext cx="2792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R" sz="240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94">
                <a:extLst>
                  <a:ext uri="{FF2B5EF4-FFF2-40B4-BE49-F238E27FC236}">
                    <a16:creationId xmlns:a16="http://schemas.microsoft.com/office/drawing/2014/main" xmlns="" id="{A9C92E93-F1AF-432D-8E02-E32DB87B1056}"/>
                  </a:ext>
                </a:extLst>
              </p:cNvPr>
              <p:cNvSpPr txBox="1"/>
              <p:nvPr/>
            </p:nvSpPr>
            <p:spPr>
              <a:xfrm>
                <a:off x="5412776" y="2061277"/>
                <a:ext cx="492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20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23" name="TextBox 94">
                <a:extLst>
                  <a:ext uri="{FF2B5EF4-FFF2-40B4-BE49-F238E27FC236}">
                    <a16:creationId xmlns:a16="http://schemas.microsoft.com/office/drawing/2014/main" id="{A9C92E93-F1AF-432D-8E02-E32DB87B1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76" y="2061277"/>
                <a:ext cx="49218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21A6EE0F-5D93-475E-834B-EA7720A94BE8}"/>
                  </a:ext>
                </a:extLst>
              </p:cNvPr>
              <p:cNvSpPr txBox="1"/>
              <p:nvPr/>
            </p:nvSpPr>
            <p:spPr>
              <a:xfrm>
                <a:off x="3650255" y="4282080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A6EE0F-5D93-475E-834B-EA7720A9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255" y="4282080"/>
                <a:ext cx="207108" cy="276999"/>
              </a:xfrm>
              <a:prstGeom prst="rect">
                <a:avLst/>
              </a:prstGeom>
              <a:blipFill>
                <a:blip r:embed="rId4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94">
                <a:extLst>
                  <a:ext uri="{FF2B5EF4-FFF2-40B4-BE49-F238E27FC236}">
                    <a16:creationId xmlns:a16="http://schemas.microsoft.com/office/drawing/2014/main" xmlns="" id="{BE1380C8-25CC-40FD-B069-E3814E4637F2}"/>
                  </a:ext>
                </a:extLst>
              </p:cNvPr>
              <p:cNvSpPr txBox="1"/>
              <p:nvPr/>
            </p:nvSpPr>
            <p:spPr>
              <a:xfrm>
                <a:off x="1382553" y="1956865"/>
                <a:ext cx="4621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20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25" name="TextBox 94">
                <a:extLst>
                  <a:ext uri="{FF2B5EF4-FFF2-40B4-BE49-F238E27FC236}">
                    <a16:creationId xmlns:a16="http://schemas.microsoft.com/office/drawing/2014/main" id="{BE1380C8-25CC-40FD-B069-E3814E463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53" y="1956865"/>
                <a:ext cx="462113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7CB45C01-4011-48BC-8ED6-D143B205C65A}"/>
              </a:ext>
            </a:extLst>
          </p:cNvPr>
          <p:cNvGrpSpPr/>
          <p:nvPr/>
        </p:nvGrpSpPr>
        <p:grpSpPr>
          <a:xfrm>
            <a:off x="4493412" y="1920854"/>
            <a:ext cx="59928" cy="377214"/>
            <a:chOff x="9409964" y="1231355"/>
            <a:chExt cx="59928" cy="377214"/>
          </a:xfrm>
        </p:grpSpPr>
        <p:sp>
          <p:nvSpPr>
            <p:cNvPr id="27" name="Oval 103">
              <a:extLst>
                <a:ext uri="{FF2B5EF4-FFF2-40B4-BE49-F238E27FC236}">
                  <a16:creationId xmlns:a16="http://schemas.microsoft.com/office/drawing/2014/main" xmlns="" id="{23364A48-C364-440A-8070-F7E64B866929}"/>
                </a:ext>
              </a:extLst>
            </p:cNvPr>
            <p:cNvSpPr/>
            <p:nvPr/>
          </p:nvSpPr>
          <p:spPr>
            <a:xfrm>
              <a:off x="9409964" y="1231355"/>
              <a:ext cx="59928" cy="72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8" name="Straight Connector 104">
              <a:extLst>
                <a:ext uri="{FF2B5EF4-FFF2-40B4-BE49-F238E27FC236}">
                  <a16:creationId xmlns:a16="http://schemas.microsoft.com/office/drawing/2014/main" xmlns="" id="{E7200E85-7B74-4349-A6FD-CABEB4F5F452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9439928" y="1304038"/>
              <a:ext cx="0" cy="3045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99">
                <a:extLst>
                  <a:ext uri="{FF2B5EF4-FFF2-40B4-BE49-F238E27FC236}">
                    <a16:creationId xmlns:a16="http://schemas.microsoft.com/office/drawing/2014/main" xmlns="" id="{A97D6A78-4147-43B4-AE93-00ABC1B1D365}"/>
                  </a:ext>
                </a:extLst>
              </p:cNvPr>
              <p:cNvSpPr txBox="1"/>
              <p:nvPr/>
            </p:nvSpPr>
            <p:spPr>
              <a:xfrm>
                <a:off x="4378337" y="1649088"/>
                <a:ext cx="5581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s-CR" sz="1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9" name="TextBox 99">
                <a:extLst>
                  <a:ext uri="{FF2B5EF4-FFF2-40B4-BE49-F238E27FC236}">
                    <a16:creationId xmlns:a16="http://schemas.microsoft.com/office/drawing/2014/main" id="{A97D6A78-4147-43B4-AE93-00ABC1B1D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337" y="1649088"/>
                <a:ext cx="5581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592FC519-9297-4532-B306-8380D22EE747}"/>
              </a:ext>
            </a:extLst>
          </p:cNvPr>
          <p:cNvGrpSpPr/>
          <p:nvPr/>
        </p:nvGrpSpPr>
        <p:grpSpPr>
          <a:xfrm rot="10800000">
            <a:off x="4487333" y="2563624"/>
            <a:ext cx="59928" cy="377214"/>
            <a:chOff x="9409964" y="1231355"/>
            <a:chExt cx="59928" cy="377214"/>
          </a:xfrm>
        </p:grpSpPr>
        <p:sp>
          <p:nvSpPr>
            <p:cNvPr id="31" name="Oval 103">
              <a:extLst>
                <a:ext uri="{FF2B5EF4-FFF2-40B4-BE49-F238E27FC236}">
                  <a16:creationId xmlns:a16="http://schemas.microsoft.com/office/drawing/2014/main" xmlns="" id="{73A0B96C-3C42-46F7-9327-0C99EB8DB984}"/>
                </a:ext>
              </a:extLst>
            </p:cNvPr>
            <p:cNvSpPr/>
            <p:nvPr/>
          </p:nvSpPr>
          <p:spPr>
            <a:xfrm>
              <a:off x="9409964" y="1231355"/>
              <a:ext cx="59928" cy="72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32" name="Straight Connector 104">
              <a:extLst>
                <a:ext uri="{FF2B5EF4-FFF2-40B4-BE49-F238E27FC236}">
                  <a16:creationId xmlns:a16="http://schemas.microsoft.com/office/drawing/2014/main" xmlns="" id="{176C6722-53FC-4FB9-B6E0-5CD139D4E5A7}"/>
                </a:ext>
              </a:extLst>
            </p:cNvPr>
            <p:cNvCxnSpPr>
              <a:cxnSpLocks/>
              <a:stCxn id="31" idx="4"/>
            </p:cNvCxnSpPr>
            <p:nvPr/>
          </p:nvCxnSpPr>
          <p:spPr>
            <a:xfrm>
              <a:off x="9439928" y="1304038"/>
              <a:ext cx="0" cy="3045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99">
                <a:extLst>
                  <a:ext uri="{FF2B5EF4-FFF2-40B4-BE49-F238E27FC236}">
                    <a16:creationId xmlns:a16="http://schemas.microsoft.com/office/drawing/2014/main" xmlns="" id="{E22B0C2A-1528-456E-9D75-6DD9A29AE2F8}"/>
                  </a:ext>
                </a:extLst>
              </p:cNvPr>
              <p:cNvSpPr txBox="1"/>
              <p:nvPr/>
            </p:nvSpPr>
            <p:spPr>
              <a:xfrm>
                <a:off x="4416008" y="2901525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CR" sz="1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33" name="TextBox 99">
                <a:extLst>
                  <a:ext uri="{FF2B5EF4-FFF2-40B4-BE49-F238E27FC236}">
                    <a16:creationId xmlns:a16="http://schemas.microsoft.com/office/drawing/2014/main" id="{E22B0C2A-1528-456E-9D75-6DD9A29AE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08" y="2901525"/>
                <a:ext cx="48282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99">
                <a:extLst>
                  <a:ext uri="{FF2B5EF4-FFF2-40B4-BE49-F238E27FC236}">
                    <a16:creationId xmlns:a16="http://schemas.microsoft.com/office/drawing/2014/main" xmlns="" id="{0BCA1619-0B5B-4737-8A8E-703B5AB5890E}"/>
                  </a:ext>
                </a:extLst>
              </p:cNvPr>
              <p:cNvSpPr txBox="1"/>
              <p:nvPr/>
            </p:nvSpPr>
            <p:spPr>
              <a:xfrm>
                <a:off x="5453474" y="4157059"/>
                <a:ext cx="562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34" name="TextBox 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BCA1619-0B5B-4737-8A8E-703B5AB5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474" y="4157059"/>
                <a:ext cx="56271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16">
            <a:extLst>
              <a:ext uri="{FF2B5EF4-FFF2-40B4-BE49-F238E27FC236}">
                <a16:creationId xmlns:a16="http://schemas.microsoft.com/office/drawing/2014/main" xmlns="" id="{1E177B1B-893C-4B9E-A34D-4CB84563F6AD}"/>
              </a:ext>
            </a:extLst>
          </p:cNvPr>
          <p:cNvGrpSpPr>
            <a:grpSpLocks/>
          </p:cNvGrpSpPr>
          <p:nvPr/>
        </p:nvGrpSpPr>
        <p:grpSpPr bwMode="auto">
          <a:xfrm>
            <a:off x="5164159" y="5268040"/>
            <a:ext cx="272348" cy="170447"/>
            <a:chOff x="4332" y="3113"/>
            <a:chExt cx="272" cy="189"/>
          </a:xfrm>
        </p:grpSpPr>
        <p:sp>
          <p:nvSpPr>
            <p:cNvPr id="36" name="Line 317">
              <a:extLst>
                <a:ext uri="{FF2B5EF4-FFF2-40B4-BE49-F238E27FC236}">
                  <a16:creationId xmlns:a16="http://schemas.microsoft.com/office/drawing/2014/main" xmlns="" id="{DA45D127-1FD3-4F5E-9BD8-3FC2C385A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7" name="Line 318">
              <a:extLst>
                <a:ext uri="{FF2B5EF4-FFF2-40B4-BE49-F238E27FC236}">
                  <a16:creationId xmlns:a16="http://schemas.microsoft.com/office/drawing/2014/main" xmlns="" id="{94682A72-C7A2-432C-919F-39DBEF2FF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8" name="Line 319">
              <a:extLst>
                <a:ext uri="{FF2B5EF4-FFF2-40B4-BE49-F238E27FC236}">
                  <a16:creationId xmlns:a16="http://schemas.microsoft.com/office/drawing/2014/main" xmlns="" id="{FFD3BEEE-9ED4-414D-A1B5-8D05F9F23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9" name="Line 320">
              <a:extLst>
                <a:ext uri="{FF2B5EF4-FFF2-40B4-BE49-F238E27FC236}">
                  <a16:creationId xmlns:a16="http://schemas.microsoft.com/office/drawing/2014/main" xmlns="" id="{0D6BB3E8-0C71-4D56-B999-13E14AAEFC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11C1FEDB-C4C0-4F29-B068-DC6C2E6DCA90}"/>
              </a:ext>
            </a:extLst>
          </p:cNvPr>
          <p:cNvGrpSpPr/>
          <p:nvPr/>
        </p:nvGrpSpPr>
        <p:grpSpPr>
          <a:xfrm>
            <a:off x="5119165" y="4228171"/>
            <a:ext cx="331026" cy="701512"/>
            <a:chOff x="5005249" y="5459497"/>
            <a:chExt cx="347483" cy="83967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C7F93574-C10C-4CE4-8A53-9AB7D518167C}"/>
                </a:ext>
              </a:extLst>
            </p:cNvPr>
            <p:cNvGrpSpPr/>
            <p:nvPr/>
          </p:nvGrpSpPr>
          <p:grpSpPr>
            <a:xfrm>
              <a:off x="5005249" y="5930682"/>
              <a:ext cx="300251" cy="368490"/>
              <a:chOff x="5923128" y="2770496"/>
              <a:chExt cx="859809" cy="832513"/>
            </a:xfrm>
          </p:grpSpPr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xmlns="" id="{78C6AFA0-E49D-46A1-8EDF-6332DD2A2F1C}"/>
                  </a:ext>
                </a:extLst>
              </p:cNvPr>
              <p:cNvSpPr/>
              <p:nvPr/>
            </p:nvSpPr>
            <p:spPr>
              <a:xfrm>
                <a:off x="6066428" y="2988859"/>
                <a:ext cx="716509" cy="614150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C6FEFA26-C466-473C-A3AC-F08C9FE2A826}"/>
                  </a:ext>
                </a:extLst>
              </p:cNvPr>
              <p:cNvSpPr/>
              <p:nvPr/>
            </p:nvSpPr>
            <p:spPr>
              <a:xfrm>
                <a:off x="5923128" y="2770496"/>
                <a:ext cx="859809" cy="382137"/>
              </a:xfrm>
              <a:custGeom>
                <a:avLst/>
                <a:gdLst>
                  <a:gd name="connsiteX0" fmla="*/ 0 w 859809"/>
                  <a:gd name="connsiteY0" fmla="*/ 382137 h 382137"/>
                  <a:gd name="connsiteX1" fmla="*/ 177421 w 859809"/>
                  <a:gd name="connsiteY1" fmla="*/ 177420 h 382137"/>
                  <a:gd name="connsiteX2" fmla="*/ 491320 w 859809"/>
                  <a:gd name="connsiteY2" fmla="*/ 218364 h 382137"/>
                  <a:gd name="connsiteX3" fmla="*/ 791571 w 859809"/>
                  <a:gd name="connsiteY3" fmla="*/ 163773 h 382137"/>
                  <a:gd name="connsiteX4" fmla="*/ 859809 w 859809"/>
                  <a:gd name="connsiteY4" fmla="*/ 0 h 38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9809" h="382137">
                    <a:moveTo>
                      <a:pt x="0" y="382137"/>
                    </a:moveTo>
                    <a:cubicBezTo>
                      <a:pt x="47767" y="293426"/>
                      <a:pt x="95534" y="204716"/>
                      <a:pt x="177421" y="177420"/>
                    </a:cubicBezTo>
                    <a:cubicBezTo>
                      <a:pt x="259308" y="150124"/>
                      <a:pt x="388962" y="220638"/>
                      <a:pt x="491320" y="218364"/>
                    </a:cubicBezTo>
                    <a:cubicBezTo>
                      <a:pt x="593678" y="216090"/>
                      <a:pt x="730156" y="200167"/>
                      <a:pt x="791571" y="163773"/>
                    </a:cubicBezTo>
                    <a:cubicBezTo>
                      <a:pt x="852986" y="127379"/>
                      <a:pt x="856397" y="63689"/>
                      <a:pt x="859809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69C0BDA2-AF42-4861-BB31-B06172C579D4}"/>
                </a:ext>
              </a:extLst>
            </p:cNvPr>
            <p:cNvGrpSpPr/>
            <p:nvPr/>
          </p:nvGrpSpPr>
          <p:grpSpPr>
            <a:xfrm rot="10800000">
              <a:off x="5052481" y="5459497"/>
              <a:ext cx="300251" cy="368490"/>
              <a:chOff x="5923128" y="2770496"/>
              <a:chExt cx="859809" cy="832513"/>
            </a:xfrm>
          </p:grpSpPr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xmlns="" id="{E24E21C2-EB2C-40C7-8EE3-3D32F1F19642}"/>
                  </a:ext>
                </a:extLst>
              </p:cNvPr>
              <p:cNvSpPr/>
              <p:nvPr/>
            </p:nvSpPr>
            <p:spPr>
              <a:xfrm>
                <a:off x="6066428" y="2988859"/>
                <a:ext cx="716509" cy="614150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EBEC8C62-A026-46AC-84C0-8AFA1747DD49}"/>
                  </a:ext>
                </a:extLst>
              </p:cNvPr>
              <p:cNvSpPr/>
              <p:nvPr/>
            </p:nvSpPr>
            <p:spPr>
              <a:xfrm>
                <a:off x="5923128" y="2770496"/>
                <a:ext cx="859809" cy="382137"/>
              </a:xfrm>
              <a:custGeom>
                <a:avLst/>
                <a:gdLst>
                  <a:gd name="connsiteX0" fmla="*/ 0 w 859809"/>
                  <a:gd name="connsiteY0" fmla="*/ 382137 h 382137"/>
                  <a:gd name="connsiteX1" fmla="*/ 177421 w 859809"/>
                  <a:gd name="connsiteY1" fmla="*/ 177420 h 382137"/>
                  <a:gd name="connsiteX2" fmla="*/ 491320 w 859809"/>
                  <a:gd name="connsiteY2" fmla="*/ 218364 h 382137"/>
                  <a:gd name="connsiteX3" fmla="*/ 791571 w 859809"/>
                  <a:gd name="connsiteY3" fmla="*/ 163773 h 382137"/>
                  <a:gd name="connsiteX4" fmla="*/ 859809 w 859809"/>
                  <a:gd name="connsiteY4" fmla="*/ 0 h 38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9809" h="382137">
                    <a:moveTo>
                      <a:pt x="0" y="382137"/>
                    </a:moveTo>
                    <a:cubicBezTo>
                      <a:pt x="47767" y="293426"/>
                      <a:pt x="95534" y="204716"/>
                      <a:pt x="177421" y="177420"/>
                    </a:cubicBezTo>
                    <a:cubicBezTo>
                      <a:pt x="259308" y="150124"/>
                      <a:pt x="388962" y="220638"/>
                      <a:pt x="491320" y="218364"/>
                    </a:cubicBezTo>
                    <a:cubicBezTo>
                      <a:pt x="593678" y="216090"/>
                      <a:pt x="730156" y="200167"/>
                      <a:pt x="791571" y="163773"/>
                    </a:cubicBezTo>
                    <a:cubicBezTo>
                      <a:pt x="852986" y="127379"/>
                      <a:pt x="856397" y="63689"/>
                      <a:pt x="859809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99">
                <a:extLst>
                  <a:ext uri="{FF2B5EF4-FFF2-40B4-BE49-F238E27FC236}">
                    <a16:creationId xmlns:a16="http://schemas.microsoft.com/office/drawing/2014/main" xmlns="" id="{B242BE35-6582-4E22-9EE0-7DB255DD5603}"/>
                  </a:ext>
                </a:extLst>
              </p:cNvPr>
              <p:cNvSpPr txBox="1"/>
              <p:nvPr/>
            </p:nvSpPr>
            <p:spPr>
              <a:xfrm>
                <a:off x="2686524" y="1124617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48" name="TextBox 99">
                <a:extLst>
                  <a:ext uri="{FF2B5EF4-FFF2-40B4-BE49-F238E27FC236}">
                    <a16:creationId xmlns:a16="http://schemas.microsoft.com/office/drawing/2014/main" id="{B242BE35-6582-4E22-9EE0-7DB255DD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524" y="1124617"/>
                <a:ext cx="6495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99">
                <a:extLst>
                  <a:ext uri="{FF2B5EF4-FFF2-40B4-BE49-F238E27FC236}">
                    <a16:creationId xmlns:a16="http://schemas.microsoft.com/office/drawing/2014/main" xmlns="" id="{3DA0D083-4E70-479B-AF55-353509894CBF}"/>
                  </a:ext>
                </a:extLst>
              </p:cNvPr>
              <p:cNvSpPr txBox="1"/>
              <p:nvPr/>
            </p:nvSpPr>
            <p:spPr>
              <a:xfrm>
                <a:off x="5438385" y="4659843"/>
                <a:ext cx="562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49" name="TextBox 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DA0D083-4E70-479B-AF55-353509894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385" y="4659843"/>
                <a:ext cx="56271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126 Grupo">
            <a:extLst>
              <a:ext uri="{FF2B5EF4-FFF2-40B4-BE49-F238E27FC236}">
                <a16:creationId xmlns:a16="http://schemas.microsoft.com/office/drawing/2014/main" xmlns="" id="{C50A7D21-E7A5-4767-B803-62EBD208A755}"/>
              </a:ext>
            </a:extLst>
          </p:cNvPr>
          <p:cNvGrpSpPr>
            <a:grpSpLocks/>
          </p:cNvGrpSpPr>
          <p:nvPr/>
        </p:nvGrpSpPr>
        <p:grpSpPr bwMode="auto">
          <a:xfrm>
            <a:off x="4931509" y="2336366"/>
            <a:ext cx="316000" cy="80042"/>
            <a:chOff x="2428859" y="6033858"/>
            <a:chExt cx="503238" cy="152646"/>
          </a:xfrm>
        </p:grpSpPr>
        <p:sp>
          <p:nvSpPr>
            <p:cNvPr id="51" name="Line 5">
              <a:extLst>
                <a:ext uri="{FF2B5EF4-FFF2-40B4-BE49-F238E27FC236}">
                  <a16:creationId xmlns:a16="http://schemas.microsoft.com/office/drawing/2014/main" xmlns="" id="{A27A63BC-CC6F-4DC3-A94D-D32EEBD629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52" name="Line 6">
              <a:extLst>
                <a:ext uri="{FF2B5EF4-FFF2-40B4-BE49-F238E27FC236}">
                  <a16:creationId xmlns:a16="http://schemas.microsoft.com/office/drawing/2014/main" xmlns="" id="{CC8BAE1B-2874-4FE6-9DC8-30818E1A8B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grpSp>
          <p:nvGrpSpPr>
            <p:cNvPr id="53" name="Group 7">
              <a:extLst>
                <a:ext uri="{FF2B5EF4-FFF2-40B4-BE49-F238E27FC236}">
                  <a16:creationId xmlns:a16="http://schemas.microsoft.com/office/drawing/2014/main" xmlns="" id="{B52E5BD7-BDAD-40DD-9E58-4E665C5E8661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58" name="Line 8">
                <a:extLst>
                  <a:ext uri="{FF2B5EF4-FFF2-40B4-BE49-F238E27FC236}">
                    <a16:creationId xmlns:a16="http://schemas.microsoft.com/office/drawing/2014/main" xmlns="" id="{C6935F2B-8E92-4D2E-9803-CCEBB7E93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2400"/>
              </a:p>
            </p:txBody>
          </p:sp>
          <p:sp>
            <p:nvSpPr>
              <p:cNvPr id="59" name="Line 9">
                <a:extLst>
                  <a:ext uri="{FF2B5EF4-FFF2-40B4-BE49-F238E27FC236}">
                    <a16:creationId xmlns:a16="http://schemas.microsoft.com/office/drawing/2014/main" xmlns="" id="{AA52D24A-A1B5-458A-B030-7C8DF74C7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2400"/>
              </a:p>
            </p:txBody>
          </p:sp>
        </p:grpSp>
        <p:sp>
          <p:nvSpPr>
            <p:cNvPr id="54" name="Line 10">
              <a:extLst>
                <a:ext uri="{FF2B5EF4-FFF2-40B4-BE49-F238E27FC236}">
                  <a16:creationId xmlns:a16="http://schemas.microsoft.com/office/drawing/2014/main" xmlns="" id="{983E6F7D-55C0-4F8D-BBB0-CF898004BF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>
              <a:off x="2704964" y="6069702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xmlns="" id="{C8B6A5EA-0B32-4778-99F4-7244EDC4E3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6" y="6061720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xmlns="" id="{97174048-7F2A-4A48-BFD3-DF5865418C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xmlns="" id="{B5658B0E-919C-47EB-B13E-4F3BBFD5E8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xmlns="" id="{072D3F11-0F7B-498D-BA7A-3526A3913DB0}"/>
              </a:ext>
            </a:extLst>
          </p:cNvPr>
          <p:cNvCxnSpPr>
            <a:stCxn id="57" idx="0"/>
            <a:endCxn id="39" idx="1"/>
          </p:cNvCxnSpPr>
          <p:nvPr/>
        </p:nvCxnSpPr>
        <p:spPr>
          <a:xfrm rot="10800000" flipH="1" flipV="1">
            <a:off x="5247486" y="2384088"/>
            <a:ext cx="52848" cy="2883952"/>
          </a:xfrm>
          <a:prstGeom prst="bentConnector4">
            <a:avLst>
              <a:gd name="adj1" fmla="val 90353"/>
              <a:gd name="adj2" fmla="val 974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B11CB2C5-1102-4898-8C17-6C94495CAE09}"/>
                  </a:ext>
                </a:extLst>
              </p:cNvPr>
              <p:cNvSpPr txBox="1"/>
              <p:nvPr/>
            </p:nvSpPr>
            <p:spPr>
              <a:xfrm>
                <a:off x="5043869" y="2023269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11CB2C5-1102-4898-8C17-6C94495CA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869" y="2023269"/>
                <a:ext cx="166969" cy="276999"/>
              </a:xfrm>
              <a:prstGeom prst="rect">
                <a:avLst/>
              </a:prstGeom>
              <a:blipFill>
                <a:blip r:embed="rId1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126 Grupo">
            <a:extLst>
              <a:ext uri="{FF2B5EF4-FFF2-40B4-BE49-F238E27FC236}">
                <a16:creationId xmlns:a16="http://schemas.microsoft.com/office/drawing/2014/main" xmlns="" id="{B39C1CBB-2202-468B-800F-EAB3BD7AE63D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078674" y="1604955"/>
            <a:ext cx="316000" cy="80042"/>
            <a:chOff x="2428859" y="6033858"/>
            <a:chExt cx="503238" cy="152646"/>
          </a:xfrm>
        </p:grpSpPr>
        <p:sp>
          <p:nvSpPr>
            <p:cNvPr id="66" name="Line 5">
              <a:extLst>
                <a:ext uri="{FF2B5EF4-FFF2-40B4-BE49-F238E27FC236}">
                  <a16:creationId xmlns:a16="http://schemas.microsoft.com/office/drawing/2014/main" xmlns="" id="{F9AA649F-4389-44E1-AD30-2B8383C120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67" name="Line 6">
              <a:extLst>
                <a:ext uri="{FF2B5EF4-FFF2-40B4-BE49-F238E27FC236}">
                  <a16:creationId xmlns:a16="http://schemas.microsoft.com/office/drawing/2014/main" xmlns="" id="{735E458C-DD52-4603-A0E5-B0FA165EDA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grpSp>
          <p:nvGrpSpPr>
            <p:cNvPr id="68" name="Group 7">
              <a:extLst>
                <a:ext uri="{FF2B5EF4-FFF2-40B4-BE49-F238E27FC236}">
                  <a16:creationId xmlns:a16="http://schemas.microsoft.com/office/drawing/2014/main" xmlns="" id="{E7B6CDC6-9846-4E18-A8EB-81A04DFAE58F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73" name="Line 8">
                <a:extLst>
                  <a:ext uri="{FF2B5EF4-FFF2-40B4-BE49-F238E27FC236}">
                    <a16:creationId xmlns:a16="http://schemas.microsoft.com/office/drawing/2014/main" xmlns="" id="{7F6B3D74-EBCA-4B50-8199-A62841F9E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2400"/>
              </a:p>
            </p:txBody>
          </p:sp>
          <p:sp>
            <p:nvSpPr>
              <p:cNvPr id="74" name="Line 9">
                <a:extLst>
                  <a:ext uri="{FF2B5EF4-FFF2-40B4-BE49-F238E27FC236}">
                    <a16:creationId xmlns:a16="http://schemas.microsoft.com/office/drawing/2014/main" xmlns="" id="{702335BE-D743-4632-BC60-1BE9F9DB8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2400"/>
              </a:p>
            </p:txBody>
          </p:sp>
        </p:grpSp>
        <p:sp>
          <p:nvSpPr>
            <p:cNvPr id="69" name="Line 10">
              <a:extLst>
                <a:ext uri="{FF2B5EF4-FFF2-40B4-BE49-F238E27FC236}">
                  <a16:creationId xmlns:a16="http://schemas.microsoft.com/office/drawing/2014/main" xmlns="" id="{8A80EE46-ACE2-400C-B873-EDEF8C3220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>
              <a:off x="2704964" y="6069702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70" name="Line 11">
              <a:extLst>
                <a:ext uri="{FF2B5EF4-FFF2-40B4-BE49-F238E27FC236}">
                  <a16:creationId xmlns:a16="http://schemas.microsoft.com/office/drawing/2014/main" xmlns="" id="{6FB9E633-0634-4805-8CDD-0D701B75DA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6" y="6061720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71" name="Line 12">
              <a:extLst>
                <a:ext uri="{FF2B5EF4-FFF2-40B4-BE49-F238E27FC236}">
                  <a16:creationId xmlns:a16="http://schemas.microsoft.com/office/drawing/2014/main" xmlns="" id="{BAFAF13E-E435-40A4-B181-5A5BE0F6BB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72" name="Line 13">
              <a:extLst>
                <a:ext uri="{FF2B5EF4-FFF2-40B4-BE49-F238E27FC236}">
                  <a16:creationId xmlns:a16="http://schemas.microsoft.com/office/drawing/2014/main" xmlns="" id="{4036725D-20A2-4F70-9B11-18F5364F6F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B1EC6366-B182-4D04-A2B0-F4093FAC4991}"/>
              </a:ext>
            </a:extLst>
          </p:cNvPr>
          <p:cNvGrpSpPr/>
          <p:nvPr/>
        </p:nvGrpSpPr>
        <p:grpSpPr>
          <a:xfrm rot="16200000">
            <a:off x="4288876" y="3561769"/>
            <a:ext cx="351193" cy="235230"/>
            <a:chOff x="5327708" y="3437408"/>
            <a:chExt cx="351193" cy="235230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36F2BD02-7EAE-4409-92B3-5CEB1A4F19DE}"/>
                </a:ext>
              </a:extLst>
            </p:cNvPr>
            <p:cNvCxnSpPr>
              <a:cxnSpLocks/>
            </p:cNvCxnSpPr>
            <p:nvPr/>
          </p:nvCxnSpPr>
          <p:spPr>
            <a:xfrm>
              <a:off x="5327708" y="3437408"/>
              <a:ext cx="35119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xmlns="" id="{0012B64B-9C42-49F9-AFD8-7B2EAB997CB2}"/>
                </a:ext>
              </a:extLst>
            </p:cNvPr>
            <p:cNvGrpSpPr/>
            <p:nvPr/>
          </p:nvGrpSpPr>
          <p:grpSpPr>
            <a:xfrm rot="16200000">
              <a:off x="5405656" y="3434274"/>
              <a:ext cx="177202" cy="299526"/>
              <a:chOff x="5405656" y="3434274"/>
              <a:chExt cx="177202" cy="299526"/>
            </a:xfrm>
          </p:grpSpPr>
          <p:sp>
            <p:nvSpPr>
              <p:cNvPr id="139" name="Arc 138">
                <a:extLst>
                  <a:ext uri="{FF2B5EF4-FFF2-40B4-BE49-F238E27FC236}">
                    <a16:creationId xmlns:a16="http://schemas.microsoft.com/office/drawing/2014/main" xmlns="" id="{F1BA42EC-84C2-4088-9D36-04D285FDCDEA}"/>
                  </a:ext>
                </a:extLst>
              </p:cNvPr>
              <p:cNvSpPr/>
              <p:nvPr/>
            </p:nvSpPr>
            <p:spPr>
              <a:xfrm>
                <a:off x="5405656" y="3462338"/>
                <a:ext cx="177201" cy="271462"/>
              </a:xfrm>
              <a:prstGeom prst="arc">
                <a:avLst>
                  <a:gd name="adj1" fmla="val 17282024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Arc 139">
                <a:extLst>
                  <a:ext uri="{FF2B5EF4-FFF2-40B4-BE49-F238E27FC236}">
                    <a16:creationId xmlns:a16="http://schemas.microsoft.com/office/drawing/2014/main" xmlns="" id="{A8BFB944-5656-4699-A1F6-926C83C0996D}"/>
                  </a:ext>
                </a:extLst>
              </p:cNvPr>
              <p:cNvSpPr/>
              <p:nvPr/>
            </p:nvSpPr>
            <p:spPr>
              <a:xfrm flipV="1">
                <a:off x="5408448" y="3434274"/>
                <a:ext cx="174410" cy="299525"/>
              </a:xfrm>
              <a:prstGeom prst="arc">
                <a:avLst>
                  <a:gd name="adj1" fmla="val 17534850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9" name="126 Grupo">
            <a:extLst>
              <a:ext uri="{FF2B5EF4-FFF2-40B4-BE49-F238E27FC236}">
                <a16:creationId xmlns:a16="http://schemas.microsoft.com/office/drawing/2014/main" xmlns="" id="{07B81FF1-A8F6-4094-A83E-730DB2D31A99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356901" y="4462843"/>
            <a:ext cx="316000" cy="80042"/>
            <a:chOff x="2428859" y="6033858"/>
            <a:chExt cx="503238" cy="152646"/>
          </a:xfrm>
        </p:grpSpPr>
        <p:sp>
          <p:nvSpPr>
            <p:cNvPr id="200" name="Line 5">
              <a:extLst>
                <a:ext uri="{FF2B5EF4-FFF2-40B4-BE49-F238E27FC236}">
                  <a16:creationId xmlns:a16="http://schemas.microsoft.com/office/drawing/2014/main" xmlns="" id="{6461FB31-EF47-4B96-827C-3DCF6933B6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201" name="Line 6">
              <a:extLst>
                <a:ext uri="{FF2B5EF4-FFF2-40B4-BE49-F238E27FC236}">
                  <a16:creationId xmlns:a16="http://schemas.microsoft.com/office/drawing/2014/main" xmlns="" id="{CB1E2155-8C8D-4191-914E-812CC994C3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grpSp>
          <p:nvGrpSpPr>
            <p:cNvPr id="202" name="Group 7">
              <a:extLst>
                <a:ext uri="{FF2B5EF4-FFF2-40B4-BE49-F238E27FC236}">
                  <a16:creationId xmlns:a16="http://schemas.microsoft.com/office/drawing/2014/main" xmlns="" id="{0D0A7C0E-16A0-4CF5-A745-92CE1858050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07" name="Line 8">
                <a:extLst>
                  <a:ext uri="{FF2B5EF4-FFF2-40B4-BE49-F238E27FC236}">
                    <a16:creationId xmlns:a16="http://schemas.microsoft.com/office/drawing/2014/main" xmlns="" id="{7990595D-1570-4E12-8BE4-0AAF50A5B6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2400"/>
              </a:p>
            </p:txBody>
          </p:sp>
          <p:sp>
            <p:nvSpPr>
              <p:cNvPr id="208" name="Line 9">
                <a:extLst>
                  <a:ext uri="{FF2B5EF4-FFF2-40B4-BE49-F238E27FC236}">
                    <a16:creationId xmlns:a16="http://schemas.microsoft.com/office/drawing/2014/main" xmlns="" id="{84B1F9BA-6AA8-4794-A3E0-96A8F0280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2400"/>
              </a:p>
            </p:txBody>
          </p:sp>
        </p:grpSp>
        <p:sp>
          <p:nvSpPr>
            <p:cNvPr id="203" name="Line 10">
              <a:extLst>
                <a:ext uri="{FF2B5EF4-FFF2-40B4-BE49-F238E27FC236}">
                  <a16:creationId xmlns:a16="http://schemas.microsoft.com/office/drawing/2014/main" xmlns="" id="{F5E3097C-ACAC-46F7-9C06-6A0359898BB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>
              <a:off x="2704964" y="6069702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204" name="Line 11">
              <a:extLst>
                <a:ext uri="{FF2B5EF4-FFF2-40B4-BE49-F238E27FC236}">
                  <a16:creationId xmlns:a16="http://schemas.microsoft.com/office/drawing/2014/main" xmlns="" id="{CCD4BA94-D16C-4BF5-A398-B2938DE90F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6" y="6061720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205" name="Line 12">
              <a:extLst>
                <a:ext uri="{FF2B5EF4-FFF2-40B4-BE49-F238E27FC236}">
                  <a16:creationId xmlns:a16="http://schemas.microsoft.com/office/drawing/2014/main" xmlns="" id="{A297D4CA-95B0-4B04-BAA8-82B9319BBA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  <p:sp>
          <p:nvSpPr>
            <p:cNvPr id="206" name="Line 13">
              <a:extLst>
                <a:ext uri="{FF2B5EF4-FFF2-40B4-BE49-F238E27FC236}">
                  <a16:creationId xmlns:a16="http://schemas.microsoft.com/office/drawing/2014/main" xmlns="" id="{25AC9534-C96A-42BD-B8C7-329661A6A8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2400"/>
            </a:p>
          </p:txBody>
        </p:sp>
      </p:grpSp>
      <p:grpSp>
        <p:nvGrpSpPr>
          <p:cNvPr id="224" name="Group 316">
            <a:extLst>
              <a:ext uri="{FF2B5EF4-FFF2-40B4-BE49-F238E27FC236}">
                <a16:creationId xmlns:a16="http://schemas.microsoft.com/office/drawing/2014/main" xmlns="" id="{8D265672-BBEF-4B18-A1FF-FECE3EBE2978}"/>
              </a:ext>
            </a:extLst>
          </p:cNvPr>
          <p:cNvGrpSpPr>
            <a:grpSpLocks/>
          </p:cNvGrpSpPr>
          <p:nvPr/>
        </p:nvGrpSpPr>
        <p:grpSpPr bwMode="auto">
          <a:xfrm>
            <a:off x="3397596" y="5178758"/>
            <a:ext cx="272348" cy="170447"/>
            <a:chOff x="4332" y="3113"/>
            <a:chExt cx="272" cy="189"/>
          </a:xfrm>
        </p:grpSpPr>
        <p:sp>
          <p:nvSpPr>
            <p:cNvPr id="225" name="Line 317">
              <a:extLst>
                <a:ext uri="{FF2B5EF4-FFF2-40B4-BE49-F238E27FC236}">
                  <a16:creationId xmlns:a16="http://schemas.microsoft.com/office/drawing/2014/main" xmlns="" id="{7BDD2763-9BEF-40F8-9032-E16C5BA62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26" name="Line 318">
              <a:extLst>
                <a:ext uri="{FF2B5EF4-FFF2-40B4-BE49-F238E27FC236}">
                  <a16:creationId xmlns:a16="http://schemas.microsoft.com/office/drawing/2014/main" xmlns="" id="{DE974ECA-119A-4697-9ED3-600D6CFC0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27" name="Line 319">
              <a:extLst>
                <a:ext uri="{FF2B5EF4-FFF2-40B4-BE49-F238E27FC236}">
                  <a16:creationId xmlns:a16="http://schemas.microsoft.com/office/drawing/2014/main" xmlns="" id="{3BB83EC7-EFC5-4C27-9F82-A7EF04871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28" name="Line 320">
              <a:extLst>
                <a:ext uri="{FF2B5EF4-FFF2-40B4-BE49-F238E27FC236}">
                  <a16:creationId xmlns:a16="http://schemas.microsoft.com/office/drawing/2014/main" xmlns="" id="{56E5D367-D07E-4E67-9FB8-E8A8EEFFD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xmlns="" id="{DE3D6FC8-C892-4662-B642-461042D89819}"/>
              </a:ext>
            </a:extLst>
          </p:cNvPr>
          <p:cNvGrpSpPr/>
          <p:nvPr/>
        </p:nvGrpSpPr>
        <p:grpSpPr>
          <a:xfrm rot="16200000">
            <a:off x="2543383" y="2090875"/>
            <a:ext cx="351193" cy="235230"/>
            <a:chOff x="5327708" y="3437408"/>
            <a:chExt cx="351193" cy="235230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xmlns="" id="{7E32CDA7-5E97-4E90-8924-C60A0B71EA0B}"/>
                </a:ext>
              </a:extLst>
            </p:cNvPr>
            <p:cNvCxnSpPr>
              <a:cxnSpLocks/>
            </p:cNvCxnSpPr>
            <p:nvPr/>
          </p:nvCxnSpPr>
          <p:spPr>
            <a:xfrm>
              <a:off x="5327708" y="3437408"/>
              <a:ext cx="35119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xmlns="" id="{05BAEDA6-A462-4F10-8533-FD248E4AB560}"/>
                </a:ext>
              </a:extLst>
            </p:cNvPr>
            <p:cNvGrpSpPr/>
            <p:nvPr/>
          </p:nvGrpSpPr>
          <p:grpSpPr>
            <a:xfrm rot="16200000">
              <a:off x="5405656" y="3434274"/>
              <a:ext cx="177202" cy="299526"/>
              <a:chOff x="5405656" y="3434274"/>
              <a:chExt cx="177202" cy="299526"/>
            </a:xfrm>
          </p:grpSpPr>
          <p:sp>
            <p:nvSpPr>
              <p:cNvPr id="232" name="Arc 231">
                <a:extLst>
                  <a:ext uri="{FF2B5EF4-FFF2-40B4-BE49-F238E27FC236}">
                    <a16:creationId xmlns:a16="http://schemas.microsoft.com/office/drawing/2014/main" xmlns="" id="{30EFA7CE-FC9A-4CC9-B33C-AEDA5C0B4618}"/>
                  </a:ext>
                </a:extLst>
              </p:cNvPr>
              <p:cNvSpPr/>
              <p:nvPr/>
            </p:nvSpPr>
            <p:spPr>
              <a:xfrm>
                <a:off x="5405656" y="3462338"/>
                <a:ext cx="177201" cy="271462"/>
              </a:xfrm>
              <a:prstGeom prst="arc">
                <a:avLst>
                  <a:gd name="adj1" fmla="val 17282024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Arc 232">
                <a:extLst>
                  <a:ext uri="{FF2B5EF4-FFF2-40B4-BE49-F238E27FC236}">
                    <a16:creationId xmlns:a16="http://schemas.microsoft.com/office/drawing/2014/main" xmlns="" id="{2EEF997A-5FCB-45AF-96BD-28A65BC19B2E}"/>
                  </a:ext>
                </a:extLst>
              </p:cNvPr>
              <p:cNvSpPr/>
              <p:nvPr/>
            </p:nvSpPr>
            <p:spPr>
              <a:xfrm flipV="1">
                <a:off x="5408448" y="3434274"/>
                <a:ext cx="174410" cy="299525"/>
              </a:xfrm>
              <a:prstGeom prst="arc">
                <a:avLst>
                  <a:gd name="adj1" fmla="val 17534850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xmlns="" id="{964CF900-E23C-46B6-8CC7-F0242B4E98B4}"/>
                  </a:ext>
                </a:extLst>
              </p:cNvPr>
              <p:cNvSpPr txBox="1"/>
              <p:nvPr/>
            </p:nvSpPr>
            <p:spPr>
              <a:xfrm>
                <a:off x="4435760" y="39626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964CF900-E23C-46B6-8CC7-F0242B4E9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60" y="3962666"/>
                <a:ext cx="207108" cy="276999"/>
              </a:xfrm>
              <a:prstGeom prst="rect">
                <a:avLst/>
              </a:prstGeom>
              <a:blipFill>
                <a:blip r:embed="rId12"/>
                <a:stretch>
                  <a:fillRect l="-26471" r="-2058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xmlns="" id="{0F330408-93AE-4807-9A2F-4BD1CDAA0D6B}"/>
              </a:ext>
            </a:extLst>
          </p:cNvPr>
          <p:cNvGrpSpPr/>
          <p:nvPr/>
        </p:nvGrpSpPr>
        <p:grpSpPr>
          <a:xfrm rot="10800000">
            <a:off x="2798341" y="4352302"/>
            <a:ext cx="262393" cy="170994"/>
            <a:chOff x="9454101" y="1189725"/>
            <a:chExt cx="397565" cy="265365"/>
          </a:xfrm>
          <a:solidFill>
            <a:schemeClr val="tx1"/>
          </a:solidFill>
        </p:grpSpPr>
        <p:sp>
          <p:nvSpPr>
            <p:cNvPr id="257" name="Isosceles Triangle 256">
              <a:extLst>
                <a:ext uri="{FF2B5EF4-FFF2-40B4-BE49-F238E27FC236}">
                  <a16:creationId xmlns:a16="http://schemas.microsoft.com/office/drawing/2014/main" xmlns="" id="{56B3F976-0C0D-42BF-966E-2EB357E2FBC6}"/>
                </a:ext>
              </a:extLst>
            </p:cNvPr>
            <p:cNvSpPr/>
            <p:nvPr/>
          </p:nvSpPr>
          <p:spPr>
            <a:xfrm>
              <a:off x="9529011" y="1210198"/>
              <a:ext cx="264694" cy="24489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xmlns="" id="{1A795768-1965-40C3-BF6C-A4087CE52656}"/>
                </a:ext>
              </a:extLst>
            </p:cNvPr>
            <p:cNvCxnSpPr>
              <a:cxnSpLocks/>
            </p:cNvCxnSpPr>
            <p:nvPr/>
          </p:nvCxnSpPr>
          <p:spPr>
            <a:xfrm>
              <a:off x="9454101" y="1189725"/>
              <a:ext cx="397565" cy="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xmlns="" id="{797F10C1-3DD9-4A30-9DA8-6F5CEF507781}"/>
              </a:ext>
            </a:extLst>
          </p:cNvPr>
          <p:cNvCxnSpPr>
            <a:cxnSpLocks/>
            <a:stCxn id="257" idx="0"/>
          </p:cNvCxnSpPr>
          <p:nvPr/>
        </p:nvCxnSpPr>
        <p:spPr>
          <a:xfrm rot="5400000" flipH="1" flipV="1">
            <a:off x="3204724" y="3387748"/>
            <a:ext cx="841576" cy="1403136"/>
          </a:xfrm>
          <a:prstGeom prst="bentConnector4">
            <a:avLst>
              <a:gd name="adj1" fmla="val 99599"/>
              <a:gd name="adj2" fmla="val 531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xmlns="" id="{E58DB97D-557B-4D0F-9B26-5613158015C0}"/>
              </a:ext>
            </a:extLst>
          </p:cNvPr>
          <p:cNvCxnSpPr/>
          <p:nvPr/>
        </p:nvCxnSpPr>
        <p:spPr>
          <a:xfrm>
            <a:off x="3533770" y="4621826"/>
            <a:ext cx="0" cy="593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xmlns="" id="{91D6F240-56EE-404D-989B-E82E77BE53E3}"/>
              </a:ext>
            </a:extLst>
          </p:cNvPr>
          <p:cNvCxnSpPr>
            <a:cxnSpLocks/>
            <a:stCxn id="45" idx="2"/>
            <a:endCxn id="139" idx="2"/>
          </p:cNvCxnSpPr>
          <p:nvPr/>
        </p:nvCxnSpPr>
        <p:spPr>
          <a:xfrm rot="10800000">
            <a:off x="4404887" y="3674399"/>
            <a:ext cx="881858" cy="780880"/>
          </a:xfrm>
          <a:prstGeom prst="bentConnector4">
            <a:avLst>
              <a:gd name="adj1" fmla="val -120"/>
              <a:gd name="adj2" fmla="val 967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xmlns="" id="{AA242730-6080-4AAC-B8A1-94C3A64F6A5E}"/>
              </a:ext>
            </a:extLst>
          </p:cNvPr>
          <p:cNvCxnSpPr>
            <a:cxnSpLocks/>
            <a:stCxn id="204" idx="0"/>
          </p:cNvCxnSpPr>
          <p:nvPr/>
        </p:nvCxnSpPr>
        <p:spPr>
          <a:xfrm rot="5400000" flipH="1" flipV="1">
            <a:off x="2686257" y="3408433"/>
            <a:ext cx="1821770" cy="145608"/>
          </a:xfrm>
          <a:prstGeom prst="bentConnector3">
            <a:avLst>
              <a:gd name="adj1" fmla="val 996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Oval 278">
            <a:extLst>
              <a:ext uri="{FF2B5EF4-FFF2-40B4-BE49-F238E27FC236}">
                <a16:creationId xmlns:a16="http://schemas.microsoft.com/office/drawing/2014/main" xmlns="" id="{C00A2DA9-CD72-4F5E-B24E-E8D48E2FBC32}"/>
              </a:ext>
            </a:extLst>
          </p:cNvPr>
          <p:cNvSpPr/>
          <p:nvPr/>
        </p:nvSpPr>
        <p:spPr>
          <a:xfrm flipH="1" flipV="1">
            <a:off x="3499337" y="3643405"/>
            <a:ext cx="70750" cy="71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5" name="Connector: Elbow 284">
            <a:extLst>
              <a:ext uri="{FF2B5EF4-FFF2-40B4-BE49-F238E27FC236}">
                <a16:creationId xmlns:a16="http://schemas.microsoft.com/office/drawing/2014/main" xmlns="" id="{EE26EB61-3B48-4D35-9756-5DB42757585B}"/>
              </a:ext>
            </a:extLst>
          </p:cNvPr>
          <p:cNvCxnSpPr>
            <a:cxnSpLocks/>
            <a:stCxn id="257" idx="0"/>
          </p:cNvCxnSpPr>
          <p:nvPr/>
        </p:nvCxnSpPr>
        <p:spPr>
          <a:xfrm rot="16200000" flipH="1">
            <a:off x="2918843" y="4515205"/>
            <a:ext cx="618866" cy="608664"/>
          </a:xfrm>
          <a:prstGeom prst="bentConnector3">
            <a:avLst>
              <a:gd name="adj1" fmla="val 828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xmlns="" id="{F1B40F24-0F60-4C3C-97EE-1BB9D82B7D1B}"/>
              </a:ext>
            </a:extLst>
          </p:cNvPr>
          <p:cNvCxnSpPr>
            <a:cxnSpLocks/>
            <a:stCxn id="71" idx="0"/>
          </p:cNvCxnSpPr>
          <p:nvPr/>
        </p:nvCxnSpPr>
        <p:spPr>
          <a:xfrm rot="16200000" flipH="1">
            <a:off x="3230816" y="1778715"/>
            <a:ext cx="465840" cy="418710"/>
          </a:xfrm>
          <a:prstGeom prst="bentConnector3">
            <a:avLst>
              <a:gd name="adj1" fmla="val 990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xmlns="" id="{F843D2C8-E481-4918-95DF-3B7B2E0B243D}"/>
              </a:ext>
            </a:extLst>
          </p:cNvPr>
          <p:cNvCxnSpPr/>
          <p:nvPr/>
        </p:nvCxnSpPr>
        <p:spPr>
          <a:xfrm flipH="1">
            <a:off x="2679734" y="2209834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xmlns="" id="{04BFE84F-A19A-4107-AA0E-9B9F3188F47B}"/>
              </a:ext>
            </a:extLst>
          </p:cNvPr>
          <p:cNvCxnSpPr/>
          <p:nvPr/>
        </p:nvCxnSpPr>
        <p:spPr>
          <a:xfrm flipH="1">
            <a:off x="1839364" y="2203506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Rectángulo"/>
              <p:cNvSpPr/>
              <p:nvPr/>
            </p:nvSpPr>
            <p:spPr>
              <a:xfrm>
                <a:off x="316366" y="688415"/>
                <a:ext cx="9649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R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66" y="688415"/>
                <a:ext cx="96494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96 CuadroTexto"/>
              <p:cNvSpPr txBox="1"/>
              <p:nvPr/>
            </p:nvSpPr>
            <p:spPr>
              <a:xfrm>
                <a:off x="7437044" y="2379674"/>
                <a:ext cx="3840230" cy="104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∗</m:t>
                      </m:r>
                      <m:r>
                        <a:rPr lang="es-CR" sz="1400" b="0" i="1" smtClean="0">
                          <a:latin typeface="Cambria Math"/>
                        </a:rPr>
                        <m:t>𝑅𝑒𝑐𝑢𝑒𝑟𝑑𝑒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𝑞𝑢𝑒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𝑙𝑎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𝑒𝑐𝑢𝑎𝑐𝑖</m:t>
                      </m:r>
                      <m:r>
                        <a:rPr lang="es-CR" sz="1400" b="0" i="1" smtClean="0">
                          <a:latin typeface="Cambria Math"/>
                        </a:rPr>
                        <m:t>ó</m:t>
                      </m:r>
                      <m:r>
                        <a:rPr lang="es-CR" sz="1400" b="0" i="1" smtClean="0">
                          <a:latin typeface="Cambria Math"/>
                        </a:rPr>
                        <m:t>𝑛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𝑑𝑒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𝑐𝑎𝑟𝑔𝑎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𝑑𝑒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𝑢𝑛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𝑐𝑎𝑝𝑎𝑐𝑖𝑡𝑜𝑟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CR" sz="1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𝑣𝑖𝑒𝑛𝑒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𝑑𝑎𝑑𝑜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𝑝𝑜𝑟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𝑙𝑎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𝑓</m:t>
                      </m:r>
                      <m:r>
                        <a:rPr lang="es-CR" sz="1400" b="0" i="1" smtClean="0">
                          <a:latin typeface="Cambria Math"/>
                        </a:rPr>
                        <m:t>ó</m:t>
                      </m:r>
                      <m:r>
                        <a:rPr lang="es-CR" sz="1400" b="0" i="1" smtClean="0">
                          <a:latin typeface="Cambria Math"/>
                        </a:rPr>
                        <m:t>𝑟𝑚𝑢𝑙𝑎</m:t>
                      </m:r>
                      <m:r>
                        <a:rPr lang="es-CR" sz="1400" b="0" i="1" smtClean="0">
                          <a:latin typeface="Cambria Math"/>
                        </a:rPr>
                        <m:t>: </m:t>
                      </m:r>
                    </m:oMath>
                  </m:oMathPara>
                </a14:m>
                <a:endParaRPr lang="es-CR" sz="1400" b="0" dirty="0" smtClean="0"/>
              </a:p>
              <a:p>
                <a:pPr/>
                <a:r>
                  <a:rPr lang="es-CR" sz="1400" b="0" dirty="0" smtClean="0"/>
                  <a:t/>
                </a:r>
                <a:br>
                  <a:rPr lang="es-CR" sz="1400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𝐶𝐶</m:t>
                              </m:r>
                            </m:sub>
                          </m:s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𝐸𝐸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R" sz="14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400" i="1">
                                      <a:latin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s-CR" sz="1400" i="1"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s-CR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CR" sz="1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s-CR" sz="14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s-C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R" sz="1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s-CR" sz="1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400" i="1"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s-CR" sz="1400" i="1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es-C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𝐸𝐸</m:t>
                          </m:r>
                        </m:sub>
                      </m:sSub>
                    </m:oMath>
                  </m:oMathPara>
                </a14:m>
                <a:endParaRPr lang="es-CR" sz="1400" dirty="0" smtClean="0"/>
              </a:p>
            </p:txBody>
          </p:sp>
        </mc:Choice>
        <mc:Fallback xmlns="">
          <p:sp>
            <p:nvSpPr>
              <p:cNvPr id="97" name="9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44" y="2379674"/>
                <a:ext cx="3840230" cy="1049646"/>
              </a:xfrm>
              <a:prstGeom prst="rect">
                <a:avLst/>
              </a:prstGeom>
              <a:blipFill rotWithShape="1">
                <a:blip r:embed="rId14"/>
                <a:stretch>
                  <a:fillRect r="-1349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97 CuadroTexto"/>
              <p:cNvSpPr txBox="1"/>
              <p:nvPr/>
            </p:nvSpPr>
            <p:spPr>
              <a:xfrm>
                <a:off x="11138260" y="3167710"/>
                <a:ext cx="6489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i="1" smtClean="0">
                          <a:latin typeface="Cambria Math"/>
                          <a:ea typeface="Cambria Math"/>
                        </a:rPr>
                        <m:t>𝜏</m:t>
                      </m:r>
                      <m:r>
                        <a:rPr lang="es-CR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CR" sz="1100" b="0" i="1" smtClean="0">
                          <a:latin typeface="Cambria Math"/>
                          <a:ea typeface="Cambria Math"/>
                        </a:rPr>
                        <m:t>𝑅𝐶</m:t>
                      </m:r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98" name="9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260" y="3167710"/>
                <a:ext cx="648959" cy="2616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Rectángulo"/>
              <p:cNvSpPr/>
              <p:nvPr/>
            </p:nvSpPr>
            <p:spPr>
              <a:xfrm>
                <a:off x="7437044" y="3504905"/>
                <a:ext cx="43851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CR" sz="12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s-CR" sz="1200" b="0" i="1" smtClean="0">
                            <a:latin typeface="Cambria Math"/>
                            <a:ea typeface="Cambria Math"/>
                          </a:rPr>
                          <m:t>𝑑𝑜𝑛𝑑𝑒</m:t>
                        </m:r>
                        <m:r>
                          <a:rPr lang="es-CR" sz="12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s-CR" sz="1200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p>
                        <m:r>
                          <a:rPr lang="es-CR" sz="1200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CR" sz="1200" dirty="0" smtClean="0"/>
                  <a:t> es el valor con que esta cargado el capacitor inicialmente</a:t>
                </a:r>
                <a:endParaRPr lang="es-CR" sz="1200" dirty="0"/>
              </a:p>
            </p:txBody>
          </p:sp>
        </mc:Choice>
        <mc:Fallback xmlns=""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44" y="3504905"/>
                <a:ext cx="4385175" cy="276999"/>
              </a:xfrm>
              <a:prstGeom prst="rect">
                <a:avLst/>
              </a:prstGeom>
              <a:blipFill rotWithShape="1">
                <a:blip r:embed="rId1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95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21339</TotalTime>
  <Words>851</Words>
  <Application>Microsoft Office PowerPoint</Application>
  <PresentationFormat>Personalizado</PresentationFormat>
  <Paragraphs>262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Office Theme</vt:lpstr>
      <vt:lpstr>1_Office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Ramirez Antillon</dc:creator>
  <cp:lastModifiedBy>Ramírez Antillón Ignacio</cp:lastModifiedBy>
  <cp:revision>463</cp:revision>
  <dcterms:created xsi:type="dcterms:W3CDTF">2017-08-13T01:18:26Z</dcterms:created>
  <dcterms:modified xsi:type="dcterms:W3CDTF">2018-05-13T02:07:09Z</dcterms:modified>
</cp:coreProperties>
</file>