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sldIdLst>
    <p:sldId id="364" r:id="rId5"/>
    <p:sldId id="365" r:id="rId6"/>
    <p:sldId id="374" r:id="rId7"/>
    <p:sldId id="375" r:id="rId8"/>
    <p:sldId id="376" r:id="rId9"/>
    <p:sldId id="368" r:id="rId10"/>
    <p:sldId id="369" r:id="rId11"/>
    <p:sldId id="370" r:id="rId12"/>
    <p:sldId id="371" r:id="rId13"/>
    <p:sldId id="372" r:id="rId14"/>
    <p:sldId id="373" r:id="rId15"/>
    <p:sldId id="378" r:id="rId16"/>
    <p:sldId id="380" r:id="rId17"/>
    <p:sldId id="381" r:id="rId18"/>
    <p:sldId id="3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DEEBF7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>
        <p:scale>
          <a:sx n="80" d="100"/>
          <a:sy n="80" d="100"/>
        </p:scale>
        <p:origin x="-10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5F2B4-9F7D-465A-9096-15D9C9445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55087F-57AD-4CB0-9DB8-ED7939A0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DF74D9-B6A9-4FE3-9519-AF40E3E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A22E02-1BF7-4C1D-AFEE-9F9B0C1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280B2D-1E00-4E1B-86CB-99B8D8D2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0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D9BE79-88A7-46BA-8233-4827DA54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817409-8D7D-4870-B67E-42E6FAF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4A39D0-250D-47AA-80E3-2464669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168419-1F2F-4284-A9C8-9A0D931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C2AC81-FB2E-47B5-934B-54D61A17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51805-7F4A-458A-BE0C-34E18AD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913B74-5619-4291-94D7-725E6B4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CE77F-B2DC-4C3E-8247-995F840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4D50C3-C3EA-4C34-A9E4-3F0D01C9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EFEAF2-7E41-4A76-B0D9-F7E58F49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1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1220C-4BD6-4D58-AE30-8B607E7F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0DF69-8066-48C4-B5D5-04D3584ED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9AFADE-9F69-40C3-A577-F5942949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524105-EEFF-4118-AB91-81761EF8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13F640-4E87-43B9-AB64-155F44FC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49F664-1637-4334-A4F2-6CFFBE1C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074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98C3E-4CD1-4DFC-8CAC-4968C0AA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A9B36-5065-4885-BE46-B356E1E3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A53DE1-D21E-4725-9A31-CCE6027C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BC718BF-8999-4D3C-8F23-C2B19B5D3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66E519-386A-4603-8470-42CE2BAB8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28CE13-F774-4C58-BEF8-BA26FE9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F14772-EB3D-446E-ADC3-F8360007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10F183-9076-43C5-A346-8A5B43C5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81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C4D18-004E-4A83-9CC6-140E868C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25544-9E80-4F48-8EAB-CDBA6276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E4266C-32B8-48FB-92E3-C7B1624D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583A56-9151-4F0E-9E49-28167983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905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6A84AF-9C96-477F-BAA7-2AC9E3EB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AE8A53-7CD2-41A9-BE4A-1AB9ADF9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65937E-A0CF-47CD-8377-2E3AF71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85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6BC40-E9C6-4F53-A8C4-5EC28D0E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8C0AA3-8E49-4B76-AAC4-D62630E9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A89A44-154D-44C7-8C62-50E0708C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1E909D-2599-4B45-B423-DD396E47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C02AD2-A40E-4366-8536-F9EA2F7F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CEC912-DB52-4D4A-9637-CC4926C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0E7D9-EDCD-443A-A630-4B7EAA7A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B022E2-BD66-4F80-AF9E-00EE50779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204C2D-8226-4927-86DD-0D14B925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E7D127-A442-4436-83C5-FAA5C6A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45DD0C-50A4-46A3-ADAA-85F3666B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BE2BF8-FF56-4BEF-92FF-83472424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03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B46CCA-B9F9-4827-AD6D-9C221C1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B3AB98-E3DB-43B7-A4DC-BF8C12D2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6682C6-F16C-44A4-A34F-593A1B3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15CB9F-81AE-4E7C-B54F-CBFADFA5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637509-2DA0-4BDF-9387-C87107B8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07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CD19699-5324-4222-A6C3-F779A5289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0E7BBC-58C4-4F3D-88D3-B80B70BA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B9A142-0FD4-4FDB-9102-D7B00C3B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23CA9C-2377-49CA-B8E3-79729A1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F9AEB4-983C-49A6-976B-7EDBA9BF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34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C437E-033E-4CF6-A519-18BB8851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74FC1F-36E9-46D3-BB0A-D26EEF184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BD9682-D737-4A2D-99FC-060E4FB5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D68F82-7F68-4506-AF7F-D5B10AC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59B295-CA3F-45D0-8151-0E8C1C6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90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CF90B-8905-42BB-B327-CB853BE7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C36D6B-5207-43B1-B39E-A19B465F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E05090-467D-47B4-9A4C-2F8A6A54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B493FC-DCBA-4128-9D07-37FE1B49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3C31CE-6D1F-40A3-BDEE-BD86820C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50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8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84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23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47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8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75C66-0881-45C2-BB00-26E33D4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07CFCB-5E63-43BF-BBF1-2663E0DD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DEA26-4F83-48A9-B041-418229C5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C985C2-1C23-432A-9675-08C7ED05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AD4EE-E857-4A00-8CEF-3C8E56B1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3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45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059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31C76-523A-4319-83EB-67FD083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2B48EC-EA6D-4288-A935-BD83243A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861E2A-E792-433F-8CB2-FB1DAC9B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D5233-C4DB-4238-A558-2D6E92A8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D31A5E-529C-4046-901E-931839F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59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935AF-139D-4A57-916B-C69604F7C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ADF651-FF8E-4732-8BD8-C6758B42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375882-DC32-4D7D-9652-C38D309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615F1F-8F64-4967-AF1C-6AB4C51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0AA118-002A-498E-A0B4-FF3A1436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02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5F2B4-9F7D-465A-9096-15D9C9445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55087F-57AD-4CB0-9DB8-ED7939A0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DF74D9-B6A9-4FE3-9519-AF40E3E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A22E02-1BF7-4C1D-AFEE-9F9B0C1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280B2D-1E00-4E1B-86CB-99B8D8D2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6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D9BE79-88A7-46BA-8233-4827DA54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817409-8D7D-4870-B67E-42E6FAF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4A39D0-250D-47AA-80E3-2464669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168419-1F2F-4284-A9C8-9A0D931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C2AC81-FB2E-47B5-934B-54D61A17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713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51805-7F4A-458A-BE0C-34E18AD1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C913B74-5619-4291-94D7-725E6B41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CE77F-B2DC-4C3E-8247-995F840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4D50C3-C3EA-4C34-A9E4-3F0D01C9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EFEAF2-7E41-4A76-B0D9-F7E58F49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355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1220C-4BD6-4D58-AE30-8B607E7F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E0DF69-8066-48C4-B5D5-04D3584ED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9AFADE-9F69-40C3-A577-F5942949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524105-EEFF-4118-AB91-81761EF8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13F640-4E87-43B9-AB64-155F44FC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49F664-1637-4334-A4F2-6CFFBE1C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01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298C3E-4CD1-4DFC-8CAC-4968C0AA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A9B36-5065-4885-BE46-B356E1E31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A53DE1-D21E-4725-9A31-CCE6027C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BC718BF-8999-4D3C-8F23-C2B19B5D3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66E519-386A-4603-8470-42CE2BAB8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28CE13-F774-4C58-BEF8-BA26FE9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F14772-EB3D-446E-ADC3-F8360007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10F183-9076-43C5-A346-8A5B43C5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06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4C4D18-004E-4A83-9CC6-140E868C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625544-9E80-4F48-8EAB-CDBA6276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E4266C-32B8-48FB-92E3-C7B1624D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583A56-9151-4F0E-9E49-28167983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2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F2DC78-88C2-44E7-A7B1-D5D4012B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051240-DFCE-4201-B058-F969F0F0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3C75CA-E6C5-411F-88C7-C6C2005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A3EC9F-5447-42AB-9F44-7631D451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1DF102-368A-4433-8C16-B8E7443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53F755-2F2B-4315-8156-83A23CF6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3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6A84AF-9C96-477F-BAA7-2AC9E3EB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AE8A53-7CD2-41A9-BE4A-1AB9ADF9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65937E-A0CF-47CD-8377-2E3AF716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01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96BC40-E9C6-4F53-A8C4-5EC28D0E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8C0AA3-8E49-4B76-AAC4-D62630E9A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A89A44-154D-44C7-8C62-50E0708C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1E909D-2599-4B45-B423-DD396E47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C02AD2-A40E-4366-8536-F9EA2F7F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CEC912-DB52-4D4A-9637-CC4926C0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32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50E7D9-EDCD-443A-A630-4B7EAA7A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B022E2-BD66-4F80-AF9E-00EE50779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204C2D-8226-4927-86DD-0D14B925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E7D127-A442-4436-83C5-FAA5C6A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45DD0C-50A4-46A3-ADAA-85F3666B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BE2BF8-FF56-4BEF-92FF-83472424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8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B46CCA-B9F9-4827-AD6D-9C221C1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B3AB98-E3DB-43B7-A4DC-BF8C12D2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6682C6-F16C-44A4-A34F-593A1B3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15CB9F-81AE-4E7C-B54F-CBFADFA5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637509-2DA0-4BDF-9387-C87107B8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235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CD19699-5324-4222-A6C3-F779A5289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0E7BBC-58C4-4F3D-88D3-B80B70BA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B9A142-0FD4-4FDB-9102-D7B00C3B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E23CA9C-2377-49CA-B8E3-79729A18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F9AEB4-983C-49A6-976B-7EDBA9BF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C9490B-5762-431D-A0D2-66B8417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4FD780-1CEE-4E6D-95D6-F744A389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CD86E8C-A525-42E9-BA24-789FA8A7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C6A4B0-2666-4543-B014-079CA538F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EBBDA5-43F0-42B5-B4EC-22A45948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2B148D-D3B4-4DF1-8913-7E5E34A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FD030-7DE2-492D-9E36-B389BFEE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58F07F-724D-4155-8601-ABFABEF5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BD16-88B9-474E-A71C-815D5F7C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E487E72-7C39-4DBC-B164-E0B7FDB2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535FC-08DC-48A4-9A63-067A94E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612FD3-7A7D-4F62-AAB9-F599B3B5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FA53C5B-754D-461E-BBB0-C94B824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F8F9ACF-5EAD-40AC-9313-C84B8D6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190328-C41F-4084-80D1-F4F3301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713CA6-27C0-48AD-8307-07849B67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6400E9-B5B0-4477-AEC9-F1782AA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188477-5A47-4D3C-B964-EE336E9B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85D0D82-940A-4668-AB84-522B93EF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C2818A5-BBB6-4790-8C32-445709F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3C7D3F-8E76-4009-A2F9-7A21F53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0B46EC-5DCD-4AF0-8780-001A94F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4685F1-C6FB-478E-81EA-77673163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97EB37C-E31B-4406-A58C-9DC10201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3BBBB59-B6A0-46A8-B64E-DF9A563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EB5DAE-E7D0-4FEF-A0F1-71957446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2D5A38-BBAC-4A76-A5D7-180D101F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3E7A39-B1F1-47B4-B084-5393C90F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711FC9-F1EE-4532-B818-7D503885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1ACAF3-4AA3-408B-B82C-86083BC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C8F68E-A65B-4079-BEB5-AE8E7973C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ABA28-B8B6-425D-A948-51D4CE76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234FA7-9CD0-472E-9081-BA76773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8502DB-B602-401B-9160-BD2B6160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1A574-DA33-4088-971C-0763FA6A5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335F-4626-4A8A-A3FA-117BB1B534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4364E2-AB3C-479D-ACA5-CBA46C5B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62BB4F-E1C2-4117-BD01-817103B2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3915A-6697-44CF-8643-71AF72327A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6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33E7A39-B1F1-47B4-B084-5393C90F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711FC9-F1EE-4532-B818-7D503885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1ACAF3-4AA3-408B-B82C-86083BC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D9BB-F166-4602-967A-CCE191295C1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C8F68E-A65B-4079-BEB5-AE8E7973C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ABA28-B8B6-425D-A948-51D4CE76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7D5F-EB5B-4C25-98FD-1075C82AFF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531.png"/><Relationship Id="rId5" Type="http://schemas.openxmlformats.org/officeDocument/2006/relationships/image" Target="../media/image72.png"/><Relationship Id="rId15" Type="http://schemas.openxmlformats.org/officeDocument/2006/relationships/image" Target="../media/image73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7.png"/><Relationship Id="rId21" Type="http://schemas.openxmlformats.org/officeDocument/2006/relationships/image" Target="../media/image101.png"/><Relationship Id="rId7" Type="http://schemas.openxmlformats.org/officeDocument/2006/relationships/image" Target="../media/image91.png"/><Relationship Id="rId12" Type="http://schemas.openxmlformats.org/officeDocument/2006/relationships/image" Target="../media/image85.png"/><Relationship Id="rId17" Type="http://schemas.openxmlformats.org/officeDocument/2006/relationships/image" Target="../media/image97.png"/><Relationship Id="rId2" Type="http://schemas.openxmlformats.org/officeDocument/2006/relationships/image" Target="../media/image86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5" Type="http://schemas.openxmlformats.org/officeDocument/2006/relationships/image" Target="../media/image89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10" Type="http://schemas.openxmlformats.org/officeDocument/2006/relationships/image" Target="../media/image83.png"/><Relationship Id="rId19" Type="http://schemas.openxmlformats.org/officeDocument/2006/relationships/image" Target="../media/image99.png"/><Relationship Id="rId4" Type="http://schemas.openxmlformats.org/officeDocument/2006/relationships/image" Target="../media/image88.png"/><Relationship Id="rId9" Type="http://schemas.openxmlformats.org/officeDocument/2006/relationships/image" Target="../media/image7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5.png"/><Relationship Id="rId7" Type="http://schemas.openxmlformats.org/officeDocument/2006/relationships/image" Target="../media/image10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09.png"/><Relationship Id="rId4" Type="http://schemas.openxmlformats.org/officeDocument/2006/relationships/image" Target="../media/image97.png"/><Relationship Id="rId9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95.png"/><Relationship Id="rId7" Type="http://schemas.openxmlformats.org/officeDocument/2006/relationships/image" Target="../media/image100.png"/><Relationship Id="rId12" Type="http://schemas.openxmlformats.org/officeDocument/2006/relationships/image" Target="../media/image111.png"/><Relationship Id="rId2" Type="http://schemas.openxmlformats.org/officeDocument/2006/relationships/image" Target="../media/image104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97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30.png"/><Relationship Id="rId3" Type="http://schemas.openxmlformats.org/officeDocument/2006/relationships/image" Target="../media/image118.png"/><Relationship Id="rId7" Type="http://schemas.openxmlformats.org/officeDocument/2006/relationships/image" Target="../media/image940.png"/><Relationship Id="rId12" Type="http://schemas.openxmlformats.org/officeDocument/2006/relationships/image" Target="../media/image12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21.png"/><Relationship Id="rId11" Type="http://schemas.openxmlformats.org/officeDocument/2006/relationships/image" Target="../media/image83.png"/><Relationship Id="rId5" Type="http://schemas.openxmlformats.org/officeDocument/2006/relationships/image" Target="../media/image120.png"/><Relationship Id="rId15" Type="http://schemas.openxmlformats.org/officeDocument/2006/relationships/image" Target="../media/image132.png"/><Relationship Id="rId10" Type="http://schemas.openxmlformats.org/officeDocument/2006/relationships/image" Target="../media/image128.png"/><Relationship Id="rId4" Type="http://schemas.openxmlformats.org/officeDocument/2006/relationships/image" Target="../media/image126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2.png"/><Relationship Id="rId21" Type="http://schemas.openxmlformats.org/officeDocument/2006/relationships/image" Target="../media/image3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5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9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0.png"/><Relationship Id="rId7" Type="http://schemas.openxmlformats.org/officeDocument/2006/relationships/image" Target="../media/image3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0.png"/><Relationship Id="rId5" Type="http://schemas.openxmlformats.org/officeDocument/2006/relationships/image" Target="../media/image370.png"/><Relationship Id="rId10" Type="http://schemas.openxmlformats.org/officeDocument/2006/relationships/image" Target="../media/image410.png"/><Relationship Id="rId4" Type="http://schemas.openxmlformats.org/officeDocument/2006/relationships/image" Target="../media/image21.png"/><Relationship Id="rId9" Type="http://schemas.openxmlformats.org/officeDocument/2006/relationships/image" Target="../media/image4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4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480.png"/><Relationship Id="rId5" Type="http://schemas.openxmlformats.org/officeDocument/2006/relationships/image" Target="../media/image44.png"/><Relationship Id="rId10" Type="http://schemas.openxmlformats.org/officeDocument/2006/relationships/image" Target="../media/image470.png"/><Relationship Id="rId4" Type="http://schemas.openxmlformats.org/officeDocument/2006/relationships/image" Target="../media/image43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0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7.png"/><Relationship Id="rId2" Type="http://schemas.openxmlformats.org/officeDocument/2006/relationships/image" Target="../media/image59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531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CuadroTexto"/>
              <p:cNvSpPr txBox="1"/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Análisis de Circuitos Aritméticos utilizando </a:t>
                </a:r>
                <a:r>
                  <a:rPr lang="es-CR" sz="2000" dirty="0" smtClean="0">
                    <a:solidFill>
                      <a:prstClr val="black"/>
                    </a:solidFill>
                  </a:rPr>
                  <a:t>CCV   </a:t>
                </a:r>
                <a:r>
                  <a:rPr lang="es-CR" sz="20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20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20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2000">
                        <a:latin typeface="Cambria Math"/>
                      </a:rPr>
                      <m:t>y</m:t>
                    </m:r>
                    <m:r>
                      <a:rPr lang="es-CR" sz="20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200" dirty="0">
                        <a:ea typeface="Cambria Math"/>
                      </a:rPr>
                      <m:t>→</m:t>
                    </m:r>
                    <m:r>
                      <a:rPr lang="es-CR" sz="12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2000" dirty="0">
                    <a:solidFill>
                      <a:prstClr val="black"/>
                    </a:solidFill>
                  </a:rPr>
                  <a:t>)</a:t>
                </a:r>
                <a:r>
                  <a:rPr lang="es-CR" sz="2000" dirty="0" smtClean="0"/>
                  <a:t> </a:t>
                </a:r>
                <a:endParaRPr lang="es-CR" sz="1200" dirty="0"/>
              </a:p>
            </p:txBody>
          </p:sp>
        </mc:Choice>
        <mc:Fallback xmlns="">
          <p:sp>
            <p:nvSpPr>
              <p:cNvPr id="82" name="8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22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15 Grupo"/>
          <p:cNvGrpSpPr/>
          <p:nvPr/>
        </p:nvGrpSpPr>
        <p:grpSpPr>
          <a:xfrm>
            <a:off x="1825507" y="3346242"/>
            <a:ext cx="2833260" cy="959051"/>
            <a:chOff x="906145" y="1741159"/>
            <a:chExt cx="2833260" cy="959051"/>
          </a:xfrm>
        </p:grpSpPr>
        <p:grpSp>
          <p:nvGrpSpPr>
            <p:cNvPr id="8" name="7 Grupo"/>
            <p:cNvGrpSpPr/>
            <p:nvPr/>
          </p:nvGrpSpPr>
          <p:grpSpPr>
            <a:xfrm>
              <a:off x="2195355" y="1741159"/>
              <a:ext cx="902525" cy="959051"/>
              <a:chOff x="2195355" y="1741159"/>
              <a:chExt cx="902525" cy="959051"/>
            </a:xfrm>
          </p:grpSpPr>
          <p:sp>
            <p:nvSpPr>
              <p:cNvPr id="5" name="4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6" name="5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7" name="6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10" name="9 Conector recto"/>
            <p:cNvCxnSpPr>
              <a:stCxn id="100" idx="1"/>
            </p:cNvCxnSpPr>
            <p:nvPr/>
          </p:nvCxnSpPr>
          <p:spPr>
            <a:xfrm>
              <a:off x="906145" y="1983884"/>
              <a:ext cx="1290917" cy="12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>
              <a:off x="1724998" y="2402992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097880" y="2216170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Conector recto"/>
            <p:cNvCxnSpPr/>
            <p:nvPr/>
          </p:nvCxnSpPr>
          <p:spPr>
            <a:xfrm>
              <a:off x="963490" y="2611371"/>
              <a:ext cx="475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109 CuadroTexto"/>
              <p:cNvSpPr txBox="1"/>
              <p:nvPr/>
            </p:nvSpPr>
            <p:spPr>
              <a:xfrm>
                <a:off x="1499643" y="3192372"/>
                <a:ext cx="41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0" name="10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43" y="3192372"/>
                <a:ext cx="41408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114 CuadroTexto"/>
              <p:cNvSpPr txBox="1"/>
              <p:nvPr/>
            </p:nvSpPr>
            <p:spPr>
              <a:xfrm>
                <a:off x="3125571" y="2581297"/>
                <a:ext cx="41415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15" name="1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571" y="2581297"/>
                <a:ext cx="414152" cy="325025"/>
              </a:xfrm>
              <a:prstGeom prst="rect">
                <a:avLst/>
              </a:prstGeom>
              <a:blipFill rotWithShape="1"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129 Conector recto"/>
          <p:cNvCxnSpPr/>
          <p:nvPr/>
        </p:nvCxnSpPr>
        <p:spPr>
          <a:xfrm flipV="1">
            <a:off x="4273160" y="2960959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2498266" y="4016432"/>
            <a:ext cx="292187" cy="249891"/>
            <a:chOff x="6176852" y="2698817"/>
            <a:chExt cx="292187" cy="249891"/>
          </a:xfrm>
        </p:grpSpPr>
        <p:cxnSp>
          <p:nvCxnSpPr>
            <p:cNvPr id="15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1503801" y="3528579"/>
            <a:ext cx="379078" cy="97028"/>
            <a:chOff x="2428859" y="6033846"/>
            <a:chExt cx="503238" cy="152658"/>
          </a:xfrm>
        </p:grpSpPr>
        <p:sp>
          <p:nvSpPr>
            <p:cNvPr id="93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4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96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1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7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8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99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0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3" name="102 Conector recto"/>
          <p:cNvCxnSpPr/>
          <p:nvPr/>
        </p:nvCxnSpPr>
        <p:spPr>
          <a:xfrm>
            <a:off x="1018988" y="3601097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3125544" y="2889702"/>
            <a:ext cx="379078" cy="97028"/>
            <a:chOff x="2428859" y="6033846"/>
            <a:chExt cx="503238" cy="152658"/>
          </a:xfrm>
        </p:grpSpPr>
        <p:sp>
          <p:nvSpPr>
            <p:cNvPr id="105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7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1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19" name="118 Conector recto"/>
          <p:cNvCxnSpPr/>
          <p:nvPr/>
        </p:nvCxnSpPr>
        <p:spPr>
          <a:xfrm>
            <a:off x="2790453" y="2960958"/>
            <a:ext cx="345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recto"/>
          <p:cNvCxnSpPr/>
          <p:nvPr/>
        </p:nvCxnSpPr>
        <p:spPr>
          <a:xfrm>
            <a:off x="3504595" y="2948829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212">
                <a:extLst>
                  <a:ext uri="{FF2B5EF4-FFF2-40B4-BE49-F238E27FC236}">
                    <a16:creationId xmlns="" xmlns:a16="http://schemas.microsoft.com/office/drawing/2014/main" id="{20CB21DC-6D12-4BAE-A866-A18B05B9D179}"/>
                  </a:ext>
                </a:extLst>
              </p:cNvPr>
              <p:cNvSpPr txBox="1"/>
              <p:nvPr/>
            </p:nvSpPr>
            <p:spPr>
              <a:xfrm>
                <a:off x="4765549" y="3654692"/>
                <a:ext cx="2266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2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0CB21DC-6D12-4BAE-A866-A18B05B9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49" y="3654692"/>
                <a:ext cx="226600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21622" b="-100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72 CuadroTexto"/>
              <p:cNvSpPr txBox="1"/>
              <p:nvPr/>
            </p:nvSpPr>
            <p:spPr>
              <a:xfrm>
                <a:off x="570518" y="3380198"/>
                <a:ext cx="4224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73" name="7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8" y="3380198"/>
                <a:ext cx="422487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CuadroTexto"/>
              <p:cNvSpPr txBox="1"/>
              <p:nvPr/>
            </p:nvSpPr>
            <p:spPr>
              <a:xfrm>
                <a:off x="1528316" y="3821120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77" name="7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16" y="3821120"/>
                <a:ext cx="418256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1532474" y="4157327"/>
            <a:ext cx="379078" cy="97028"/>
            <a:chOff x="2428859" y="6033846"/>
            <a:chExt cx="503238" cy="152658"/>
          </a:xfrm>
        </p:grpSpPr>
        <p:sp>
          <p:nvSpPr>
            <p:cNvPr id="79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80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8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8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3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84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85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8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90" name="89 Conector recto"/>
          <p:cNvCxnSpPr/>
          <p:nvPr/>
        </p:nvCxnSpPr>
        <p:spPr>
          <a:xfrm>
            <a:off x="1047661" y="422984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90 CuadroTexto"/>
              <p:cNvSpPr txBox="1"/>
              <p:nvPr/>
            </p:nvSpPr>
            <p:spPr>
              <a:xfrm>
                <a:off x="599191" y="4008946"/>
                <a:ext cx="427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91" name="9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1" y="4008946"/>
                <a:ext cx="427232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1511567" y="4530804"/>
                <a:ext cx="418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67" y="4530804"/>
                <a:ext cx="418256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1515725" y="4867011"/>
            <a:ext cx="379078" cy="97028"/>
            <a:chOff x="2428859" y="6033846"/>
            <a:chExt cx="503238" cy="152658"/>
          </a:xfrm>
        </p:grpSpPr>
        <p:sp>
          <p:nvSpPr>
            <p:cNvPr id="106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8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0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2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3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24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25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2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29" name="128 Conector recto"/>
          <p:cNvCxnSpPr/>
          <p:nvPr/>
        </p:nvCxnSpPr>
        <p:spPr>
          <a:xfrm>
            <a:off x="1030912" y="4939529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130 CuadroTexto"/>
              <p:cNvSpPr txBox="1"/>
              <p:nvPr/>
            </p:nvSpPr>
            <p:spPr>
              <a:xfrm>
                <a:off x="582442" y="4718630"/>
                <a:ext cx="427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31" name="13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2" y="4718630"/>
                <a:ext cx="427232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14 Conector angular"/>
          <p:cNvCxnSpPr>
            <a:stCxn id="126" idx="1"/>
          </p:cNvCxnSpPr>
          <p:nvPr/>
        </p:nvCxnSpPr>
        <p:spPr>
          <a:xfrm flipV="1">
            <a:off x="1837431" y="3612006"/>
            <a:ext cx="520813" cy="131539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recto"/>
          <p:cNvCxnSpPr/>
          <p:nvPr/>
        </p:nvCxnSpPr>
        <p:spPr>
          <a:xfrm flipV="1">
            <a:off x="2790453" y="2967189"/>
            <a:ext cx="0" cy="644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818989" y="1502441"/>
                <a:ext cx="2181751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CR" sz="14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4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C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89" y="1502441"/>
                <a:ext cx="2181751" cy="57637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29 Grupo"/>
          <p:cNvGrpSpPr/>
          <p:nvPr/>
        </p:nvGrpSpPr>
        <p:grpSpPr>
          <a:xfrm>
            <a:off x="6508240" y="1177403"/>
            <a:ext cx="4421631" cy="3564572"/>
            <a:chOff x="6441886" y="1232767"/>
            <a:chExt cx="4421631" cy="3564572"/>
          </a:xfrm>
        </p:grpSpPr>
        <p:sp>
          <p:nvSpPr>
            <p:cNvPr id="133" name="132 CuadroTexto"/>
            <p:cNvSpPr txBox="1"/>
            <p:nvPr/>
          </p:nvSpPr>
          <p:spPr>
            <a:xfrm>
              <a:off x="7125879" y="1232767"/>
              <a:ext cx="20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 smtClean="0"/>
                <a:t>Amplificador Restador</a:t>
              </a:r>
              <a:endParaRPr lang="es-CR" sz="1600" dirty="0"/>
            </a:p>
          </p:txBody>
        </p:sp>
        <p:grpSp>
          <p:nvGrpSpPr>
            <p:cNvPr id="203" name="202 Grupo"/>
            <p:cNvGrpSpPr/>
            <p:nvPr/>
          </p:nvGrpSpPr>
          <p:grpSpPr>
            <a:xfrm>
              <a:off x="8986085" y="3150800"/>
              <a:ext cx="902525" cy="959051"/>
              <a:chOff x="2195355" y="1741159"/>
              <a:chExt cx="902525" cy="959051"/>
            </a:xfrm>
          </p:grpSpPr>
          <p:sp>
            <p:nvSpPr>
              <p:cNvPr id="208" name="207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09" name="208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210" name="209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204" name="203 Conector recto"/>
            <p:cNvCxnSpPr>
              <a:stCxn id="196" idx="1"/>
            </p:cNvCxnSpPr>
            <p:nvPr/>
          </p:nvCxnSpPr>
          <p:spPr>
            <a:xfrm>
              <a:off x="7696875" y="3393525"/>
              <a:ext cx="1290917" cy="12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204 Conector recto"/>
            <p:cNvCxnSpPr>
              <a:stCxn id="178" idx="1"/>
            </p:cNvCxnSpPr>
            <p:nvPr/>
          </p:nvCxnSpPr>
          <p:spPr>
            <a:xfrm flipV="1">
              <a:off x="7725548" y="3812633"/>
              <a:ext cx="1260537" cy="4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205 Conector recto"/>
            <p:cNvCxnSpPr/>
            <p:nvPr/>
          </p:nvCxnSpPr>
          <p:spPr>
            <a:xfrm>
              <a:off x="9888610" y="3625811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135 CuadroTexto"/>
                <p:cNvSpPr txBox="1"/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36" name="13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136 CuadroTexto"/>
                <p:cNvSpPr txBox="1"/>
                <p:nvPr/>
              </p:nvSpPr>
              <p:spPr>
                <a:xfrm>
                  <a:off x="8996939" y="2385855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37" name="13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6939" y="2385855"/>
                  <a:ext cx="343812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137 Conector recto"/>
            <p:cNvCxnSpPr/>
            <p:nvPr/>
          </p:nvCxnSpPr>
          <p:spPr>
            <a:xfrm flipV="1">
              <a:off x="10144528" y="2765517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5169" y="3333137"/>
              <a:ext cx="379078" cy="97028"/>
              <a:chOff x="2428859" y="6033846"/>
              <a:chExt cx="503238" cy="152658"/>
            </a:xfrm>
          </p:grpSpPr>
          <p:sp>
            <p:nvSpPr>
              <p:cNvPr id="190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2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9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41" name="140 Conector recto"/>
            <p:cNvCxnSpPr/>
            <p:nvPr/>
          </p:nvCxnSpPr>
          <p:spPr>
            <a:xfrm>
              <a:off x="6881042" y="339198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6912" y="2694260"/>
              <a:ext cx="379078" cy="97028"/>
              <a:chOff x="2428859" y="6033846"/>
              <a:chExt cx="503238" cy="152658"/>
            </a:xfrm>
          </p:grpSpPr>
          <p:sp>
            <p:nvSpPr>
              <p:cNvPr id="181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3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88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4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43" name="142 Conector recto"/>
            <p:cNvCxnSpPr/>
            <p:nvPr/>
          </p:nvCxnSpPr>
          <p:spPr>
            <a:xfrm>
              <a:off x="8494149" y="2765516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"/>
            <p:cNvCxnSpPr/>
            <p:nvPr/>
          </p:nvCxnSpPr>
          <p:spPr>
            <a:xfrm flipV="1">
              <a:off x="8487858" y="2771747"/>
              <a:ext cx="0" cy="644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"/>
            <p:cNvCxnSpPr/>
            <p:nvPr/>
          </p:nvCxnSpPr>
          <p:spPr>
            <a:xfrm>
              <a:off x="9375963" y="2753387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10636917" y="3459250"/>
                  <a:ext cx="2266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6917" y="3459250"/>
                  <a:ext cx="226600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1622" b="-975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146 CuadroTexto"/>
                <p:cNvSpPr txBox="1"/>
                <p:nvPr/>
              </p:nvSpPr>
              <p:spPr>
                <a:xfrm>
                  <a:off x="6441886" y="3184756"/>
                  <a:ext cx="4224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47" name="14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886" y="3184756"/>
                  <a:ext cx="422487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147 CuadroTexto"/>
                <p:cNvSpPr txBox="1"/>
                <p:nvPr/>
              </p:nvSpPr>
              <p:spPr>
                <a:xfrm>
                  <a:off x="7410150" y="3486369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8" name="14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150" y="3486369"/>
                  <a:ext cx="343812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3842" y="3756975"/>
              <a:ext cx="379078" cy="97028"/>
              <a:chOff x="2428859" y="6033846"/>
              <a:chExt cx="503238" cy="152658"/>
            </a:xfrm>
          </p:grpSpPr>
          <p:sp>
            <p:nvSpPr>
              <p:cNvPr id="172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4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79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5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50" name="149 Conector recto"/>
            <p:cNvCxnSpPr/>
            <p:nvPr/>
          </p:nvCxnSpPr>
          <p:spPr>
            <a:xfrm>
              <a:off x="6890356" y="3818522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150 CuadroTexto"/>
                <p:cNvSpPr txBox="1"/>
                <p:nvPr/>
              </p:nvSpPr>
              <p:spPr>
                <a:xfrm>
                  <a:off x="6470559" y="3608594"/>
                  <a:ext cx="4272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51" name="15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559" y="3608594"/>
                  <a:ext cx="427232" cy="33855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151 CuadroTexto"/>
                <p:cNvSpPr txBox="1"/>
                <p:nvPr/>
              </p:nvSpPr>
              <p:spPr>
                <a:xfrm>
                  <a:off x="8018309" y="419817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52" name="1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309" y="4198171"/>
                  <a:ext cx="343812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49218" y="4310496"/>
              <a:ext cx="379078" cy="97028"/>
              <a:chOff x="2428859" y="6033846"/>
              <a:chExt cx="503238" cy="152658"/>
            </a:xfrm>
          </p:grpSpPr>
          <p:sp>
            <p:nvSpPr>
              <p:cNvPr id="162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4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70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1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5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210 CuadroTexto"/>
                <p:cNvSpPr txBox="1"/>
                <p:nvPr/>
              </p:nvSpPr>
              <p:spPr>
                <a:xfrm>
                  <a:off x="7069664" y="1664953"/>
                  <a:ext cx="11691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R" sz="1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11" name="21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664" y="1664953"/>
                  <a:ext cx="1169103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6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8302013" y="4547448"/>
              <a:ext cx="292187" cy="249891"/>
              <a:chOff x="6176852" y="2698817"/>
              <a:chExt cx="292187" cy="249891"/>
            </a:xfrm>
          </p:grpSpPr>
          <p:cxnSp>
            <p:nvCxnSpPr>
              <p:cNvPr id="22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230 Conector recto"/>
            <p:cNvCxnSpPr/>
            <p:nvPr/>
          </p:nvCxnSpPr>
          <p:spPr>
            <a:xfrm flipV="1">
              <a:off x="8433866" y="3804478"/>
              <a:ext cx="0" cy="376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231 CuadroTexto"/>
          <p:cNvSpPr txBox="1"/>
          <p:nvPr/>
        </p:nvSpPr>
        <p:spPr>
          <a:xfrm>
            <a:off x="1080802" y="928252"/>
            <a:ext cx="2045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Amplificador Sumador</a:t>
            </a: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2396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30 Grupo"/>
          <p:cNvGrpSpPr/>
          <p:nvPr/>
        </p:nvGrpSpPr>
        <p:grpSpPr>
          <a:xfrm>
            <a:off x="562575" y="4881958"/>
            <a:ext cx="3687246" cy="1599497"/>
            <a:chOff x="570518" y="2330490"/>
            <a:chExt cx="4250271" cy="1974803"/>
          </a:xfrm>
        </p:grpSpPr>
        <p:grpSp>
          <p:nvGrpSpPr>
            <p:cNvPr id="16" name="15 Grupo"/>
            <p:cNvGrpSpPr/>
            <p:nvPr/>
          </p:nvGrpSpPr>
          <p:grpSpPr>
            <a:xfrm>
              <a:off x="1825507" y="3346242"/>
              <a:ext cx="2995282" cy="959051"/>
              <a:chOff x="906145" y="1741159"/>
              <a:chExt cx="2995282" cy="959051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5" name="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10" name="9 Conector recto"/>
              <p:cNvCxnSpPr>
                <a:stCxn id="100" idx="1"/>
              </p:cNvCxnSpPr>
              <p:nvPr/>
            </p:nvCxnSpPr>
            <p:spPr>
              <a:xfrm>
                <a:off x="906145" y="1983884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097880" y="2216170"/>
                <a:ext cx="8035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109 CuadroTexto"/>
                <p:cNvSpPr txBox="1"/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0" name="10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498266" y="4016432"/>
              <a:ext cx="292187" cy="249891"/>
              <a:chOff x="6176852" y="2698817"/>
              <a:chExt cx="292187" cy="249891"/>
            </a:xfrm>
          </p:grpSpPr>
          <p:cxnSp>
            <p:nvCxnSpPr>
              <p:cNvPr id="15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801" y="3528579"/>
              <a:ext cx="379078" cy="97028"/>
              <a:chOff x="2428859" y="6033846"/>
              <a:chExt cx="503238" cy="152658"/>
            </a:xfrm>
          </p:grpSpPr>
          <p:sp>
            <p:nvSpPr>
              <p:cNvPr id="93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6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01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7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3" name="102 Conector recto"/>
            <p:cNvCxnSpPr/>
            <p:nvPr/>
          </p:nvCxnSpPr>
          <p:spPr>
            <a:xfrm>
              <a:off x="1018988" y="360109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72 CuadroTexto"/>
                <p:cNvSpPr txBox="1"/>
                <p:nvPr/>
              </p:nvSpPr>
              <p:spPr>
                <a:xfrm>
                  <a:off x="570518" y="3380198"/>
                  <a:ext cx="418063" cy="357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73" name="7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8" y="3380198"/>
                  <a:ext cx="418063" cy="3579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>
              <a:off x="3553799" y="2796105"/>
              <a:ext cx="441123" cy="323498"/>
              <a:chOff x="3201506" y="3279913"/>
              <a:chExt cx="493712" cy="412612"/>
            </a:xfrm>
          </p:grpSpPr>
          <p:cxnSp>
            <p:nvCxnSpPr>
              <p:cNvPr id="160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01506" y="3495677"/>
                <a:ext cx="3165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2 Conector angular"/>
            <p:cNvCxnSpPr/>
            <p:nvPr/>
          </p:nvCxnSpPr>
          <p:spPr>
            <a:xfrm rot="16200000" flipH="1">
              <a:off x="3809263" y="3297025"/>
              <a:ext cx="706321" cy="351161"/>
            </a:xfrm>
            <a:prstGeom prst="bentConnector3">
              <a:avLst>
                <a:gd name="adj1" fmla="val 5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404788" y="2957854"/>
              <a:ext cx="292187" cy="309809"/>
              <a:chOff x="6176852" y="2638899"/>
              <a:chExt cx="292187" cy="309809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38899"/>
                <a:ext cx="0" cy="222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213 Conector angular"/>
            <p:cNvCxnSpPr/>
            <p:nvPr/>
          </p:nvCxnSpPr>
          <p:spPr>
            <a:xfrm rot="10800000" flipV="1">
              <a:off x="2598687" y="2330490"/>
              <a:ext cx="1388157" cy="1264541"/>
            </a:xfrm>
            <a:prstGeom prst="bentConnector3">
              <a:avLst>
                <a:gd name="adj1" fmla="val 1011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215 Conector recto"/>
            <p:cNvCxnSpPr/>
            <p:nvPr/>
          </p:nvCxnSpPr>
          <p:spPr>
            <a:xfrm flipV="1">
              <a:off x="3994922" y="2330491"/>
              <a:ext cx="0" cy="465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216 CuadroTexto"/>
              <p:cNvSpPr txBox="1"/>
              <p:nvPr/>
            </p:nvSpPr>
            <p:spPr>
              <a:xfrm>
                <a:off x="10767470" y="4347911"/>
                <a:ext cx="7087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17" name="2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470" y="4347911"/>
                <a:ext cx="708720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259 Grupo"/>
          <p:cNvGrpSpPr/>
          <p:nvPr/>
        </p:nvGrpSpPr>
        <p:grpSpPr>
          <a:xfrm>
            <a:off x="9391278" y="4132612"/>
            <a:ext cx="782969" cy="776786"/>
            <a:chOff x="2195355" y="1741159"/>
            <a:chExt cx="902525" cy="959051"/>
          </a:xfrm>
        </p:grpSpPr>
        <p:sp>
          <p:nvSpPr>
            <p:cNvPr id="264" name="263 Triángulo isósceles"/>
            <p:cNvSpPr/>
            <p:nvPr/>
          </p:nvSpPr>
          <p:spPr>
            <a:xfrm rot="5400000">
              <a:off x="2167092" y="1769422"/>
              <a:ext cx="959051" cy="90252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5" name="264 CuadroTexto"/>
            <p:cNvSpPr txBox="1"/>
            <p:nvPr/>
          </p:nvSpPr>
          <p:spPr>
            <a:xfrm>
              <a:off x="2206182" y="175450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400" dirty="0"/>
                <a:t>-</a:t>
              </a:r>
            </a:p>
          </p:txBody>
        </p:sp>
        <p:sp>
          <p:nvSpPr>
            <p:cNvPr id="266" name="265 CuadroTexto"/>
            <p:cNvSpPr txBox="1"/>
            <p:nvPr/>
          </p:nvSpPr>
          <p:spPr>
            <a:xfrm>
              <a:off x="2197062" y="219977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/>
                <a:t>+</a:t>
              </a:r>
            </a:p>
          </p:txBody>
        </p:sp>
      </p:grpSp>
      <p:cxnSp>
        <p:nvCxnSpPr>
          <p:cNvPr id="262" name="261 Conector recto"/>
          <p:cNvCxnSpPr/>
          <p:nvPr/>
        </p:nvCxnSpPr>
        <p:spPr>
          <a:xfrm>
            <a:off x="8983229" y="4785625"/>
            <a:ext cx="408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262 Conector recto"/>
          <p:cNvCxnSpPr/>
          <p:nvPr/>
        </p:nvCxnSpPr>
        <p:spPr>
          <a:xfrm>
            <a:off x="10136770" y="4517349"/>
            <a:ext cx="556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220 CuadroTexto"/>
              <p:cNvSpPr txBox="1"/>
              <p:nvPr/>
            </p:nvSpPr>
            <p:spPr>
              <a:xfrm>
                <a:off x="9510535" y="3468973"/>
                <a:ext cx="298268" cy="249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21" name="2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535" y="3468973"/>
                <a:ext cx="298268" cy="249285"/>
              </a:xfrm>
              <a:prstGeom prst="rect">
                <a:avLst/>
              </a:prstGeom>
              <a:blipFill rotWithShape="1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867027" y="4794366"/>
            <a:ext cx="253482" cy="202400"/>
            <a:chOff x="6176852" y="2698817"/>
            <a:chExt cx="292187" cy="249891"/>
          </a:xfrm>
        </p:grpSpPr>
        <p:cxnSp>
          <p:nvCxnSpPr>
            <p:cNvPr id="256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9510535" y="3735554"/>
            <a:ext cx="328862" cy="78588"/>
            <a:chOff x="2428859" y="6033846"/>
            <a:chExt cx="503238" cy="152658"/>
          </a:xfrm>
        </p:grpSpPr>
        <p:sp>
          <p:nvSpPr>
            <p:cNvPr id="247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8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4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5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0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35" name="234 Conector angular"/>
          <p:cNvCxnSpPr/>
          <p:nvPr/>
        </p:nvCxnSpPr>
        <p:spPr>
          <a:xfrm rot="16200000" flipH="1">
            <a:off x="9702849" y="3903291"/>
            <a:ext cx="744243" cy="503196"/>
          </a:xfrm>
          <a:prstGeom prst="bentConnector3">
            <a:avLst>
              <a:gd name="adj1" fmla="val 1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angular"/>
          <p:cNvCxnSpPr/>
          <p:nvPr/>
        </p:nvCxnSpPr>
        <p:spPr>
          <a:xfrm flipV="1">
            <a:off x="6012302" y="4795310"/>
            <a:ext cx="2584126" cy="1297752"/>
          </a:xfrm>
          <a:prstGeom prst="bentConnector3">
            <a:avLst>
              <a:gd name="adj1" fmla="val 996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>
            <a:off x="7779309" y="4533418"/>
            <a:ext cx="824129" cy="262018"/>
            <a:chOff x="2631999" y="3279913"/>
            <a:chExt cx="1063219" cy="412612"/>
          </a:xfrm>
        </p:grpSpPr>
        <p:cxnSp>
          <p:nvCxnSpPr>
            <p:cNvPr id="243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2631999" y="3495677"/>
              <a:ext cx="8860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" name="237 Conector recto"/>
          <p:cNvCxnSpPr/>
          <p:nvPr/>
        </p:nvCxnSpPr>
        <p:spPr>
          <a:xfrm flipV="1">
            <a:off x="8596258" y="4333700"/>
            <a:ext cx="0" cy="188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280 Conector recto"/>
          <p:cNvCxnSpPr/>
          <p:nvPr/>
        </p:nvCxnSpPr>
        <p:spPr>
          <a:xfrm>
            <a:off x="8596258" y="4333814"/>
            <a:ext cx="795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287 Conector angular"/>
          <p:cNvCxnSpPr/>
          <p:nvPr/>
        </p:nvCxnSpPr>
        <p:spPr>
          <a:xfrm rot="5400000">
            <a:off x="9058372" y="3878221"/>
            <a:ext cx="538143" cy="366184"/>
          </a:xfrm>
          <a:prstGeom prst="bentConnector3">
            <a:avLst>
              <a:gd name="adj1" fmla="val -6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 flipH="1">
            <a:off x="4110339" y="6086036"/>
            <a:ext cx="1935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648623" y="351692"/>
            <a:ext cx="7119883" cy="4574641"/>
            <a:chOff x="444126" y="1156709"/>
            <a:chExt cx="8869637" cy="5276428"/>
          </a:xfrm>
        </p:grpSpPr>
        <p:grpSp>
          <p:nvGrpSpPr>
            <p:cNvPr id="95" name="94 Grupo"/>
            <p:cNvGrpSpPr/>
            <p:nvPr/>
          </p:nvGrpSpPr>
          <p:grpSpPr>
            <a:xfrm>
              <a:off x="5664670" y="2342613"/>
              <a:ext cx="3649093" cy="4090524"/>
              <a:chOff x="6881042" y="2385855"/>
              <a:chExt cx="3649093" cy="4090524"/>
            </a:xfrm>
          </p:grpSpPr>
          <p:grpSp>
            <p:nvGrpSpPr>
              <p:cNvPr id="203" name="202 Grupo"/>
              <p:cNvGrpSpPr/>
              <p:nvPr/>
            </p:nvGrpSpPr>
            <p:grpSpPr>
              <a:xfrm>
                <a:off x="8986085" y="3150800"/>
                <a:ext cx="902525" cy="959051"/>
                <a:chOff x="2195355" y="1741159"/>
                <a:chExt cx="902525" cy="959051"/>
              </a:xfrm>
            </p:grpSpPr>
            <p:sp>
              <p:nvSpPr>
                <p:cNvPr id="312" name="311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313" name="312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314" name="313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204" name="203 Conector recto"/>
              <p:cNvCxnSpPr>
                <a:stCxn id="309" idx="1"/>
              </p:cNvCxnSpPr>
              <p:nvPr/>
            </p:nvCxnSpPr>
            <p:spPr>
              <a:xfrm>
                <a:off x="7696875" y="3393525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204 Conector recto"/>
              <p:cNvCxnSpPr>
                <a:stCxn id="291" idx="1"/>
              </p:cNvCxnSpPr>
              <p:nvPr/>
            </p:nvCxnSpPr>
            <p:spPr>
              <a:xfrm flipV="1">
                <a:off x="7725548" y="3812633"/>
                <a:ext cx="1260537" cy="4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205 Conector recto"/>
              <p:cNvCxnSpPr/>
              <p:nvPr/>
            </p:nvCxnSpPr>
            <p:spPr>
              <a:xfrm>
                <a:off x="9888610" y="3625811"/>
                <a:ext cx="641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207 CuadroTexto"/>
                  <p:cNvSpPr txBox="1"/>
                  <p:nvPr/>
                </p:nvSpPr>
                <p:spPr>
                  <a:xfrm>
                    <a:off x="7422577" y="3053021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08" name="20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577" y="3053021"/>
                    <a:ext cx="343812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208 CuadroTexto"/>
                  <p:cNvSpPr txBox="1"/>
                  <p:nvPr/>
                </p:nvSpPr>
                <p:spPr>
                  <a:xfrm>
                    <a:off x="8996939" y="2385855"/>
                    <a:ext cx="4896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s-CR" sz="1400" i="1">
                              <a:latin typeface="Cambria Math"/>
                            </a:rPr>
                            <m:t>M</m:t>
                          </m:r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09" name="20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39" y="2385855"/>
                    <a:ext cx="489686" cy="30777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4615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" name="209 Conector recto"/>
              <p:cNvCxnSpPr/>
              <p:nvPr/>
            </p:nvCxnSpPr>
            <p:spPr>
              <a:xfrm flipV="1">
                <a:off x="10144528" y="2765517"/>
                <a:ext cx="0" cy="865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5169" y="3333137"/>
                <a:ext cx="379078" cy="97028"/>
                <a:chOff x="2428859" y="6033846"/>
                <a:chExt cx="503238" cy="152658"/>
              </a:xfrm>
            </p:grpSpPr>
            <p:sp>
              <p:nvSpPr>
                <p:cNvPr id="303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4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05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310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1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06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9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12" name="211 Conector recto"/>
              <p:cNvCxnSpPr/>
              <p:nvPr/>
            </p:nvCxnSpPr>
            <p:spPr>
              <a:xfrm>
                <a:off x="6881042" y="3391987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6912" y="2694260"/>
                <a:ext cx="379078" cy="97028"/>
                <a:chOff x="2428859" y="6033846"/>
                <a:chExt cx="503238" cy="152658"/>
              </a:xfrm>
            </p:grpSpPr>
            <p:sp>
              <p:nvSpPr>
                <p:cNvPr id="294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96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301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2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97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9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0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19" name="218 Conector recto"/>
              <p:cNvCxnSpPr/>
              <p:nvPr/>
            </p:nvCxnSpPr>
            <p:spPr>
              <a:xfrm>
                <a:off x="8494149" y="2765516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219 Conector recto"/>
              <p:cNvCxnSpPr/>
              <p:nvPr/>
            </p:nvCxnSpPr>
            <p:spPr>
              <a:xfrm flipV="1">
                <a:off x="8487858" y="2771747"/>
                <a:ext cx="0" cy="6447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223 Conector recto"/>
              <p:cNvCxnSpPr/>
              <p:nvPr/>
            </p:nvCxnSpPr>
            <p:spPr>
              <a:xfrm>
                <a:off x="9375963" y="2753387"/>
                <a:ext cx="768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225 CuadroTexto"/>
                  <p:cNvSpPr txBox="1"/>
                  <p:nvPr/>
                </p:nvSpPr>
                <p:spPr>
                  <a:xfrm>
                    <a:off x="7410150" y="3486369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26" name="22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0150" y="3486369"/>
                    <a:ext cx="343812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3842" y="3756975"/>
                <a:ext cx="379078" cy="97028"/>
                <a:chOff x="2428859" y="6033846"/>
                <a:chExt cx="503238" cy="152658"/>
              </a:xfrm>
            </p:grpSpPr>
            <p:sp>
              <p:nvSpPr>
                <p:cNvPr id="282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4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85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92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3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86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1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28" name="227 Conector recto"/>
              <p:cNvCxnSpPr/>
              <p:nvPr/>
            </p:nvCxnSpPr>
            <p:spPr>
              <a:xfrm>
                <a:off x="6890356" y="3818522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228 CuadroTexto"/>
                  <p:cNvSpPr txBox="1"/>
                  <p:nvPr/>
                </p:nvSpPr>
                <p:spPr>
                  <a:xfrm>
                    <a:off x="7844387" y="4198171"/>
                    <a:ext cx="4576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400" dirty="0" smtClean="0"/>
                      <a:t>M</a:t>
                    </a:r>
                    <a14:m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29" name="22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4387" y="4198171"/>
                    <a:ext cx="457626" cy="30777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5000" t="-2273" r="-13333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249218" y="4310496"/>
                <a:ext cx="379078" cy="97028"/>
                <a:chOff x="2428859" y="6033846"/>
                <a:chExt cx="503238" cy="152658"/>
              </a:xfrm>
            </p:grpSpPr>
            <p:sp>
              <p:nvSpPr>
                <p:cNvPr id="272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3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74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79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0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75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61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8302013" y="4547448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268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7" name="266 Conector recto"/>
              <p:cNvCxnSpPr/>
              <p:nvPr/>
            </p:nvCxnSpPr>
            <p:spPr>
              <a:xfrm flipV="1">
                <a:off x="8433866" y="3804478"/>
                <a:ext cx="0" cy="3763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323 Conector recto"/>
              <p:cNvCxnSpPr/>
              <p:nvPr/>
            </p:nvCxnSpPr>
            <p:spPr>
              <a:xfrm flipV="1">
                <a:off x="10518042" y="3630649"/>
                <a:ext cx="0" cy="865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336 Conector recto"/>
              <p:cNvCxnSpPr/>
              <p:nvPr/>
            </p:nvCxnSpPr>
            <p:spPr>
              <a:xfrm flipV="1">
                <a:off x="10518042" y="4831326"/>
                <a:ext cx="0" cy="16450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103 Grupo"/>
            <p:cNvGrpSpPr/>
            <p:nvPr/>
          </p:nvGrpSpPr>
          <p:grpSpPr>
            <a:xfrm>
              <a:off x="444126" y="1156709"/>
              <a:ext cx="4250271" cy="1974803"/>
              <a:chOff x="570518" y="2330490"/>
              <a:chExt cx="4250271" cy="1974803"/>
            </a:xfrm>
          </p:grpSpPr>
          <p:grpSp>
            <p:nvGrpSpPr>
              <p:cNvPr id="151" name="150 Grupo"/>
              <p:cNvGrpSpPr/>
              <p:nvPr/>
            </p:nvGrpSpPr>
            <p:grpSpPr>
              <a:xfrm>
                <a:off x="1825507" y="3346242"/>
                <a:ext cx="2995282" cy="959051"/>
                <a:chOff x="906145" y="1741159"/>
                <a:chExt cx="2995282" cy="959051"/>
              </a:xfrm>
            </p:grpSpPr>
            <p:grpSp>
              <p:nvGrpSpPr>
                <p:cNvPr id="192" name="191 Grupo"/>
                <p:cNvGrpSpPr/>
                <p:nvPr/>
              </p:nvGrpSpPr>
              <p:grpSpPr>
                <a:xfrm>
                  <a:off x="2195355" y="1741159"/>
                  <a:ext cx="902525" cy="959051"/>
                  <a:chOff x="2195355" y="1741159"/>
                  <a:chExt cx="902525" cy="959051"/>
                </a:xfrm>
              </p:grpSpPr>
              <p:sp>
                <p:nvSpPr>
                  <p:cNvPr id="196" name="195 Triángulo isósceles"/>
                  <p:cNvSpPr/>
                  <p:nvPr/>
                </p:nvSpPr>
                <p:spPr>
                  <a:xfrm rot="5400000">
                    <a:off x="2167092" y="1769422"/>
                    <a:ext cx="959051" cy="902525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sp>
                <p:nvSpPr>
                  <p:cNvPr id="197" name="196 CuadroTexto"/>
                  <p:cNvSpPr txBox="1"/>
                  <p:nvPr/>
                </p:nvSpPr>
                <p:spPr>
                  <a:xfrm>
                    <a:off x="2206182" y="1754505"/>
                    <a:ext cx="2792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2400" dirty="0"/>
                      <a:t>-</a:t>
                    </a:r>
                  </a:p>
                </p:txBody>
              </p:sp>
              <p:sp>
                <p:nvSpPr>
                  <p:cNvPr id="198" name="197 CuadroTexto"/>
                  <p:cNvSpPr txBox="1"/>
                  <p:nvPr/>
                </p:nvSpPr>
                <p:spPr>
                  <a:xfrm>
                    <a:off x="2197062" y="2199777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600" dirty="0"/>
                      <a:t>+</a:t>
                    </a:r>
                  </a:p>
                </p:txBody>
              </p:sp>
            </p:grpSp>
            <p:cxnSp>
              <p:nvCxnSpPr>
                <p:cNvPr id="193" name="192 Conector recto"/>
                <p:cNvCxnSpPr>
                  <a:stCxn id="185" idx="1"/>
                </p:cNvCxnSpPr>
                <p:nvPr/>
              </p:nvCxnSpPr>
              <p:spPr>
                <a:xfrm>
                  <a:off x="906145" y="1983884"/>
                  <a:ext cx="1290917" cy="12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193 Conector recto"/>
                <p:cNvCxnSpPr/>
                <p:nvPr/>
              </p:nvCxnSpPr>
              <p:spPr>
                <a:xfrm>
                  <a:off x="1724998" y="2402992"/>
                  <a:ext cx="47035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194 Conector recto"/>
                <p:cNvCxnSpPr/>
                <p:nvPr/>
              </p:nvCxnSpPr>
              <p:spPr>
                <a:xfrm>
                  <a:off x="3097880" y="2216170"/>
                  <a:ext cx="8035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151 CuadroTexto"/>
                  <p:cNvSpPr txBox="1"/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52" name="15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3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2498266" y="4016432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188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801" y="3528579"/>
                <a:ext cx="379078" cy="97028"/>
                <a:chOff x="2428859" y="6033846"/>
                <a:chExt cx="503238" cy="152658"/>
              </a:xfrm>
            </p:grpSpPr>
            <p:sp>
              <p:nvSpPr>
                <p:cNvPr id="179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81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186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7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82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3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4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5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63" name="162 Conector recto"/>
              <p:cNvCxnSpPr/>
              <p:nvPr/>
            </p:nvCxnSpPr>
            <p:spPr>
              <a:xfrm>
                <a:off x="1018988" y="3601097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163 CuadroTexto"/>
                  <p:cNvSpPr txBox="1"/>
                  <p:nvPr/>
                </p:nvSpPr>
                <p:spPr>
                  <a:xfrm>
                    <a:off x="570518" y="3380198"/>
                    <a:ext cx="4016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164" name="16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518" y="3380198"/>
                    <a:ext cx="401648" cy="33855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5" name="Group 83">
                <a:extLst>
                  <a:ext uri="{FF2B5EF4-FFF2-40B4-BE49-F238E27FC236}">
                    <a16:creationId xmlns:a16="http://schemas.microsoft.com/office/drawing/2014/main" xmlns="" id="{ACE7A879-4254-4B1E-AFCE-A4C6EFF814BD}"/>
                  </a:ext>
                </a:extLst>
              </p:cNvPr>
              <p:cNvGrpSpPr/>
              <p:nvPr/>
            </p:nvGrpSpPr>
            <p:grpSpPr>
              <a:xfrm>
                <a:off x="3553799" y="2796105"/>
                <a:ext cx="441123" cy="323498"/>
                <a:chOff x="3201506" y="3279913"/>
                <a:chExt cx="493712" cy="412612"/>
              </a:xfrm>
            </p:grpSpPr>
            <p:cxnSp>
              <p:nvCxnSpPr>
                <p:cNvPr id="175" name="Straight Connector 88">
                  <a:extLst>
                    <a:ext uri="{FF2B5EF4-FFF2-40B4-BE49-F238E27FC236}">
                      <a16:creationId xmlns:a16="http://schemas.microsoft.com/office/drawing/2014/main" xmlns="" id="{0A3A0A11-89D2-449E-8EB5-95AF0EFCA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279913"/>
                  <a:ext cx="0" cy="4126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89">
                  <a:extLst>
                    <a:ext uri="{FF2B5EF4-FFF2-40B4-BE49-F238E27FC236}">
                      <a16:creationId xmlns:a16="http://schemas.microsoft.com/office/drawing/2014/main" xmlns="" id="{EC1F577F-BD17-43FE-9EF8-C028AA591318}"/>
                    </a:ext>
                  </a:extLst>
                </p:cNvPr>
                <p:cNvCxnSpPr/>
                <p:nvPr/>
              </p:nvCxnSpPr>
              <p:spPr>
                <a:xfrm flipH="1">
                  <a:off x="3518452" y="3279913"/>
                  <a:ext cx="167723" cy="824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90">
                  <a:extLst>
                    <a:ext uri="{FF2B5EF4-FFF2-40B4-BE49-F238E27FC236}">
                      <a16:creationId xmlns:a16="http://schemas.microsoft.com/office/drawing/2014/main" xmlns="" id="{AD7E1D1A-E4CF-4B59-AF1F-2415BBA9E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622675"/>
                  <a:ext cx="176766" cy="6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93">
                  <a:extLst>
                    <a:ext uri="{FF2B5EF4-FFF2-40B4-BE49-F238E27FC236}">
                      <a16:creationId xmlns:a16="http://schemas.microsoft.com/office/drawing/2014/main" xmlns="" id="{CBE0F432-A8F2-4DD5-B882-2953D118A489}"/>
                    </a:ext>
                  </a:extLst>
                </p:cNvPr>
                <p:cNvCxnSpPr/>
                <p:nvPr/>
              </p:nvCxnSpPr>
              <p:spPr>
                <a:xfrm flipH="1">
                  <a:off x="3201506" y="3495677"/>
                  <a:ext cx="3165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7" name="166 Conector angular"/>
              <p:cNvCxnSpPr/>
              <p:nvPr/>
            </p:nvCxnSpPr>
            <p:spPr>
              <a:xfrm rot="16200000" flipH="1">
                <a:off x="3809263" y="3297025"/>
                <a:ext cx="706321" cy="351161"/>
              </a:xfrm>
              <a:prstGeom prst="bentConnector3">
                <a:avLst>
                  <a:gd name="adj1" fmla="val 55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3404788" y="2957854"/>
                <a:ext cx="292187" cy="309809"/>
                <a:chOff x="6176852" y="2638899"/>
                <a:chExt cx="292187" cy="309809"/>
              </a:xfrm>
            </p:grpSpPr>
            <p:cxnSp>
              <p:nvCxnSpPr>
                <p:cNvPr id="171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38899"/>
                  <a:ext cx="0" cy="2228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168 Conector angular"/>
              <p:cNvCxnSpPr/>
              <p:nvPr/>
            </p:nvCxnSpPr>
            <p:spPr>
              <a:xfrm rot="10800000" flipV="1">
                <a:off x="2598687" y="2330490"/>
                <a:ext cx="1388157" cy="1264541"/>
              </a:xfrm>
              <a:prstGeom prst="bentConnector3">
                <a:avLst>
                  <a:gd name="adj1" fmla="val 10112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169 Conector recto"/>
              <p:cNvCxnSpPr/>
              <p:nvPr/>
            </p:nvCxnSpPr>
            <p:spPr>
              <a:xfrm flipV="1">
                <a:off x="3994922" y="2330491"/>
                <a:ext cx="0" cy="465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104 Grupo"/>
            <p:cNvGrpSpPr/>
            <p:nvPr/>
          </p:nvGrpSpPr>
          <p:grpSpPr>
            <a:xfrm>
              <a:off x="466742" y="3895504"/>
              <a:ext cx="4883183" cy="1974803"/>
              <a:chOff x="570518" y="2330490"/>
              <a:chExt cx="4883183" cy="1974803"/>
            </a:xfrm>
          </p:grpSpPr>
          <p:grpSp>
            <p:nvGrpSpPr>
              <p:cNvPr id="111" name="110 Grupo"/>
              <p:cNvGrpSpPr/>
              <p:nvPr/>
            </p:nvGrpSpPr>
            <p:grpSpPr>
              <a:xfrm>
                <a:off x="1825507" y="3346242"/>
                <a:ext cx="3628194" cy="959051"/>
                <a:chOff x="906145" y="1741159"/>
                <a:chExt cx="3628194" cy="959051"/>
              </a:xfrm>
            </p:grpSpPr>
            <p:grpSp>
              <p:nvGrpSpPr>
                <p:cNvPr id="144" name="143 Grupo"/>
                <p:cNvGrpSpPr/>
                <p:nvPr/>
              </p:nvGrpSpPr>
              <p:grpSpPr>
                <a:xfrm>
                  <a:off x="2195355" y="1741159"/>
                  <a:ext cx="902525" cy="959051"/>
                  <a:chOff x="2195355" y="1741159"/>
                  <a:chExt cx="902525" cy="959051"/>
                </a:xfrm>
              </p:grpSpPr>
              <p:sp>
                <p:nvSpPr>
                  <p:cNvPr id="148" name="147 Triángulo isósceles"/>
                  <p:cNvSpPr/>
                  <p:nvPr/>
                </p:nvSpPr>
                <p:spPr>
                  <a:xfrm rot="5400000">
                    <a:off x="2167092" y="1769422"/>
                    <a:ext cx="959051" cy="902525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sp>
                <p:nvSpPr>
                  <p:cNvPr id="149" name="148 CuadroTexto"/>
                  <p:cNvSpPr txBox="1"/>
                  <p:nvPr/>
                </p:nvSpPr>
                <p:spPr>
                  <a:xfrm>
                    <a:off x="2206182" y="1754505"/>
                    <a:ext cx="2792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2400" dirty="0"/>
                      <a:t>-</a:t>
                    </a:r>
                  </a:p>
                </p:txBody>
              </p:sp>
              <p:sp>
                <p:nvSpPr>
                  <p:cNvPr id="150" name="149 CuadroTexto"/>
                  <p:cNvSpPr txBox="1"/>
                  <p:nvPr/>
                </p:nvSpPr>
                <p:spPr>
                  <a:xfrm>
                    <a:off x="2197062" y="2199777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600" dirty="0"/>
                      <a:t>+</a:t>
                    </a:r>
                  </a:p>
                </p:txBody>
              </p:sp>
            </p:grpSp>
            <p:cxnSp>
              <p:nvCxnSpPr>
                <p:cNvPr id="145" name="144 Conector recto"/>
                <p:cNvCxnSpPr>
                  <a:stCxn id="137" idx="1"/>
                </p:cNvCxnSpPr>
                <p:nvPr/>
              </p:nvCxnSpPr>
              <p:spPr>
                <a:xfrm>
                  <a:off x="906145" y="1983884"/>
                  <a:ext cx="1290917" cy="12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145 Conector recto"/>
                <p:cNvCxnSpPr/>
                <p:nvPr/>
              </p:nvCxnSpPr>
              <p:spPr>
                <a:xfrm>
                  <a:off x="1724998" y="2402992"/>
                  <a:ext cx="47035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146 Conector recto"/>
                <p:cNvCxnSpPr/>
                <p:nvPr/>
              </p:nvCxnSpPr>
              <p:spPr>
                <a:xfrm>
                  <a:off x="3097880" y="2216170"/>
                  <a:ext cx="14364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111 CuadroTexto"/>
                  <p:cNvSpPr txBox="1"/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12" name="11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3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2498266" y="4016432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140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801" y="3528579"/>
                <a:ext cx="379078" cy="97028"/>
                <a:chOff x="2428859" y="6033846"/>
                <a:chExt cx="503238" cy="152658"/>
              </a:xfrm>
            </p:grpSpPr>
            <p:sp>
              <p:nvSpPr>
                <p:cNvPr id="131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3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138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9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34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15" name="114 Conector recto"/>
              <p:cNvCxnSpPr/>
              <p:nvPr/>
            </p:nvCxnSpPr>
            <p:spPr>
              <a:xfrm>
                <a:off x="1018988" y="3601097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115 CuadroTexto"/>
                  <p:cNvSpPr txBox="1"/>
                  <p:nvPr/>
                </p:nvSpPr>
                <p:spPr>
                  <a:xfrm>
                    <a:off x="570518" y="3380198"/>
                    <a:ext cx="412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116" name="11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518" y="3380198"/>
                    <a:ext cx="412036" cy="33855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83">
                <a:extLst>
                  <a:ext uri="{FF2B5EF4-FFF2-40B4-BE49-F238E27FC236}">
                    <a16:creationId xmlns:a16="http://schemas.microsoft.com/office/drawing/2014/main" xmlns="" id="{ACE7A879-4254-4B1E-AFCE-A4C6EFF814BD}"/>
                  </a:ext>
                </a:extLst>
              </p:cNvPr>
              <p:cNvGrpSpPr/>
              <p:nvPr/>
            </p:nvGrpSpPr>
            <p:grpSpPr>
              <a:xfrm>
                <a:off x="3553799" y="2796105"/>
                <a:ext cx="441123" cy="323498"/>
                <a:chOff x="3201506" y="3279913"/>
                <a:chExt cx="493712" cy="412612"/>
              </a:xfrm>
            </p:grpSpPr>
            <p:cxnSp>
              <p:nvCxnSpPr>
                <p:cNvPr id="127" name="Straight Connector 88">
                  <a:extLst>
                    <a:ext uri="{FF2B5EF4-FFF2-40B4-BE49-F238E27FC236}">
                      <a16:creationId xmlns:a16="http://schemas.microsoft.com/office/drawing/2014/main" xmlns="" id="{0A3A0A11-89D2-449E-8EB5-95AF0EFCA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279913"/>
                  <a:ext cx="0" cy="4126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89">
                  <a:extLst>
                    <a:ext uri="{FF2B5EF4-FFF2-40B4-BE49-F238E27FC236}">
                      <a16:creationId xmlns:a16="http://schemas.microsoft.com/office/drawing/2014/main" xmlns="" id="{EC1F577F-BD17-43FE-9EF8-C028AA591318}"/>
                    </a:ext>
                  </a:extLst>
                </p:cNvPr>
                <p:cNvCxnSpPr/>
                <p:nvPr/>
              </p:nvCxnSpPr>
              <p:spPr>
                <a:xfrm flipH="1">
                  <a:off x="3518452" y="3279913"/>
                  <a:ext cx="167723" cy="824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90">
                  <a:extLst>
                    <a:ext uri="{FF2B5EF4-FFF2-40B4-BE49-F238E27FC236}">
                      <a16:creationId xmlns:a16="http://schemas.microsoft.com/office/drawing/2014/main" xmlns="" id="{AD7E1D1A-E4CF-4B59-AF1F-2415BBA9E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622675"/>
                  <a:ext cx="176766" cy="6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93">
                  <a:extLst>
                    <a:ext uri="{FF2B5EF4-FFF2-40B4-BE49-F238E27FC236}">
                      <a16:creationId xmlns:a16="http://schemas.microsoft.com/office/drawing/2014/main" xmlns="" id="{CBE0F432-A8F2-4DD5-B882-2953D118A489}"/>
                    </a:ext>
                  </a:extLst>
                </p:cNvPr>
                <p:cNvCxnSpPr/>
                <p:nvPr/>
              </p:nvCxnSpPr>
              <p:spPr>
                <a:xfrm flipH="1">
                  <a:off x="3201506" y="3495677"/>
                  <a:ext cx="3165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117 Conector angular"/>
              <p:cNvCxnSpPr/>
              <p:nvPr/>
            </p:nvCxnSpPr>
            <p:spPr>
              <a:xfrm rot="16200000" flipH="1">
                <a:off x="3809263" y="3297025"/>
                <a:ext cx="706321" cy="351161"/>
              </a:xfrm>
              <a:prstGeom prst="bentConnector3">
                <a:avLst>
                  <a:gd name="adj1" fmla="val 55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3404788" y="2957854"/>
                <a:ext cx="292187" cy="309809"/>
                <a:chOff x="6176852" y="2638899"/>
                <a:chExt cx="292187" cy="309809"/>
              </a:xfrm>
            </p:grpSpPr>
            <p:cxnSp>
              <p:nvCxnSpPr>
                <p:cNvPr id="123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38899"/>
                  <a:ext cx="0" cy="2228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119 Conector angular"/>
              <p:cNvCxnSpPr/>
              <p:nvPr/>
            </p:nvCxnSpPr>
            <p:spPr>
              <a:xfrm rot="10800000" flipV="1">
                <a:off x="2598687" y="2330490"/>
                <a:ext cx="1388157" cy="1264541"/>
              </a:xfrm>
              <a:prstGeom prst="bentConnector3">
                <a:avLst>
                  <a:gd name="adj1" fmla="val 10112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120 Conector recto"/>
              <p:cNvCxnSpPr/>
              <p:nvPr/>
            </p:nvCxnSpPr>
            <p:spPr>
              <a:xfrm flipV="1">
                <a:off x="3994922" y="2330491"/>
                <a:ext cx="0" cy="465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107 Conector angular"/>
            <p:cNvCxnSpPr/>
            <p:nvPr/>
          </p:nvCxnSpPr>
          <p:spPr>
            <a:xfrm>
              <a:off x="4533616" y="2647472"/>
              <a:ext cx="1140368" cy="693969"/>
            </a:xfrm>
            <a:prstGeom prst="bentConnector3">
              <a:avLst>
                <a:gd name="adj1" fmla="val 787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angular"/>
            <p:cNvCxnSpPr/>
            <p:nvPr/>
          </p:nvCxnSpPr>
          <p:spPr>
            <a:xfrm rot="5400000" flipH="1" flipV="1">
              <a:off x="4768925" y="4364720"/>
              <a:ext cx="1607062" cy="445062"/>
            </a:xfrm>
            <a:prstGeom prst="bentConnector3">
              <a:avLst>
                <a:gd name="adj1" fmla="val 1001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231 CuadroTexto"/>
          <p:cNvSpPr txBox="1"/>
          <p:nvPr/>
        </p:nvSpPr>
        <p:spPr>
          <a:xfrm>
            <a:off x="8466422" y="547554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#13</a:t>
            </a:r>
            <a:endParaRPr lang="es-CR" dirty="0"/>
          </a:p>
        </p:txBody>
      </p:sp>
      <p:grpSp>
        <p:nvGrpSpPr>
          <p:cNvPr id="236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597818" y="3327799"/>
            <a:ext cx="328659" cy="77887"/>
            <a:chOff x="2428859" y="6033846"/>
            <a:chExt cx="503238" cy="152658"/>
          </a:xfrm>
        </p:grpSpPr>
        <p:sp>
          <p:nvSpPr>
            <p:cNvPr id="239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0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4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1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89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1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319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7678274" y="5224329"/>
            <a:ext cx="234546" cy="337744"/>
            <a:chOff x="6176852" y="2559151"/>
            <a:chExt cx="292187" cy="389557"/>
          </a:xfrm>
        </p:grpSpPr>
        <p:cxnSp>
          <p:nvCxnSpPr>
            <p:cNvPr id="320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559151"/>
              <a:ext cx="0" cy="302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324 CuadroTexto"/>
              <p:cNvSpPr txBox="1"/>
              <p:nvPr/>
            </p:nvSpPr>
            <p:spPr>
              <a:xfrm>
                <a:off x="7274477" y="3245312"/>
                <a:ext cx="4218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25" name="3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77" y="3245312"/>
                <a:ext cx="421847" cy="30777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6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611867" y="5026348"/>
            <a:ext cx="328659" cy="77887"/>
            <a:chOff x="2428859" y="6033846"/>
            <a:chExt cx="503238" cy="152658"/>
          </a:xfrm>
        </p:grpSpPr>
        <p:sp>
          <p:nvSpPr>
            <p:cNvPr id="327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28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32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3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0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3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3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3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335 CuadroTexto"/>
              <p:cNvSpPr txBox="1"/>
              <p:nvPr/>
            </p:nvSpPr>
            <p:spPr>
              <a:xfrm>
                <a:off x="7288526" y="4943861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36" name="3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26" y="4943861"/>
                <a:ext cx="434606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337 CuadroTexto"/>
              <p:cNvSpPr txBox="1"/>
              <p:nvPr/>
            </p:nvSpPr>
            <p:spPr>
              <a:xfrm>
                <a:off x="8122724" y="1080291"/>
                <a:ext cx="36143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R" sz="1400" dirty="0" smtClean="0"/>
                  <a:t>Analice el circuito y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sz="1400" b="0" i="0" smtClean="0">
                        <a:latin typeface="Cambria Math"/>
                      </a:rPr>
                      <m:t>etermine</m:t>
                    </m:r>
                    <m:r>
                      <a:rPr lang="es-CR" sz="1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CR" sz="1400" dirty="0" smtClean="0"/>
                  <a:t> en función de las entradas del circuito si  M =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=100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400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</m:t>
                    </m:r>
                    <m:r>
                      <a:rPr lang="es-CR" sz="1400" b="0" i="1" smtClean="0">
                        <a:latin typeface="Cambria Math"/>
                      </a:rPr>
                      <m:t>5</m:t>
                    </m:r>
                    <m:r>
                      <a:rPr lang="es-CR" sz="1400" i="1">
                        <a:latin typeface="Cambria Math"/>
                      </a:rPr>
                      <m:t>0</m:t>
                    </m:r>
                    <m:r>
                      <m:rPr>
                        <m:sty m:val="p"/>
                      </m:rPr>
                      <a:rPr lang="el-GR" sz="1400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400" dirty="0"/>
                  <a:t> </a:t>
                </a:r>
              </a:p>
            </p:txBody>
          </p:sp>
        </mc:Choice>
        <mc:Fallback xmlns="">
          <p:sp>
            <p:nvSpPr>
              <p:cNvPr id="338" name="3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724" y="1080291"/>
                <a:ext cx="3614351" cy="738664"/>
              </a:xfrm>
              <a:prstGeom prst="rect">
                <a:avLst/>
              </a:prstGeom>
              <a:blipFill rotWithShape="1">
                <a:blip r:embed="rId17"/>
                <a:stretch>
                  <a:fillRect l="-337" t="-826" b="-743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9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831DC57D-5437-4E04-BC50-64EC766F73BF}"/>
              </a:ext>
            </a:extLst>
          </p:cNvPr>
          <p:cNvSpPr txBox="1"/>
          <p:nvPr/>
        </p:nvSpPr>
        <p:spPr>
          <a:xfrm>
            <a:off x="1625902" y="1609298"/>
            <a:ext cx="2170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>
                <a:solidFill>
                  <a:prstClr val="black"/>
                </a:solidFill>
              </a:rPr>
              <a:t>Amplificador Integrador</a:t>
            </a:r>
            <a:endParaRPr lang="en-US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="" xmlns:a16="http://schemas.microsoft.com/office/drawing/2014/main" id="{EFAEF2C1-5B1C-4140-A606-9CE74476231C}"/>
                  </a:ext>
                </a:extLst>
              </p:cNvPr>
              <p:cNvSpPr txBox="1"/>
              <p:nvPr/>
            </p:nvSpPr>
            <p:spPr>
              <a:xfrm>
                <a:off x="1740426" y="2174952"/>
                <a:ext cx="1580946" cy="6458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FAEF2C1-5B1C-4140-A606-9CE744762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26" y="2174952"/>
                <a:ext cx="1580946" cy="6458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85 CuadroTexto"/>
              <p:cNvSpPr txBox="1"/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Análisis de Circuitos Aritméticos utilizando </a:t>
                </a:r>
                <a:r>
                  <a:rPr lang="es-CR" sz="2000" dirty="0" smtClean="0">
                    <a:solidFill>
                      <a:prstClr val="black"/>
                    </a:solidFill>
                  </a:rPr>
                  <a:t>CCV   </a:t>
                </a:r>
                <a:r>
                  <a:rPr lang="es-CR" sz="20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20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20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2000">
                        <a:latin typeface="Cambria Math"/>
                      </a:rPr>
                      <m:t>y</m:t>
                    </m:r>
                    <m:r>
                      <a:rPr lang="es-CR" sz="20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200" dirty="0">
                        <a:ea typeface="Cambria Math"/>
                      </a:rPr>
                      <m:t>→</m:t>
                    </m:r>
                    <m:r>
                      <a:rPr lang="es-CR" sz="12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2000" dirty="0">
                    <a:solidFill>
                      <a:prstClr val="black"/>
                    </a:solidFill>
                  </a:rPr>
                  <a:t>)</a:t>
                </a:r>
                <a:r>
                  <a:rPr lang="es-CR" sz="2000" dirty="0" smtClean="0"/>
                  <a:t> </a:t>
                </a:r>
                <a:endParaRPr lang="es-CR" sz="1200" dirty="0"/>
              </a:p>
            </p:txBody>
          </p:sp>
        </mc:Choice>
        <mc:Fallback xmlns="">
          <p:sp>
            <p:nvSpPr>
              <p:cNvPr id="86" name="8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22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21 Grupo"/>
          <p:cNvGrpSpPr/>
          <p:nvPr/>
        </p:nvGrpSpPr>
        <p:grpSpPr>
          <a:xfrm>
            <a:off x="6254136" y="1605520"/>
            <a:ext cx="3414391" cy="3440237"/>
            <a:chOff x="6254136" y="1605520"/>
            <a:chExt cx="3414391" cy="3440237"/>
          </a:xfrm>
        </p:grpSpPr>
        <p:sp>
          <p:nvSpPr>
            <p:cNvPr id="315" name="TextBox 314">
              <a:extLst>
                <a:ext uri="{FF2B5EF4-FFF2-40B4-BE49-F238E27FC236}">
                  <a16:creationId xmlns="" xmlns:a16="http://schemas.microsoft.com/office/drawing/2014/main" id="{862B0BC2-C50A-4EB8-90ED-9B1B32758080}"/>
                </a:ext>
              </a:extLst>
            </p:cNvPr>
            <p:cNvSpPr txBox="1"/>
            <p:nvPr/>
          </p:nvSpPr>
          <p:spPr>
            <a:xfrm>
              <a:off x="7111357" y="1605520"/>
              <a:ext cx="2117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>
                  <a:solidFill>
                    <a:prstClr val="black"/>
                  </a:solidFill>
                </a:rPr>
                <a:t>Amplificador Derivador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>
                  <a:extLst>
                    <a:ext uri="{FF2B5EF4-FFF2-40B4-BE49-F238E27FC236}">
                      <a16:creationId xmlns="" xmlns:a16="http://schemas.microsoft.com/office/drawing/2014/main" id="{3F18605E-819A-4ECB-8092-D68746913B9E}"/>
                    </a:ext>
                  </a:extLst>
                </p:cNvPr>
                <p:cNvSpPr txBox="1"/>
                <p:nvPr/>
              </p:nvSpPr>
              <p:spPr>
                <a:xfrm>
                  <a:off x="7327890" y="2242297"/>
                  <a:ext cx="1266885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F18605E-819A-4ECB-8092-D68746913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890" y="2242297"/>
                  <a:ext cx="1266885" cy="4675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20 Grupo"/>
            <p:cNvGrpSpPr/>
            <p:nvPr/>
          </p:nvGrpSpPr>
          <p:grpSpPr>
            <a:xfrm>
              <a:off x="6254136" y="3374637"/>
              <a:ext cx="3414391" cy="1671120"/>
              <a:chOff x="6186042" y="2405706"/>
              <a:chExt cx="3414391" cy="1671120"/>
            </a:xfrm>
          </p:grpSpPr>
          <p:cxnSp>
            <p:nvCxnSpPr>
              <p:cNvPr id="325" name="Connector: Elbow 324">
                <a:extLst>
                  <a:ext uri="{FF2B5EF4-FFF2-40B4-BE49-F238E27FC236}">
                    <a16:creationId xmlns="" xmlns:a16="http://schemas.microsoft.com/office/drawing/2014/main" id="{F2AAE304-A4EF-4661-86E3-E73F9B0F2A6F}"/>
                  </a:ext>
                </a:extLst>
              </p:cNvPr>
              <p:cNvCxnSpPr>
                <a:cxnSpLocks/>
                <a:endCxn id="335" idx="1"/>
              </p:cNvCxnSpPr>
              <p:nvPr/>
            </p:nvCxnSpPr>
            <p:spPr>
              <a:xfrm rot="10800000" flipV="1">
                <a:off x="7179659" y="3519707"/>
                <a:ext cx="727800" cy="376702"/>
              </a:xfrm>
              <a:prstGeom prst="bentConnector4">
                <a:avLst>
                  <a:gd name="adj1" fmla="val 50000"/>
                  <a:gd name="adj2" fmla="val -5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="" xmlns:a16="http://schemas.microsoft.com/office/drawing/2014/main" id="{92142DCC-8F61-4B3F-A174-2BB17A0B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910" y="2431208"/>
                    <a:ext cx="1591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92142DCC-8F61-4B3F-A174-2BB17A0B9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5910" y="2431208"/>
                    <a:ext cx="159146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6923" r="-19231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7" name="Connector: Elbow 326">
                <a:extLst>
                  <a:ext uri="{FF2B5EF4-FFF2-40B4-BE49-F238E27FC236}">
                    <a16:creationId xmlns="" xmlns:a16="http://schemas.microsoft.com/office/drawing/2014/main" id="{8A5BAF2D-ACCA-432E-90A3-EC36087EFBD1}"/>
                  </a:ext>
                </a:extLst>
              </p:cNvPr>
              <p:cNvCxnSpPr>
                <a:cxnSpLocks/>
                <a:endCxn id="353" idx="2"/>
              </p:cNvCxnSpPr>
              <p:nvPr/>
            </p:nvCxnSpPr>
            <p:spPr>
              <a:xfrm rot="10800000">
                <a:off x="7304793" y="2723204"/>
                <a:ext cx="583875" cy="428106"/>
              </a:xfrm>
              <a:prstGeom prst="bentConnector4">
                <a:avLst>
                  <a:gd name="adj1" fmla="val 39824"/>
                  <a:gd name="adj2" fmla="val 1005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94">
                    <a:extLst>
                      <a:ext uri="{FF2B5EF4-FFF2-40B4-BE49-F238E27FC236}">
                        <a16:creationId xmlns="" xmlns:a16="http://schemas.microsoft.com/office/drawing/2014/main" id="{FA813855-C7BD-4C56-AE5C-055AFD1A5816}"/>
                      </a:ext>
                    </a:extLst>
                  </p:cNvPr>
                  <p:cNvSpPr txBox="1"/>
                  <p:nvPr/>
                </p:nvSpPr>
                <p:spPr>
                  <a:xfrm>
                    <a:off x="6186042" y="2908516"/>
                    <a:ext cx="40793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8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FA813855-C7BD-4C56-AE5C-055AFD1A58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6042" y="2908516"/>
                    <a:ext cx="407932" cy="33855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9" name="TextBox 94">
                    <a:extLst>
                      <a:ext uri="{FF2B5EF4-FFF2-40B4-BE49-F238E27FC236}">
                        <a16:creationId xmlns="" xmlns:a16="http://schemas.microsoft.com/office/drawing/2014/main" id="{173665A3-FCD1-44BE-B87B-7C2713DE9762}"/>
                      </a:ext>
                    </a:extLst>
                  </p:cNvPr>
                  <p:cNvSpPr txBox="1"/>
                  <p:nvPr/>
                </p:nvSpPr>
                <p:spPr>
                  <a:xfrm>
                    <a:off x="9169097" y="3163544"/>
                    <a:ext cx="4313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9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173665A3-FCD1-44BE-B87B-7C2713DE97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9097" y="3163544"/>
                    <a:ext cx="431336" cy="33855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="" xmlns:a16="http://schemas.microsoft.com/office/drawing/2014/main" id="{53F3E1EE-E870-468C-A513-86D95D84E63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8008" y="2405706"/>
                    <a:ext cx="15536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53F3E1EE-E870-468C-A513-86D95D84E6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008" y="2405706"/>
                    <a:ext cx="155363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28000" r="-20000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1" name="Group 316">
                <a:extLst>
                  <a:ext uri="{FF2B5EF4-FFF2-40B4-BE49-F238E27FC236}">
                    <a16:creationId xmlns="" xmlns:a16="http://schemas.microsoft.com/office/drawing/2014/main" id="{0CC55821-C989-42F9-9DC2-9EA4098D8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41018" y="3896409"/>
                <a:ext cx="277279" cy="180417"/>
                <a:chOff x="4332" y="3113"/>
                <a:chExt cx="272" cy="189"/>
              </a:xfrm>
            </p:grpSpPr>
            <p:sp>
              <p:nvSpPr>
                <p:cNvPr id="332" name="Line 317">
                  <a:extLst>
                    <a:ext uri="{FF2B5EF4-FFF2-40B4-BE49-F238E27FC236}">
                      <a16:creationId xmlns="" xmlns:a16="http://schemas.microsoft.com/office/drawing/2014/main" id="{FAA26541-21E0-466F-9A9D-D3A842B5FC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3" name="Line 318">
                  <a:extLst>
                    <a:ext uri="{FF2B5EF4-FFF2-40B4-BE49-F238E27FC236}">
                      <a16:creationId xmlns="" xmlns:a16="http://schemas.microsoft.com/office/drawing/2014/main" id="{00230E02-7FF5-4914-8B71-95D8607D3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Line 319">
                  <a:extLst>
                    <a:ext uri="{FF2B5EF4-FFF2-40B4-BE49-F238E27FC236}">
                      <a16:creationId xmlns="" xmlns:a16="http://schemas.microsoft.com/office/drawing/2014/main" id="{8CE35219-DF60-4A7F-87EC-3D9C033EE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5" name="Line 320">
                  <a:extLst>
                    <a:ext uri="{FF2B5EF4-FFF2-40B4-BE49-F238E27FC236}">
                      <a16:creationId xmlns="" xmlns:a16="http://schemas.microsoft.com/office/drawing/2014/main" id="{B0E6988E-80DF-4042-8D4D-3C7824EC8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36" name="Straight Connector 335">
                <a:extLst>
                  <a:ext uri="{FF2B5EF4-FFF2-40B4-BE49-F238E27FC236}">
                    <a16:creationId xmlns="" xmlns:a16="http://schemas.microsoft.com/office/drawing/2014/main" id="{76CD7879-6C52-41C8-9165-23610D2CA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4358" y="2704507"/>
                <a:ext cx="906758" cy="158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7" name="126 Grupo">
                <a:extLst>
                  <a:ext uri="{FF2B5EF4-FFF2-40B4-BE49-F238E27FC236}">
                    <a16:creationId xmlns="" xmlns:a16="http://schemas.microsoft.com/office/drawing/2014/main" id="{4B45E702-94C9-474F-B80D-795C5EAD52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58429" y="2656171"/>
                <a:ext cx="318402" cy="85614"/>
                <a:chOff x="2428859" y="6033846"/>
                <a:chExt cx="503238" cy="152658"/>
              </a:xfrm>
            </p:grpSpPr>
            <p:sp>
              <p:nvSpPr>
                <p:cNvPr id="338" name="Line 5">
                  <a:extLst>
                    <a:ext uri="{FF2B5EF4-FFF2-40B4-BE49-F238E27FC236}">
                      <a16:creationId xmlns="" xmlns:a16="http://schemas.microsoft.com/office/drawing/2014/main" id="{E7E03EA0-971E-4F34-B900-6A11CCF36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9" name="Line 6">
                  <a:extLst>
                    <a:ext uri="{FF2B5EF4-FFF2-40B4-BE49-F238E27FC236}">
                      <a16:creationId xmlns="" xmlns:a16="http://schemas.microsoft.com/office/drawing/2014/main" id="{77536785-CD63-48F9-9F5A-317899091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40" name="Group 7">
                  <a:extLst>
                    <a:ext uri="{FF2B5EF4-FFF2-40B4-BE49-F238E27FC236}">
                      <a16:creationId xmlns="" xmlns:a16="http://schemas.microsoft.com/office/drawing/2014/main" id="{2EA509E4-05FB-41F0-B02A-D569F7236C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345" name="Line 8">
                    <a:extLst>
                      <a:ext uri="{FF2B5EF4-FFF2-40B4-BE49-F238E27FC236}">
                        <a16:creationId xmlns="" xmlns:a16="http://schemas.microsoft.com/office/drawing/2014/main" id="{F8D110E5-98A4-482E-8BCF-211EEE2940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6" name="Line 9">
                    <a:extLst>
                      <a:ext uri="{FF2B5EF4-FFF2-40B4-BE49-F238E27FC236}">
                        <a16:creationId xmlns="" xmlns:a16="http://schemas.microsoft.com/office/drawing/2014/main" id="{D610BB64-D04D-4D7E-B570-CF6CA20E68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41" name="Line 10">
                  <a:extLst>
                    <a:ext uri="{FF2B5EF4-FFF2-40B4-BE49-F238E27FC236}">
                      <a16:creationId xmlns="" xmlns:a16="http://schemas.microsoft.com/office/drawing/2014/main" id="{A448A5A7-1784-42BC-923A-0D36342C20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2" name="Line 11">
                  <a:extLst>
                    <a:ext uri="{FF2B5EF4-FFF2-40B4-BE49-F238E27FC236}">
                      <a16:creationId xmlns="" xmlns:a16="http://schemas.microsoft.com/office/drawing/2014/main" id="{314FCC38-410E-4543-97FD-26C1AD747F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3" name="Line 12">
                  <a:extLst>
                    <a:ext uri="{FF2B5EF4-FFF2-40B4-BE49-F238E27FC236}">
                      <a16:creationId xmlns="" xmlns:a16="http://schemas.microsoft.com/office/drawing/2014/main" id="{7505BC45-5C15-43FB-8F75-81FAAB56DF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4" name="Line 13">
                  <a:extLst>
                    <a:ext uri="{FF2B5EF4-FFF2-40B4-BE49-F238E27FC236}">
                      <a16:creationId xmlns="" xmlns:a16="http://schemas.microsoft.com/office/drawing/2014/main" id="{AF223B67-4398-4322-B074-4153CF0DF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47" name="Connector: Elbow 346">
                <a:extLst>
                  <a:ext uri="{FF2B5EF4-FFF2-40B4-BE49-F238E27FC236}">
                    <a16:creationId xmlns="" xmlns:a16="http://schemas.microsoft.com/office/drawing/2014/main" id="{6477B715-9B75-4547-B37C-AEFD8DD874FE}"/>
                  </a:ext>
                </a:extLst>
              </p:cNvPr>
              <p:cNvCxnSpPr>
                <a:cxnSpLocks/>
                <a:stCxn id="92" idx="0"/>
                <a:endCxn id="344" idx="0"/>
              </p:cNvCxnSpPr>
              <p:nvPr/>
            </p:nvCxnSpPr>
            <p:spPr>
              <a:xfrm flipV="1">
                <a:off x="8606911" y="2707282"/>
                <a:ext cx="169897" cy="659825"/>
              </a:xfrm>
              <a:prstGeom prst="bentConnector3">
                <a:avLst>
                  <a:gd name="adj1" fmla="val 26689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nector: Elbow 347">
                <a:extLst>
                  <a:ext uri="{FF2B5EF4-FFF2-40B4-BE49-F238E27FC236}">
                    <a16:creationId xmlns="" xmlns:a16="http://schemas.microsoft.com/office/drawing/2014/main" id="{51F4AF6A-3BF5-4FF2-8C10-A78E4762A6B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11268" y="2722980"/>
                <a:ext cx="745121" cy="38495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0" name="Group 349">
                <a:extLst>
                  <a:ext uri="{FF2B5EF4-FFF2-40B4-BE49-F238E27FC236}">
                    <a16:creationId xmlns="" xmlns:a16="http://schemas.microsoft.com/office/drawing/2014/main" id="{596592F5-F909-4075-95BE-3A2BB7BB249D}"/>
                  </a:ext>
                </a:extLst>
              </p:cNvPr>
              <p:cNvGrpSpPr/>
              <p:nvPr/>
            </p:nvGrpSpPr>
            <p:grpSpPr>
              <a:xfrm rot="16200000">
                <a:off x="7218447" y="2647915"/>
                <a:ext cx="252608" cy="157750"/>
                <a:chOff x="5327708" y="3437408"/>
                <a:chExt cx="351193" cy="235230"/>
              </a:xfrm>
            </p:grpSpPr>
            <p:cxnSp>
              <p:nvCxnSpPr>
                <p:cNvPr id="351" name="Straight Connector 350">
                  <a:extLst>
                    <a:ext uri="{FF2B5EF4-FFF2-40B4-BE49-F238E27FC236}">
                      <a16:creationId xmlns="" xmlns:a16="http://schemas.microsoft.com/office/drawing/2014/main" id="{269E7F73-497B-4912-B3E8-786E79C17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2" name="Group 351">
                  <a:extLst>
                    <a:ext uri="{FF2B5EF4-FFF2-40B4-BE49-F238E27FC236}">
                      <a16:creationId xmlns="" xmlns:a16="http://schemas.microsoft.com/office/drawing/2014/main" id="{83D4F316-6D47-485E-B40A-B5EC557DD4F1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353" name="Arc 352">
                    <a:extLst>
                      <a:ext uri="{FF2B5EF4-FFF2-40B4-BE49-F238E27FC236}">
                        <a16:creationId xmlns="" xmlns:a16="http://schemas.microsoft.com/office/drawing/2014/main" id="{3BF5497F-537B-4F1B-A735-AD45276EDE5F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4" name="Arc 353">
                    <a:extLst>
                      <a:ext uri="{FF2B5EF4-FFF2-40B4-BE49-F238E27FC236}">
                        <a16:creationId xmlns="" xmlns:a16="http://schemas.microsoft.com/office/drawing/2014/main" id="{F13D7CAF-05D8-4180-B112-0F2361DE0E75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91" name="90 Grupo"/>
              <p:cNvGrpSpPr/>
              <p:nvPr/>
            </p:nvGrpSpPr>
            <p:grpSpPr>
              <a:xfrm>
                <a:off x="7882430" y="2951359"/>
                <a:ext cx="724480" cy="831493"/>
                <a:chOff x="2195355" y="1741159"/>
                <a:chExt cx="902525" cy="959051"/>
              </a:xfrm>
            </p:grpSpPr>
            <p:sp>
              <p:nvSpPr>
                <p:cNvPr id="92" name="91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/>
                </a:p>
              </p:txBody>
            </p:sp>
            <p:sp>
              <p:nvSpPr>
                <p:cNvPr id="93" name="92 CuadroTexto"/>
                <p:cNvSpPr txBox="1"/>
                <p:nvPr/>
              </p:nvSpPr>
              <p:spPr>
                <a:xfrm>
                  <a:off x="2206182" y="1754505"/>
                  <a:ext cx="385811" cy="674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3200" dirty="0"/>
                    <a:t>-</a:t>
                  </a:r>
                </a:p>
              </p:txBody>
            </p:sp>
            <p:sp>
              <p:nvSpPr>
                <p:cNvPr id="94" name="93 CuadroTexto"/>
                <p:cNvSpPr txBox="1"/>
                <p:nvPr/>
              </p:nvSpPr>
              <p:spPr>
                <a:xfrm>
                  <a:off x="2197062" y="2199777"/>
                  <a:ext cx="389804" cy="46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000" dirty="0"/>
                    <a:t>+</a:t>
                  </a:r>
                </a:p>
              </p:txBody>
            </p:sp>
          </p:grpSp>
        </p:grpSp>
      </p:grpSp>
      <p:grpSp>
        <p:nvGrpSpPr>
          <p:cNvPr id="20" name="19 Grupo"/>
          <p:cNvGrpSpPr/>
          <p:nvPr/>
        </p:nvGrpSpPr>
        <p:grpSpPr>
          <a:xfrm>
            <a:off x="802273" y="3330643"/>
            <a:ext cx="3383044" cy="1696999"/>
            <a:chOff x="802273" y="3330643"/>
            <a:chExt cx="3383044" cy="1696999"/>
          </a:xfrm>
        </p:grpSpPr>
        <p:cxnSp>
          <p:nvCxnSpPr>
            <p:cNvPr id="162" name="Connector: Elbow 161">
              <a:extLst>
                <a:ext uri="{FF2B5EF4-FFF2-40B4-BE49-F238E27FC236}">
                  <a16:creationId xmlns="" xmlns:a16="http://schemas.microsoft.com/office/drawing/2014/main" id="{16387B8C-F2C1-4178-8D7B-1C5810A80CF9}"/>
                </a:ext>
              </a:extLst>
            </p:cNvPr>
            <p:cNvCxnSpPr>
              <a:cxnSpLocks/>
              <a:endCxn id="295" idx="1"/>
            </p:cNvCxnSpPr>
            <p:nvPr/>
          </p:nvCxnSpPr>
          <p:spPr>
            <a:xfrm rot="10800000" flipV="1">
              <a:off x="1764543" y="4470523"/>
              <a:ext cx="727800" cy="376702"/>
            </a:xfrm>
            <a:prstGeom prst="bentConnector4">
              <a:avLst>
                <a:gd name="adj1" fmla="val 50000"/>
                <a:gd name="adj2" fmla="val -56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="" xmlns:a16="http://schemas.microsoft.com/office/drawing/2014/main" id="{CDD59A20-2DED-40D2-A060-BA76AB419F65}"/>
                    </a:ext>
                  </a:extLst>
                </p:cNvPr>
                <p:cNvSpPr txBox="1"/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DD59A20-2DED-40D2-A060-BA76AB4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923" r="-19231" b="-285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Connector: Elbow 230">
              <a:extLst>
                <a:ext uri="{FF2B5EF4-FFF2-40B4-BE49-F238E27FC236}">
                  <a16:creationId xmlns="" xmlns:a16="http://schemas.microsoft.com/office/drawing/2014/main" id="{62D6A118-A6C4-4EE3-822D-CB436948F014}"/>
                </a:ext>
              </a:extLst>
            </p:cNvPr>
            <p:cNvCxnSpPr>
              <a:cxnSpLocks/>
              <a:stCxn id="88" idx="0"/>
              <a:endCxn id="314" idx="2"/>
            </p:cNvCxnSpPr>
            <p:nvPr/>
          </p:nvCxnSpPr>
          <p:spPr>
            <a:xfrm flipH="1" flipV="1">
              <a:off x="3083976" y="3664328"/>
              <a:ext cx="144191" cy="635988"/>
            </a:xfrm>
            <a:prstGeom prst="bentConnector4">
              <a:avLst>
                <a:gd name="adj1" fmla="val -300516"/>
                <a:gd name="adj2" fmla="val 979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94">
                  <a:extLst>
                    <a:ext uri="{FF2B5EF4-FFF2-40B4-BE49-F238E27FC236}">
                      <a16:creationId xmlns="" xmlns:a16="http://schemas.microsoft.com/office/drawing/2014/main" id="{B1DB415C-4C5E-40B1-8123-E71FECE0A369}"/>
                    </a:ext>
                  </a:extLst>
                </p:cNvPr>
                <p:cNvSpPr txBox="1"/>
                <p:nvPr/>
              </p:nvSpPr>
              <p:spPr>
                <a:xfrm>
                  <a:off x="802273" y="3892523"/>
                  <a:ext cx="4079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CR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TextBox 9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1DB415C-4C5E-40B1-8123-E71FECE0A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3" y="3892523"/>
                  <a:ext cx="407932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94">
                  <a:extLst>
                    <a:ext uri="{FF2B5EF4-FFF2-40B4-BE49-F238E27FC236}">
                      <a16:creationId xmlns="" xmlns:a16="http://schemas.microsoft.com/office/drawing/2014/main" id="{4F4D58F2-A789-459B-87AD-B96EA7D796A8}"/>
                    </a:ext>
                  </a:extLst>
                </p:cNvPr>
                <p:cNvSpPr txBox="1"/>
                <p:nvPr/>
              </p:nvSpPr>
              <p:spPr>
                <a:xfrm>
                  <a:off x="3753981" y="4114360"/>
                  <a:ext cx="4313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TextBox 9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F4D58F2-A789-459B-87AD-B96EA7D79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981" y="4114360"/>
                  <a:ext cx="43133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="" xmlns:a16="http://schemas.microsoft.com/office/drawing/2014/main" id="{7D846225-005E-4519-9516-E6067A0F379B}"/>
                    </a:ext>
                  </a:extLst>
                </p:cNvPr>
                <p:cNvSpPr txBox="1"/>
                <p:nvPr/>
              </p:nvSpPr>
              <p:spPr>
                <a:xfrm>
                  <a:off x="3021819" y="3330643"/>
                  <a:ext cx="1553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D846225-005E-4519-9516-E6067A0F3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19" y="3330643"/>
                  <a:ext cx="155363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8000" r="-20000" b="-27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5" name="Group 316">
              <a:extLst>
                <a:ext uri="{FF2B5EF4-FFF2-40B4-BE49-F238E27FC236}">
                  <a16:creationId xmlns="" xmlns:a16="http://schemas.microsoft.com/office/drawing/2014/main" id="{BE1C167D-F6FF-4D52-A2BC-A9F4BC33B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902" y="4847225"/>
              <a:ext cx="277279" cy="180417"/>
              <a:chOff x="4332" y="3113"/>
              <a:chExt cx="272" cy="189"/>
            </a:xfrm>
          </p:grpSpPr>
          <p:sp>
            <p:nvSpPr>
              <p:cNvPr id="276" name="Line 317">
                <a:extLst>
                  <a:ext uri="{FF2B5EF4-FFF2-40B4-BE49-F238E27FC236}">
                    <a16:creationId xmlns="" xmlns:a16="http://schemas.microsoft.com/office/drawing/2014/main" id="{FCF4FEB9-8DAC-45AE-A9FB-37838B7D7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Line 318">
                <a:extLst>
                  <a:ext uri="{FF2B5EF4-FFF2-40B4-BE49-F238E27FC236}">
                    <a16:creationId xmlns="" xmlns:a16="http://schemas.microsoft.com/office/drawing/2014/main" id="{CBA9F4FD-7FF0-424E-8139-4F385CE94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Line 319">
                <a:extLst>
                  <a:ext uri="{FF2B5EF4-FFF2-40B4-BE49-F238E27FC236}">
                    <a16:creationId xmlns="" xmlns:a16="http://schemas.microsoft.com/office/drawing/2014/main" id="{4CEC5664-F2B5-4885-88B3-F12595D0F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Line 320">
                <a:extLst>
                  <a:ext uri="{FF2B5EF4-FFF2-40B4-BE49-F238E27FC236}">
                    <a16:creationId xmlns="" xmlns:a16="http://schemas.microsoft.com/office/drawing/2014/main" id="{33D4C0C5-0D75-4E66-B517-A50115C0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1" name="126 Grupo">
              <a:extLst>
                <a:ext uri="{FF2B5EF4-FFF2-40B4-BE49-F238E27FC236}">
                  <a16:creationId xmlns="" xmlns:a16="http://schemas.microsoft.com/office/drawing/2014/main" id="{0B9F5A20-9A94-4B4F-A6BF-334C17628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863" y="3615905"/>
              <a:ext cx="318402" cy="85614"/>
              <a:chOff x="2428859" y="6033846"/>
              <a:chExt cx="503238" cy="152658"/>
            </a:xfrm>
          </p:grpSpPr>
          <p:sp>
            <p:nvSpPr>
              <p:cNvPr id="254" name="Line 5">
                <a:extLst>
                  <a:ext uri="{FF2B5EF4-FFF2-40B4-BE49-F238E27FC236}">
                    <a16:creationId xmlns="" xmlns:a16="http://schemas.microsoft.com/office/drawing/2014/main" id="{16514E25-CB3C-40CB-83A2-B1DB2D2F4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6">
                <a:extLst>
                  <a:ext uri="{FF2B5EF4-FFF2-40B4-BE49-F238E27FC236}">
                    <a16:creationId xmlns="" xmlns:a16="http://schemas.microsoft.com/office/drawing/2014/main" id="{A81A1E4F-63AF-4503-A7DB-276ED320F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56" name="Group 7">
                <a:extLst>
                  <a:ext uri="{FF2B5EF4-FFF2-40B4-BE49-F238E27FC236}">
                    <a16:creationId xmlns="" xmlns:a16="http://schemas.microsoft.com/office/drawing/2014/main" id="{4E700882-A524-406E-8DB5-930360F6F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61" name="Line 8">
                  <a:extLst>
                    <a:ext uri="{FF2B5EF4-FFF2-40B4-BE49-F238E27FC236}">
                      <a16:creationId xmlns="" xmlns:a16="http://schemas.microsoft.com/office/drawing/2014/main" id="{CACA0CCE-FC1B-492C-87BD-C951BF8B1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Line 9">
                  <a:extLst>
                    <a:ext uri="{FF2B5EF4-FFF2-40B4-BE49-F238E27FC236}">
                      <a16:creationId xmlns="" xmlns:a16="http://schemas.microsoft.com/office/drawing/2014/main" id="{4E1310BB-4AAF-46B7-9817-690D3F4CD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7" name="Line 10">
                <a:extLst>
                  <a:ext uri="{FF2B5EF4-FFF2-40B4-BE49-F238E27FC236}">
                    <a16:creationId xmlns="" xmlns:a16="http://schemas.microsoft.com/office/drawing/2014/main" id="{FE81C7DA-D2E9-430A-BDCB-11B82F4F5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11">
                <a:extLst>
                  <a:ext uri="{FF2B5EF4-FFF2-40B4-BE49-F238E27FC236}">
                    <a16:creationId xmlns="" xmlns:a16="http://schemas.microsoft.com/office/drawing/2014/main" id="{F298C76B-A146-4A9F-8581-FAABB65E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12">
                <a:extLst>
                  <a:ext uri="{FF2B5EF4-FFF2-40B4-BE49-F238E27FC236}">
                    <a16:creationId xmlns="" xmlns:a16="http://schemas.microsoft.com/office/drawing/2014/main" id="{6F406F67-42C1-4CDA-A01F-1D164E0F9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13">
                <a:extLst>
                  <a:ext uri="{FF2B5EF4-FFF2-40B4-BE49-F238E27FC236}">
                    <a16:creationId xmlns="" xmlns:a16="http://schemas.microsoft.com/office/drawing/2014/main" id="{1043B21B-235D-42CC-8310-26A588362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2" name="Connector: Elbow 251">
              <a:extLst>
                <a:ext uri="{FF2B5EF4-FFF2-40B4-BE49-F238E27FC236}">
                  <a16:creationId xmlns="" xmlns:a16="http://schemas.microsoft.com/office/drawing/2014/main" id="{1D5A8774-B161-4B6B-ABE7-C65DB6EE3C62}"/>
                </a:ext>
              </a:extLst>
            </p:cNvPr>
            <p:cNvCxnSpPr>
              <a:cxnSpLocks/>
              <a:endCxn id="260" idx="1"/>
            </p:cNvCxnSpPr>
            <p:nvPr/>
          </p:nvCxnSpPr>
          <p:spPr>
            <a:xfrm rot="5400000" flipH="1">
              <a:off x="2070462" y="3699749"/>
              <a:ext cx="463837" cy="402610"/>
            </a:xfrm>
            <a:prstGeom prst="bentConnector4">
              <a:avLst>
                <a:gd name="adj1" fmla="val 5163"/>
                <a:gd name="adj2" fmla="val 6869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or: Elbow 252">
              <a:extLst>
                <a:ext uri="{FF2B5EF4-FFF2-40B4-BE49-F238E27FC236}">
                  <a16:creationId xmlns="" xmlns:a16="http://schemas.microsoft.com/office/drawing/2014/main" id="{A8A1FBB5-9FC8-43DC-A135-F3EBE5D0DD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96152" y="3673796"/>
              <a:ext cx="745121" cy="3849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="" xmlns:a16="http://schemas.microsoft.com/office/drawing/2014/main" id="{F55C7A35-F8D3-4101-8DFF-356C5C658636}"/>
                </a:ext>
              </a:extLst>
            </p:cNvPr>
            <p:cNvGrpSpPr/>
            <p:nvPr/>
          </p:nvGrpSpPr>
          <p:grpSpPr>
            <a:xfrm rot="16200000">
              <a:off x="2997632" y="3578945"/>
              <a:ext cx="252608" cy="157750"/>
              <a:chOff x="5327708" y="3437408"/>
              <a:chExt cx="351193" cy="235230"/>
            </a:xfrm>
          </p:grpSpPr>
          <p:cxnSp>
            <p:nvCxnSpPr>
              <p:cNvPr id="311" name="Straight Connector 310">
                <a:extLst>
                  <a:ext uri="{FF2B5EF4-FFF2-40B4-BE49-F238E27FC236}">
                    <a16:creationId xmlns="" xmlns:a16="http://schemas.microsoft.com/office/drawing/2014/main" id="{E1899EEA-AD3E-48E6-94FD-2080A4F8B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Group 311">
                <a:extLst>
                  <a:ext uri="{FF2B5EF4-FFF2-40B4-BE49-F238E27FC236}">
                    <a16:creationId xmlns="" xmlns:a16="http://schemas.microsoft.com/office/drawing/2014/main" id="{BB84146D-A349-4AF7-9EF7-B73B32BBA746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313" name="Arc 312">
                  <a:extLst>
                    <a:ext uri="{FF2B5EF4-FFF2-40B4-BE49-F238E27FC236}">
                      <a16:creationId xmlns="" xmlns:a16="http://schemas.microsoft.com/office/drawing/2014/main" id="{670EF074-4A95-495B-AAA0-EFEA1232D4B4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4" name="Arc 313">
                  <a:extLst>
                    <a:ext uri="{FF2B5EF4-FFF2-40B4-BE49-F238E27FC236}">
                      <a16:creationId xmlns="" xmlns:a16="http://schemas.microsoft.com/office/drawing/2014/main" id="{C96961FB-767E-48AD-BAD0-0C426029D83B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87" name="86 Grupo"/>
            <p:cNvGrpSpPr/>
            <p:nvPr/>
          </p:nvGrpSpPr>
          <p:grpSpPr>
            <a:xfrm>
              <a:off x="2503686" y="3884568"/>
              <a:ext cx="724480" cy="831493"/>
              <a:chOff x="2195355" y="1741159"/>
              <a:chExt cx="902525" cy="959051"/>
            </a:xfrm>
          </p:grpSpPr>
          <p:sp>
            <p:nvSpPr>
              <p:cNvPr id="88" name="87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400"/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2206182" y="1754505"/>
                <a:ext cx="385811" cy="674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3200" dirty="0"/>
                  <a:t>-</a:t>
                </a:r>
              </a:p>
            </p:txBody>
          </p:sp>
          <p:sp>
            <p:nvSpPr>
              <p:cNvPr id="90" name="89 CuadroTexto"/>
              <p:cNvSpPr txBox="1"/>
              <p:nvPr/>
            </p:nvSpPr>
            <p:spPr>
              <a:xfrm>
                <a:off x="2197062" y="2199777"/>
                <a:ext cx="389804" cy="46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/>
                  <a:t>+</a:t>
                </a:r>
              </a:p>
            </p:txBody>
          </p:sp>
        </p:grpSp>
        <p:cxnSp>
          <p:nvCxnSpPr>
            <p:cNvPr id="17" name="16 Conector recto"/>
            <p:cNvCxnSpPr/>
            <p:nvPr/>
          </p:nvCxnSpPr>
          <p:spPr>
            <a:xfrm flipH="1">
              <a:off x="2231467" y="3655243"/>
              <a:ext cx="790352" cy="1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3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81 Conector angular"/>
          <p:cNvCxnSpPr/>
          <p:nvPr/>
        </p:nvCxnSpPr>
        <p:spPr>
          <a:xfrm flipV="1">
            <a:off x="911154" y="1188625"/>
            <a:ext cx="568082" cy="5436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CuadroTexto"/>
          <p:cNvSpPr txBox="1"/>
          <p:nvPr/>
        </p:nvSpPr>
        <p:spPr>
          <a:xfrm>
            <a:off x="504805" y="15928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84" name="83 CuadroTexto"/>
          <p:cNvSpPr txBox="1"/>
          <p:nvPr/>
        </p:nvSpPr>
        <p:spPr>
          <a:xfrm>
            <a:off x="504805" y="10347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5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84 CuadroTexto"/>
              <p:cNvSpPr txBox="1"/>
              <p:nvPr/>
            </p:nvSpPr>
            <p:spPr>
              <a:xfrm>
                <a:off x="911154" y="748032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85" name="8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54" y="748032"/>
                <a:ext cx="407932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14 Grupo"/>
          <p:cNvGrpSpPr/>
          <p:nvPr/>
        </p:nvGrpSpPr>
        <p:grpSpPr>
          <a:xfrm>
            <a:off x="1479236" y="609532"/>
            <a:ext cx="2790624" cy="1297345"/>
            <a:chOff x="1509188" y="2071102"/>
            <a:chExt cx="2790624" cy="1297345"/>
          </a:xfrm>
        </p:grpSpPr>
        <p:grpSp>
          <p:nvGrpSpPr>
            <p:cNvPr id="156" name="Group 13">
              <a:extLst>
                <a:ext uri="{FF2B5EF4-FFF2-40B4-BE49-F238E27FC236}">
                  <a16:creationId xmlns:a16="http://schemas.microsoft.com/office/drawing/2014/main" xmlns="" id="{C88B225F-4403-42AA-BE28-69AB9BA29F30}"/>
                </a:ext>
              </a:extLst>
            </p:cNvPr>
            <p:cNvGrpSpPr/>
            <p:nvPr/>
          </p:nvGrpSpPr>
          <p:grpSpPr>
            <a:xfrm>
              <a:off x="3635496" y="3281488"/>
              <a:ext cx="292187" cy="86959"/>
              <a:chOff x="6176852" y="2861749"/>
              <a:chExt cx="292187" cy="86959"/>
            </a:xfrm>
          </p:grpSpPr>
          <p:cxnSp>
            <p:nvCxnSpPr>
              <p:cNvPr id="157" name="Straight Connector 200">
                <a:extLst>
                  <a:ext uri="{FF2B5EF4-FFF2-40B4-BE49-F238E27FC236}">
                    <a16:creationId xmlns:a16="http://schemas.microsoft.com/office/drawing/2014/main" xmlns="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1">
                <a:extLst>
                  <a:ext uri="{FF2B5EF4-FFF2-40B4-BE49-F238E27FC236}">
                    <a16:creationId xmlns:a16="http://schemas.microsoft.com/office/drawing/2014/main" xmlns="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202">
                <a:extLst>
                  <a:ext uri="{FF2B5EF4-FFF2-40B4-BE49-F238E27FC236}">
                    <a16:creationId xmlns:a16="http://schemas.microsoft.com/office/drawing/2014/main" xmlns="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179 Grupo"/>
            <p:cNvGrpSpPr/>
            <p:nvPr/>
          </p:nvGrpSpPr>
          <p:grpSpPr>
            <a:xfrm>
              <a:off x="3661478" y="2845472"/>
              <a:ext cx="225453" cy="125694"/>
              <a:chOff x="915643" y="2091345"/>
              <a:chExt cx="244490" cy="115830"/>
            </a:xfrm>
          </p:grpSpPr>
          <p:cxnSp>
            <p:nvCxnSpPr>
              <p:cNvPr id="181" name="180 Conector recto"/>
              <p:cNvCxnSpPr/>
              <p:nvPr/>
            </p:nvCxnSpPr>
            <p:spPr>
              <a:xfrm>
                <a:off x="915643" y="2091345"/>
                <a:ext cx="2444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181 Grupo"/>
              <p:cNvGrpSpPr/>
              <p:nvPr/>
            </p:nvGrpSpPr>
            <p:grpSpPr>
              <a:xfrm>
                <a:off x="934679" y="2147530"/>
                <a:ext cx="206417" cy="59645"/>
                <a:chOff x="4044402" y="3688866"/>
                <a:chExt cx="456716" cy="152186"/>
              </a:xfrm>
            </p:grpSpPr>
            <p:sp>
              <p:nvSpPr>
                <p:cNvPr id="183" name="182 Arco"/>
                <p:cNvSpPr/>
                <p:nvPr/>
              </p:nvSpPr>
              <p:spPr>
                <a:xfrm flipH="1">
                  <a:off x="4044402" y="3688867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194 Arco"/>
                <p:cNvSpPr/>
                <p:nvPr/>
              </p:nvSpPr>
              <p:spPr>
                <a:xfrm>
                  <a:off x="4044402" y="3688866"/>
                  <a:ext cx="456716" cy="152185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196" name="195 Conector recto"/>
            <p:cNvCxnSpPr/>
            <p:nvPr/>
          </p:nvCxnSpPr>
          <p:spPr>
            <a:xfrm flipH="1">
              <a:off x="3777469" y="2456404"/>
              <a:ext cx="1" cy="3812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208 CuadroTexto"/>
                <p:cNvSpPr txBox="1"/>
                <p:nvPr/>
              </p:nvSpPr>
              <p:spPr>
                <a:xfrm>
                  <a:off x="3440639" y="2742107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20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639" y="2742107"/>
                  <a:ext cx="270096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5" name="Straight Connector 204">
              <a:extLst>
                <a:ext uri="{FF2B5EF4-FFF2-40B4-BE49-F238E27FC236}">
                  <a16:creationId xmlns:a16="http://schemas.microsoft.com/office/drawing/2014/main" xmlns="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3772530" y="2930177"/>
              <a:ext cx="8549" cy="332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232 Conector recto"/>
            <p:cNvCxnSpPr/>
            <p:nvPr/>
          </p:nvCxnSpPr>
          <p:spPr>
            <a:xfrm>
              <a:off x="2975212" y="2456404"/>
              <a:ext cx="1324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183" y="2410445"/>
              <a:ext cx="304295" cy="84123"/>
              <a:chOff x="2428859" y="6033846"/>
              <a:chExt cx="503238" cy="152658"/>
            </a:xfrm>
          </p:grpSpPr>
          <p:sp>
            <p:nvSpPr>
              <p:cNvPr id="87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9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94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0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1956212" y="2390606"/>
              <a:ext cx="388750" cy="72918"/>
              <a:chOff x="604299" y="2957854"/>
              <a:chExt cx="1599332" cy="418265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604299" y="2957854"/>
                <a:ext cx="1599332" cy="382091"/>
                <a:chOff x="604299" y="2957854"/>
                <a:chExt cx="1599332" cy="382091"/>
              </a:xfrm>
            </p:grpSpPr>
            <p:sp>
              <p:nvSpPr>
                <p:cNvPr id="8" name="7 Forma libre"/>
                <p:cNvSpPr/>
                <p:nvPr/>
              </p:nvSpPr>
              <p:spPr>
                <a:xfrm>
                  <a:off x="604299" y="2957854"/>
                  <a:ext cx="620202" cy="382091"/>
                </a:xfrm>
                <a:custGeom>
                  <a:avLst/>
                  <a:gdLst>
                    <a:gd name="connsiteX0" fmla="*/ 0 w 620202"/>
                    <a:gd name="connsiteY0" fmla="*/ 333985 h 349888"/>
                    <a:gd name="connsiteX1" fmla="*/ 373711 w 620202"/>
                    <a:gd name="connsiteY1" fmla="*/ 30 h 349888"/>
                    <a:gd name="connsiteX2" fmla="*/ 620202 w 620202"/>
                    <a:gd name="connsiteY2" fmla="*/ 349888 h 34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0202" h="349888">
                      <a:moveTo>
                        <a:pt x="0" y="333985"/>
                      </a:moveTo>
                      <a:cubicBezTo>
                        <a:pt x="135172" y="165682"/>
                        <a:pt x="270344" y="-2621"/>
                        <a:pt x="373711" y="30"/>
                      </a:cubicBezTo>
                      <a:cubicBezTo>
                        <a:pt x="477078" y="2681"/>
                        <a:pt x="548640" y="176284"/>
                        <a:pt x="620202" y="34988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104" name="103 Forma libre"/>
                <p:cNvSpPr/>
                <p:nvPr/>
              </p:nvSpPr>
              <p:spPr>
                <a:xfrm>
                  <a:off x="1098399" y="2974773"/>
                  <a:ext cx="620202" cy="349888"/>
                </a:xfrm>
                <a:custGeom>
                  <a:avLst/>
                  <a:gdLst>
                    <a:gd name="connsiteX0" fmla="*/ 0 w 620202"/>
                    <a:gd name="connsiteY0" fmla="*/ 333985 h 349888"/>
                    <a:gd name="connsiteX1" fmla="*/ 373711 w 620202"/>
                    <a:gd name="connsiteY1" fmla="*/ 30 h 349888"/>
                    <a:gd name="connsiteX2" fmla="*/ 620202 w 620202"/>
                    <a:gd name="connsiteY2" fmla="*/ 349888 h 34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0202" h="349888">
                      <a:moveTo>
                        <a:pt x="0" y="333985"/>
                      </a:moveTo>
                      <a:cubicBezTo>
                        <a:pt x="135172" y="165682"/>
                        <a:pt x="270344" y="-2621"/>
                        <a:pt x="373711" y="30"/>
                      </a:cubicBezTo>
                      <a:cubicBezTo>
                        <a:pt x="477078" y="2681"/>
                        <a:pt x="548640" y="176284"/>
                        <a:pt x="620202" y="34988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105" name="104 Forma libre"/>
                <p:cNvSpPr/>
                <p:nvPr/>
              </p:nvSpPr>
              <p:spPr>
                <a:xfrm>
                  <a:off x="1583429" y="2958565"/>
                  <a:ext cx="620202" cy="349888"/>
                </a:xfrm>
                <a:custGeom>
                  <a:avLst/>
                  <a:gdLst>
                    <a:gd name="connsiteX0" fmla="*/ 0 w 620202"/>
                    <a:gd name="connsiteY0" fmla="*/ 333985 h 349888"/>
                    <a:gd name="connsiteX1" fmla="*/ 373711 w 620202"/>
                    <a:gd name="connsiteY1" fmla="*/ 30 h 349888"/>
                    <a:gd name="connsiteX2" fmla="*/ 620202 w 620202"/>
                    <a:gd name="connsiteY2" fmla="*/ 349888 h 349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0202" h="349888">
                      <a:moveTo>
                        <a:pt x="0" y="333985"/>
                      </a:moveTo>
                      <a:cubicBezTo>
                        <a:pt x="135172" y="165682"/>
                        <a:pt x="270344" y="-2621"/>
                        <a:pt x="373711" y="30"/>
                      </a:cubicBezTo>
                      <a:cubicBezTo>
                        <a:pt x="477078" y="2681"/>
                        <a:pt x="548640" y="176284"/>
                        <a:pt x="620202" y="349888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</p:grpSp>
          <p:sp>
            <p:nvSpPr>
              <p:cNvPr id="11" name="10 Forma libre"/>
              <p:cNvSpPr/>
              <p:nvPr/>
            </p:nvSpPr>
            <p:spPr>
              <a:xfrm>
                <a:off x="1098399" y="3303774"/>
                <a:ext cx="119270" cy="72345"/>
              </a:xfrm>
              <a:custGeom>
                <a:avLst/>
                <a:gdLst>
                  <a:gd name="connsiteX0" fmla="*/ 0 w 119270"/>
                  <a:gd name="connsiteY0" fmla="*/ 0 h 72345"/>
                  <a:gd name="connsiteX1" fmla="*/ 39757 w 119270"/>
                  <a:gd name="connsiteY1" fmla="*/ 71562 h 72345"/>
                  <a:gd name="connsiteX2" fmla="*/ 119270 w 119270"/>
                  <a:gd name="connsiteY2" fmla="*/ 31805 h 7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270" h="72345">
                    <a:moveTo>
                      <a:pt x="0" y="0"/>
                    </a:moveTo>
                    <a:cubicBezTo>
                      <a:pt x="9939" y="33130"/>
                      <a:pt x="19879" y="66261"/>
                      <a:pt x="39757" y="71562"/>
                    </a:cubicBezTo>
                    <a:cubicBezTo>
                      <a:pt x="59635" y="76863"/>
                      <a:pt x="89452" y="54334"/>
                      <a:pt x="119270" y="318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09" name="108 Forma libre"/>
              <p:cNvSpPr/>
              <p:nvPr/>
            </p:nvSpPr>
            <p:spPr>
              <a:xfrm>
                <a:off x="1583429" y="3281488"/>
                <a:ext cx="135172" cy="76339"/>
              </a:xfrm>
              <a:custGeom>
                <a:avLst/>
                <a:gdLst>
                  <a:gd name="connsiteX0" fmla="*/ 0 w 119270"/>
                  <a:gd name="connsiteY0" fmla="*/ 0 h 72345"/>
                  <a:gd name="connsiteX1" fmla="*/ 39757 w 119270"/>
                  <a:gd name="connsiteY1" fmla="*/ 71562 h 72345"/>
                  <a:gd name="connsiteX2" fmla="*/ 119270 w 119270"/>
                  <a:gd name="connsiteY2" fmla="*/ 31805 h 7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270" h="72345">
                    <a:moveTo>
                      <a:pt x="0" y="0"/>
                    </a:moveTo>
                    <a:cubicBezTo>
                      <a:pt x="9939" y="33130"/>
                      <a:pt x="19879" y="66261"/>
                      <a:pt x="39757" y="71562"/>
                    </a:cubicBezTo>
                    <a:cubicBezTo>
                      <a:pt x="59635" y="76863"/>
                      <a:pt x="89452" y="54334"/>
                      <a:pt x="119270" y="318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  <p:cxnSp>
          <p:nvCxnSpPr>
            <p:cNvPr id="111" name="110 Conector recto"/>
            <p:cNvCxnSpPr/>
            <p:nvPr/>
          </p:nvCxnSpPr>
          <p:spPr>
            <a:xfrm>
              <a:off x="2344962" y="2468914"/>
              <a:ext cx="367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>
              <a:off x="1509188" y="2447027"/>
              <a:ext cx="447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114 CuadroTexto"/>
                <p:cNvSpPr txBox="1"/>
                <p:nvPr/>
              </p:nvSpPr>
              <p:spPr>
                <a:xfrm>
                  <a:off x="2758297" y="2071103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11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297" y="2071103"/>
                  <a:ext cx="27009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115 CuadroTexto"/>
                <p:cNvSpPr txBox="1"/>
                <p:nvPr/>
              </p:nvSpPr>
              <p:spPr>
                <a:xfrm>
                  <a:off x="2031588" y="2071102"/>
                  <a:ext cx="270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es-CR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1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1588" y="2071102"/>
                  <a:ext cx="27009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117 CuadroTexto"/>
              <p:cNvSpPr txBox="1"/>
              <p:nvPr/>
            </p:nvSpPr>
            <p:spPr>
              <a:xfrm>
                <a:off x="4388001" y="812897"/>
                <a:ext cx="447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18" name="11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01" y="812897"/>
                <a:ext cx="44781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530982" y="2085610"/>
                <a:ext cx="2409506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r>
                        <a:rPr lang="es-CR" sz="1400" b="0" i="1" smtClean="0">
                          <a:latin typeface="Cambria Math"/>
                        </a:rPr>
                        <m:t>𝐶𝐿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r>
                        <a:rPr lang="es-CR" sz="14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82" y="2085610"/>
                <a:ext cx="2409506" cy="52456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17 Grupo"/>
          <p:cNvGrpSpPr/>
          <p:nvPr/>
        </p:nvGrpSpPr>
        <p:grpSpPr>
          <a:xfrm>
            <a:off x="6640278" y="338878"/>
            <a:ext cx="3383044" cy="3418344"/>
            <a:chOff x="6538055" y="917309"/>
            <a:chExt cx="3383044" cy="3418344"/>
          </a:xfrm>
        </p:grpSpPr>
        <p:sp>
          <p:nvSpPr>
            <p:cNvPr id="120" name="TextBox 150">
              <a:extLst>
                <a:ext uri="{FF2B5EF4-FFF2-40B4-BE49-F238E27FC236}">
                  <a16:creationId xmlns="" xmlns:a16="http://schemas.microsoft.com/office/drawing/2014/main" id="{831DC57D-5437-4E04-BC50-64EC766F73BF}"/>
                </a:ext>
              </a:extLst>
            </p:cNvPr>
            <p:cNvSpPr txBox="1"/>
            <p:nvPr/>
          </p:nvSpPr>
          <p:spPr>
            <a:xfrm>
              <a:off x="7361684" y="917309"/>
              <a:ext cx="2170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>
                  <a:solidFill>
                    <a:prstClr val="black"/>
                  </a:solidFill>
                </a:rPr>
                <a:t>Amplificador Integrador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308">
                  <a:extLst>
                    <a:ext uri="{FF2B5EF4-FFF2-40B4-BE49-F238E27FC236}">
                      <a16:creationId xmlns="" xmlns:a16="http://schemas.microsoft.com/office/drawing/2014/main" id="{EFAEF2C1-5B1C-4140-A606-9CE74476231C}"/>
                    </a:ext>
                  </a:extLst>
                </p:cNvPr>
                <p:cNvSpPr txBox="1"/>
                <p:nvPr/>
              </p:nvSpPr>
              <p:spPr>
                <a:xfrm>
                  <a:off x="7476208" y="1482963"/>
                  <a:ext cx="1580946" cy="645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30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EFAEF2C1-5B1C-4140-A606-9CE744762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208" y="1482963"/>
                  <a:ext cx="1580946" cy="64588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121 Grupo"/>
            <p:cNvGrpSpPr/>
            <p:nvPr/>
          </p:nvGrpSpPr>
          <p:grpSpPr>
            <a:xfrm>
              <a:off x="6538055" y="2638654"/>
              <a:ext cx="3383044" cy="1696999"/>
              <a:chOff x="802273" y="3330643"/>
              <a:chExt cx="3383044" cy="1696999"/>
            </a:xfrm>
          </p:grpSpPr>
          <p:cxnSp>
            <p:nvCxnSpPr>
              <p:cNvPr id="123" name="Connector: Elbow 161">
                <a:extLst>
                  <a:ext uri="{FF2B5EF4-FFF2-40B4-BE49-F238E27FC236}">
                    <a16:creationId xmlns="" xmlns:a16="http://schemas.microsoft.com/office/drawing/2014/main" id="{16387B8C-F2C1-4178-8D7B-1C5810A80CF9}"/>
                  </a:ext>
                </a:extLst>
              </p:cNvPr>
              <p:cNvCxnSpPr>
                <a:cxnSpLocks/>
                <a:endCxn id="166" idx="1"/>
              </p:cNvCxnSpPr>
              <p:nvPr/>
            </p:nvCxnSpPr>
            <p:spPr>
              <a:xfrm rot="10800000" flipV="1">
                <a:off x="1764543" y="4470523"/>
                <a:ext cx="727800" cy="376702"/>
              </a:xfrm>
              <a:prstGeom prst="bentConnector4">
                <a:avLst>
                  <a:gd name="adj1" fmla="val 50000"/>
                  <a:gd name="adj2" fmla="val -5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66826" y="3382023"/>
                    <a:ext cx="1591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826" y="3382023"/>
                    <a:ext cx="159146" cy="215444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26923" r="-19231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nector: Elbow 230">
                <a:extLst>
                  <a:ext uri="{FF2B5EF4-FFF2-40B4-BE49-F238E27FC236}">
                    <a16:creationId xmlns="" xmlns:a16="http://schemas.microsoft.com/office/drawing/2014/main" id="{62D6A118-A6C4-4EE3-822D-CB436948F014}"/>
                  </a:ext>
                </a:extLst>
              </p:cNvPr>
              <p:cNvCxnSpPr>
                <a:cxnSpLocks/>
                <a:stCxn id="136" idx="0"/>
                <a:endCxn id="142" idx="2"/>
              </p:cNvCxnSpPr>
              <p:nvPr/>
            </p:nvCxnSpPr>
            <p:spPr>
              <a:xfrm flipH="1" flipV="1">
                <a:off x="3083976" y="3664328"/>
                <a:ext cx="144191" cy="635988"/>
              </a:xfrm>
              <a:prstGeom prst="bentConnector4">
                <a:avLst>
                  <a:gd name="adj1" fmla="val -300516"/>
                  <a:gd name="adj2" fmla="val 9790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94">
                    <a:extLst>
                      <a:ext uri="{FF2B5EF4-FFF2-40B4-BE49-F238E27FC236}">
                        <a16:creationId xmlns="" xmlns:a16="http://schemas.microsoft.com/office/drawing/2014/main" id="{B1DB415C-4C5E-40B1-8123-E71FECE0A36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273" y="3892523"/>
                    <a:ext cx="40793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2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1DB415C-4C5E-40B1-8123-E71FECE0A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273" y="3892523"/>
                    <a:ext cx="407932" cy="33855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94">
                    <a:extLst>
                      <a:ext uri="{FF2B5EF4-FFF2-40B4-BE49-F238E27FC236}">
                        <a16:creationId xmlns="" xmlns:a16="http://schemas.microsoft.com/office/drawing/2014/main" id="{4F4D58F2-A789-459B-87AD-B96EA7D796A8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981" y="4114360"/>
                    <a:ext cx="4313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3" name="TextBox 9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4F4D58F2-A789-459B-87AD-B96EA7D79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981" y="4114360"/>
                    <a:ext cx="431336" cy="33855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233">
                    <a:extLst>
                      <a:ext uri="{FF2B5EF4-FFF2-40B4-BE49-F238E27FC236}">
                        <a16:creationId xmlns="" xmlns:a16="http://schemas.microsoft.com/office/drawing/2014/main" id="{7D846225-005E-4519-9516-E6067A0F379B}"/>
                      </a:ext>
                    </a:extLst>
                  </p:cNvPr>
                  <p:cNvSpPr txBox="1"/>
                  <p:nvPr/>
                </p:nvSpPr>
                <p:spPr>
                  <a:xfrm>
                    <a:off x="3021819" y="3330643"/>
                    <a:ext cx="15536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7D846225-005E-4519-9516-E6067A0F37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1819" y="3330643"/>
                    <a:ext cx="155363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28000" r="-20000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Group 316">
                <a:extLst>
                  <a:ext uri="{FF2B5EF4-FFF2-40B4-BE49-F238E27FC236}">
                    <a16:creationId xmlns="" xmlns:a16="http://schemas.microsoft.com/office/drawing/2014/main" id="{BE1C167D-F6FF-4D52-A2BC-A9F4BC33B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902" y="4847225"/>
                <a:ext cx="277279" cy="180417"/>
                <a:chOff x="4332" y="3113"/>
                <a:chExt cx="272" cy="189"/>
              </a:xfrm>
            </p:grpSpPr>
            <p:sp>
              <p:nvSpPr>
                <p:cNvPr id="163" name="Line 317">
                  <a:extLst>
                    <a:ext uri="{FF2B5EF4-FFF2-40B4-BE49-F238E27FC236}">
                      <a16:creationId xmlns="" xmlns:a16="http://schemas.microsoft.com/office/drawing/2014/main" id="{FCF4FEB9-8DAC-45AE-A9FB-37838B7D7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4" name="Line 318">
                  <a:extLst>
                    <a:ext uri="{FF2B5EF4-FFF2-40B4-BE49-F238E27FC236}">
                      <a16:creationId xmlns="" xmlns:a16="http://schemas.microsoft.com/office/drawing/2014/main" id="{CBA9F4FD-7FF0-424E-8139-4F385CE94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Line 319">
                  <a:extLst>
                    <a:ext uri="{FF2B5EF4-FFF2-40B4-BE49-F238E27FC236}">
                      <a16:creationId xmlns="" xmlns:a16="http://schemas.microsoft.com/office/drawing/2014/main" id="{4CEC5664-F2B5-4885-88B3-F12595D0F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6" name="Line 320">
                  <a:extLst>
                    <a:ext uri="{FF2B5EF4-FFF2-40B4-BE49-F238E27FC236}">
                      <a16:creationId xmlns="" xmlns:a16="http://schemas.microsoft.com/office/drawing/2014/main" id="{33D4C0C5-0D75-4E66-B517-A50115C07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0" name="126 Grupo">
                <a:extLst>
                  <a:ext uri="{FF2B5EF4-FFF2-40B4-BE49-F238E27FC236}">
                    <a16:creationId xmlns="" xmlns:a16="http://schemas.microsoft.com/office/drawing/2014/main" id="{0B9F5A20-9A94-4B4F-A6BF-334C17628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0863" y="3615905"/>
                <a:ext cx="318402" cy="85614"/>
                <a:chOff x="2428859" y="6033846"/>
                <a:chExt cx="503238" cy="152658"/>
              </a:xfrm>
            </p:grpSpPr>
            <p:sp>
              <p:nvSpPr>
                <p:cNvPr id="143" name="Line 5">
                  <a:extLst>
                    <a:ext uri="{FF2B5EF4-FFF2-40B4-BE49-F238E27FC236}">
                      <a16:creationId xmlns="" xmlns:a16="http://schemas.microsoft.com/office/drawing/2014/main" id="{16514E25-CB3C-40CB-83A2-B1DB2D2F4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Line 6">
                  <a:extLst>
                    <a:ext uri="{FF2B5EF4-FFF2-40B4-BE49-F238E27FC236}">
                      <a16:creationId xmlns="" xmlns:a16="http://schemas.microsoft.com/office/drawing/2014/main" id="{A81A1E4F-63AF-4503-A7DB-276ED320F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45" name="Group 7">
                  <a:extLst>
                    <a:ext uri="{FF2B5EF4-FFF2-40B4-BE49-F238E27FC236}">
                      <a16:creationId xmlns="" xmlns:a16="http://schemas.microsoft.com/office/drawing/2014/main" id="{4E700882-A524-406E-8DB5-930360F6F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161" name="Line 8">
                    <a:extLst>
                      <a:ext uri="{FF2B5EF4-FFF2-40B4-BE49-F238E27FC236}">
                        <a16:creationId xmlns="" xmlns:a16="http://schemas.microsoft.com/office/drawing/2014/main" id="{CACA0CCE-FC1B-492C-87BD-C951BF8B16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2" name="Line 9">
                    <a:extLst>
                      <a:ext uri="{FF2B5EF4-FFF2-40B4-BE49-F238E27FC236}">
                        <a16:creationId xmlns="" xmlns:a16="http://schemas.microsoft.com/office/drawing/2014/main" id="{4E1310BB-4AAF-46B7-9817-690D3F4CD0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47" name="Line 10">
                  <a:extLst>
                    <a:ext uri="{FF2B5EF4-FFF2-40B4-BE49-F238E27FC236}">
                      <a16:creationId xmlns="" xmlns:a16="http://schemas.microsoft.com/office/drawing/2014/main" id="{FE81C7DA-D2E9-430A-BDCB-11B82F4F5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Line 11">
                  <a:extLst>
                    <a:ext uri="{FF2B5EF4-FFF2-40B4-BE49-F238E27FC236}">
                      <a16:creationId xmlns="" xmlns:a16="http://schemas.microsoft.com/office/drawing/2014/main" id="{F298C76B-A146-4A9F-8581-FAABB65E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5" name="Line 12">
                  <a:extLst>
                    <a:ext uri="{FF2B5EF4-FFF2-40B4-BE49-F238E27FC236}">
                      <a16:creationId xmlns="" xmlns:a16="http://schemas.microsoft.com/office/drawing/2014/main" id="{6F406F67-42C1-4CDA-A01F-1D164E0F9C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Line 13">
                  <a:extLst>
                    <a:ext uri="{FF2B5EF4-FFF2-40B4-BE49-F238E27FC236}">
                      <a16:creationId xmlns="" xmlns:a16="http://schemas.microsoft.com/office/drawing/2014/main" id="{1043B21B-235D-42CC-8310-26A588362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31" name="Connector: Elbow 251">
                <a:extLst>
                  <a:ext uri="{FF2B5EF4-FFF2-40B4-BE49-F238E27FC236}">
                    <a16:creationId xmlns="" xmlns:a16="http://schemas.microsoft.com/office/drawing/2014/main" id="{1D5A8774-B161-4B6B-ABE7-C65DB6EE3C62}"/>
                  </a:ext>
                </a:extLst>
              </p:cNvPr>
              <p:cNvCxnSpPr>
                <a:cxnSpLocks/>
                <a:endCxn id="160" idx="1"/>
              </p:cNvCxnSpPr>
              <p:nvPr/>
            </p:nvCxnSpPr>
            <p:spPr>
              <a:xfrm rot="5400000" flipH="1">
                <a:off x="2070462" y="3699749"/>
                <a:ext cx="463837" cy="402610"/>
              </a:xfrm>
              <a:prstGeom prst="bentConnector4">
                <a:avLst>
                  <a:gd name="adj1" fmla="val 5163"/>
                  <a:gd name="adj2" fmla="val 6869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or: Elbow 252">
                <a:extLst>
                  <a:ext uri="{FF2B5EF4-FFF2-40B4-BE49-F238E27FC236}">
                    <a16:creationId xmlns="" xmlns:a16="http://schemas.microsoft.com/office/drawing/2014/main" id="{A8A1FBB5-9FC8-43DC-A135-F3EBE5D0DD3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96152" y="3673796"/>
                <a:ext cx="745121" cy="38495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Group 309">
                <a:extLst>
                  <a:ext uri="{FF2B5EF4-FFF2-40B4-BE49-F238E27FC236}">
                    <a16:creationId xmlns="" xmlns:a16="http://schemas.microsoft.com/office/drawing/2014/main" id="{F55C7A35-F8D3-4101-8DFF-356C5C658636}"/>
                  </a:ext>
                </a:extLst>
              </p:cNvPr>
              <p:cNvGrpSpPr/>
              <p:nvPr/>
            </p:nvGrpSpPr>
            <p:grpSpPr>
              <a:xfrm rot="16200000">
                <a:off x="2997632" y="3578945"/>
                <a:ext cx="252608" cy="157750"/>
                <a:chOff x="5327708" y="3437408"/>
                <a:chExt cx="351193" cy="235230"/>
              </a:xfrm>
            </p:grpSpPr>
            <p:cxnSp>
              <p:nvCxnSpPr>
                <p:cNvPr id="139" name="Straight Connector 310">
                  <a:extLst>
                    <a:ext uri="{FF2B5EF4-FFF2-40B4-BE49-F238E27FC236}">
                      <a16:creationId xmlns="" xmlns:a16="http://schemas.microsoft.com/office/drawing/2014/main" id="{E1899EEA-AD3E-48E6-94FD-2080A4F8B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Group 311">
                  <a:extLst>
                    <a:ext uri="{FF2B5EF4-FFF2-40B4-BE49-F238E27FC236}">
                      <a16:creationId xmlns="" xmlns:a16="http://schemas.microsoft.com/office/drawing/2014/main" id="{BB84146D-A349-4AF7-9EF7-B73B32BBA746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141" name="Arc 312">
                    <a:extLst>
                      <a:ext uri="{FF2B5EF4-FFF2-40B4-BE49-F238E27FC236}">
                        <a16:creationId xmlns="" xmlns:a16="http://schemas.microsoft.com/office/drawing/2014/main" id="{670EF074-4A95-495B-AAA0-EFEA1232D4B4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2" name="Arc 313">
                    <a:extLst>
                      <a:ext uri="{FF2B5EF4-FFF2-40B4-BE49-F238E27FC236}">
                        <a16:creationId xmlns="" xmlns:a16="http://schemas.microsoft.com/office/drawing/2014/main" id="{C96961FB-767E-48AD-BAD0-0C426029D83B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34" name="133 Grupo"/>
              <p:cNvGrpSpPr/>
              <p:nvPr/>
            </p:nvGrpSpPr>
            <p:grpSpPr>
              <a:xfrm>
                <a:off x="2503686" y="3884568"/>
                <a:ext cx="724480" cy="831493"/>
                <a:chOff x="2195355" y="1741159"/>
                <a:chExt cx="902525" cy="959051"/>
              </a:xfrm>
            </p:grpSpPr>
            <p:sp>
              <p:nvSpPr>
                <p:cNvPr id="136" name="135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/>
                </a:p>
              </p:txBody>
            </p:sp>
            <p:sp>
              <p:nvSpPr>
                <p:cNvPr id="137" name="136 CuadroTexto"/>
                <p:cNvSpPr txBox="1"/>
                <p:nvPr/>
              </p:nvSpPr>
              <p:spPr>
                <a:xfrm>
                  <a:off x="2206182" y="1754505"/>
                  <a:ext cx="385811" cy="674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3200" dirty="0"/>
                    <a:t>-</a:t>
                  </a:r>
                </a:p>
              </p:txBody>
            </p:sp>
            <p:sp>
              <p:nvSpPr>
                <p:cNvPr id="138" name="137 CuadroTexto"/>
                <p:cNvSpPr txBox="1"/>
                <p:nvPr/>
              </p:nvSpPr>
              <p:spPr>
                <a:xfrm>
                  <a:off x="2197062" y="2199777"/>
                  <a:ext cx="389804" cy="46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000" dirty="0"/>
                    <a:t>+</a:t>
                  </a:r>
                </a:p>
              </p:txBody>
            </p:sp>
          </p:grpSp>
          <p:cxnSp>
            <p:nvCxnSpPr>
              <p:cNvPr id="135" name="134 Conector recto"/>
              <p:cNvCxnSpPr/>
              <p:nvPr/>
            </p:nvCxnSpPr>
            <p:spPr>
              <a:xfrm flipH="1">
                <a:off x="2231467" y="3655243"/>
                <a:ext cx="790352" cy="12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348">
                <a:extLst>
                  <a:ext uri="{FF2B5EF4-FFF2-40B4-BE49-F238E27FC236}">
                    <a16:creationId xmlns="" xmlns:a16="http://schemas.microsoft.com/office/drawing/2014/main" id="{3F18605E-819A-4ECB-8092-D68746913B9E}"/>
                  </a:ext>
                </a:extLst>
              </p:cNvPr>
              <p:cNvSpPr txBox="1"/>
              <p:nvPr/>
            </p:nvSpPr>
            <p:spPr>
              <a:xfrm>
                <a:off x="9786841" y="964419"/>
                <a:ext cx="1266885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6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8" name="TextBox 34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18605E-819A-4ECB-8092-D6874691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841" y="964419"/>
                <a:ext cx="1266885" cy="4675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507966" y="3059875"/>
                <a:ext cx="2409506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𝐶𝐿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r>
                        <a:rPr lang="es-CR" sz="14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66" y="3059875"/>
                <a:ext cx="2409506" cy="52456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19 Grupo"/>
          <p:cNvGrpSpPr/>
          <p:nvPr/>
        </p:nvGrpSpPr>
        <p:grpSpPr>
          <a:xfrm>
            <a:off x="490212" y="4421600"/>
            <a:ext cx="4345604" cy="1847438"/>
            <a:chOff x="490212" y="4421600"/>
            <a:chExt cx="4345604" cy="1847438"/>
          </a:xfrm>
        </p:grpSpPr>
        <p:grpSp>
          <p:nvGrpSpPr>
            <p:cNvPr id="184" name="183 Grupo"/>
            <p:cNvGrpSpPr/>
            <p:nvPr/>
          </p:nvGrpSpPr>
          <p:grpSpPr>
            <a:xfrm>
              <a:off x="1365906" y="4421600"/>
              <a:ext cx="3469910" cy="1847438"/>
              <a:chOff x="1096152" y="3316071"/>
              <a:chExt cx="3469910" cy="1847438"/>
            </a:xfrm>
          </p:grpSpPr>
          <p:cxnSp>
            <p:nvCxnSpPr>
              <p:cNvPr id="185" name="Connector: Elbow 161">
                <a:extLst>
                  <a:ext uri="{FF2B5EF4-FFF2-40B4-BE49-F238E27FC236}">
                    <a16:creationId xmlns="" xmlns:a16="http://schemas.microsoft.com/office/drawing/2014/main" id="{16387B8C-F2C1-4178-8D7B-1C5810A80CF9}"/>
                  </a:ext>
                </a:extLst>
              </p:cNvPr>
              <p:cNvCxnSpPr>
                <a:cxnSpLocks/>
                <a:endCxn id="264" idx="1"/>
              </p:cNvCxnSpPr>
              <p:nvPr/>
            </p:nvCxnSpPr>
            <p:spPr>
              <a:xfrm rot="10800000" flipV="1">
                <a:off x="1764543" y="4470523"/>
                <a:ext cx="727800" cy="376702"/>
              </a:xfrm>
              <a:prstGeom prst="bentConnector4">
                <a:avLst>
                  <a:gd name="adj1" fmla="val 50000"/>
                  <a:gd name="adj2" fmla="val -5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66826" y="3382023"/>
                    <a:ext cx="22942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826" y="3382023"/>
                    <a:ext cx="229422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18421" r="-263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Connector: Elbow 230">
                <a:extLst>
                  <a:ext uri="{FF2B5EF4-FFF2-40B4-BE49-F238E27FC236}">
                    <a16:creationId xmlns="" xmlns:a16="http://schemas.microsoft.com/office/drawing/2014/main" id="{62D6A118-A6C4-4EE3-822D-CB436948F014}"/>
                  </a:ext>
                </a:extLst>
              </p:cNvPr>
              <p:cNvCxnSpPr>
                <a:cxnSpLocks/>
                <a:stCxn id="201" idx="0"/>
                <a:endCxn id="207" idx="2"/>
              </p:cNvCxnSpPr>
              <p:nvPr/>
            </p:nvCxnSpPr>
            <p:spPr>
              <a:xfrm flipH="1" flipV="1">
                <a:off x="3083976" y="3664328"/>
                <a:ext cx="144191" cy="635988"/>
              </a:xfrm>
              <a:prstGeom prst="bentConnector4">
                <a:avLst>
                  <a:gd name="adj1" fmla="val -300516"/>
                  <a:gd name="adj2" fmla="val 9790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94">
                    <a:extLst>
                      <a:ext uri="{FF2B5EF4-FFF2-40B4-BE49-F238E27FC236}">
                        <a16:creationId xmlns="" xmlns:a16="http://schemas.microsoft.com/office/drawing/2014/main" id="{4F4D58F2-A789-459B-87AD-B96EA7D796A8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981" y="4114360"/>
                    <a:ext cx="812081" cy="44294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200" i="1">
                              <a:latin typeface="Cambria Math"/>
                            </a:rPr>
                            <m:t>−</m:t>
                          </m:r>
                          <m:r>
                            <a:rPr lang="es-CR" sz="1200" i="1">
                              <a:latin typeface="Cambria Math"/>
                            </a:rPr>
                            <m:t>𝑅𝐶</m:t>
                          </m:r>
                          <m:f>
                            <m:fPr>
                              <m:ctrlPr>
                                <a:rPr lang="es-CR" sz="12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200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s-C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CR" sz="1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R" sz="1200" i="1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R" sz="12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s-CR" sz="12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TextBox 94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4F4D58F2-A789-459B-87AD-B96EA7D79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981" y="4114360"/>
                    <a:ext cx="812081" cy="4429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1" name="Group 316">
                <a:extLst>
                  <a:ext uri="{FF2B5EF4-FFF2-40B4-BE49-F238E27FC236}">
                    <a16:creationId xmlns="" xmlns:a16="http://schemas.microsoft.com/office/drawing/2014/main" id="{BE1C167D-F6FF-4D52-A2BC-A9F4BC33B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902" y="4847225"/>
                <a:ext cx="277279" cy="180417"/>
                <a:chOff x="4332" y="3113"/>
                <a:chExt cx="272" cy="189"/>
              </a:xfrm>
            </p:grpSpPr>
            <p:sp>
              <p:nvSpPr>
                <p:cNvPr id="261" name="Line 317">
                  <a:extLst>
                    <a:ext uri="{FF2B5EF4-FFF2-40B4-BE49-F238E27FC236}">
                      <a16:creationId xmlns="" xmlns:a16="http://schemas.microsoft.com/office/drawing/2014/main" id="{FCF4FEB9-8DAC-45AE-A9FB-37838B7D7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Line 318">
                  <a:extLst>
                    <a:ext uri="{FF2B5EF4-FFF2-40B4-BE49-F238E27FC236}">
                      <a16:creationId xmlns="" xmlns:a16="http://schemas.microsoft.com/office/drawing/2014/main" id="{CBA9F4FD-7FF0-424E-8139-4F385CE94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Line 319">
                  <a:extLst>
                    <a:ext uri="{FF2B5EF4-FFF2-40B4-BE49-F238E27FC236}">
                      <a16:creationId xmlns="" xmlns:a16="http://schemas.microsoft.com/office/drawing/2014/main" id="{4CEC5664-F2B5-4885-88B3-F12595D0F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Line 320">
                  <a:extLst>
                    <a:ext uri="{FF2B5EF4-FFF2-40B4-BE49-F238E27FC236}">
                      <a16:creationId xmlns="" xmlns:a16="http://schemas.microsoft.com/office/drawing/2014/main" id="{33D4C0C5-0D75-4E66-B517-A50115C07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2" name="126 Grupo">
                <a:extLst>
                  <a:ext uri="{FF2B5EF4-FFF2-40B4-BE49-F238E27FC236}">
                    <a16:creationId xmlns="" xmlns:a16="http://schemas.microsoft.com/office/drawing/2014/main" id="{0B9F5A20-9A94-4B4F-A6BF-334C17628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0863" y="3615905"/>
                <a:ext cx="318402" cy="85614"/>
                <a:chOff x="2428859" y="6033846"/>
                <a:chExt cx="503238" cy="152658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="" xmlns:a16="http://schemas.microsoft.com/office/drawing/2014/main" id="{16514E25-CB3C-40CB-83A2-B1DB2D2F4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Line 6">
                  <a:extLst>
                    <a:ext uri="{FF2B5EF4-FFF2-40B4-BE49-F238E27FC236}">
                      <a16:creationId xmlns="" xmlns:a16="http://schemas.microsoft.com/office/drawing/2014/main" id="{A81A1E4F-63AF-4503-A7DB-276ED320F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54" name="Group 7">
                  <a:extLst>
                    <a:ext uri="{FF2B5EF4-FFF2-40B4-BE49-F238E27FC236}">
                      <a16:creationId xmlns="" xmlns:a16="http://schemas.microsoft.com/office/drawing/2014/main" id="{4E700882-A524-406E-8DB5-930360F6F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59" name="Line 8">
                    <a:extLst>
                      <a:ext uri="{FF2B5EF4-FFF2-40B4-BE49-F238E27FC236}">
                        <a16:creationId xmlns="" xmlns:a16="http://schemas.microsoft.com/office/drawing/2014/main" id="{CACA0CCE-FC1B-492C-87BD-C951BF8B16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0" name="Line 9">
                    <a:extLst>
                      <a:ext uri="{FF2B5EF4-FFF2-40B4-BE49-F238E27FC236}">
                        <a16:creationId xmlns="" xmlns:a16="http://schemas.microsoft.com/office/drawing/2014/main" id="{4E1310BB-4AAF-46B7-9817-690D3F4CD0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5" name="Line 10">
                  <a:extLst>
                    <a:ext uri="{FF2B5EF4-FFF2-40B4-BE49-F238E27FC236}">
                      <a16:creationId xmlns="" xmlns:a16="http://schemas.microsoft.com/office/drawing/2014/main" id="{FE81C7DA-D2E9-430A-BDCB-11B82F4F5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Line 11">
                  <a:extLst>
                    <a:ext uri="{FF2B5EF4-FFF2-40B4-BE49-F238E27FC236}">
                      <a16:creationId xmlns="" xmlns:a16="http://schemas.microsoft.com/office/drawing/2014/main" id="{F298C76B-A146-4A9F-8581-FAABB65E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Line 12">
                  <a:extLst>
                    <a:ext uri="{FF2B5EF4-FFF2-40B4-BE49-F238E27FC236}">
                      <a16:creationId xmlns="" xmlns:a16="http://schemas.microsoft.com/office/drawing/2014/main" id="{6F406F67-42C1-4CDA-A01F-1D164E0F9C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Line 13">
                  <a:extLst>
                    <a:ext uri="{FF2B5EF4-FFF2-40B4-BE49-F238E27FC236}">
                      <a16:creationId xmlns="" xmlns:a16="http://schemas.microsoft.com/office/drawing/2014/main" id="{1043B21B-235D-42CC-8310-26A588362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93" name="Connector: Elbow 251">
                <a:extLst>
                  <a:ext uri="{FF2B5EF4-FFF2-40B4-BE49-F238E27FC236}">
                    <a16:creationId xmlns="" xmlns:a16="http://schemas.microsoft.com/office/drawing/2014/main" id="{1D5A8774-B161-4B6B-ABE7-C65DB6EE3C62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rot="5400000" flipH="1">
                <a:off x="2070462" y="3699749"/>
                <a:ext cx="463837" cy="402610"/>
              </a:xfrm>
              <a:prstGeom prst="bentConnector4">
                <a:avLst>
                  <a:gd name="adj1" fmla="val 5163"/>
                  <a:gd name="adj2" fmla="val 6869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Elbow 252">
                <a:extLst>
                  <a:ext uri="{FF2B5EF4-FFF2-40B4-BE49-F238E27FC236}">
                    <a16:creationId xmlns="" xmlns:a16="http://schemas.microsoft.com/office/drawing/2014/main" id="{A8A1FBB5-9FC8-43DC-A135-F3EBE5D0DD3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96152" y="3673796"/>
                <a:ext cx="745121" cy="38495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309">
                <a:extLst>
                  <a:ext uri="{FF2B5EF4-FFF2-40B4-BE49-F238E27FC236}">
                    <a16:creationId xmlns="" xmlns:a16="http://schemas.microsoft.com/office/drawing/2014/main" id="{F55C7A35-F8D3-4101-8DFF-356C5C658636}"/>
                  </a:ext>
                </a:extLst>
              </p:cNvPr>
              <p:cNvGrpSpPr/>
              <p:nvPr/>
            </p:nvGrpSpPr>
            <p:grpSpPr>
              <a:xfrm rot="16200000">
                <a:off x="2997632" y="3578945"/>
                <a:ext cx="252608" cy="157750"/>
                <a:chOff x="5327708" y="3437408"/>
                <a:chExt cx="351193" cy="235230"/>
              </a:xfrm>
            </p:grpSpPr>
            <p:cxnSp>
              <p:nvCxnSpPr>
                <p:cNvPr id="204" name="Straight Connector 310">
                  <a:extLst>
                    <a:ext uri="{FF2B5EF4-FFF2-40B4-BE49-F238E27FC236}">
                      <a16:creationId xmlns="" xmlns:a16="http://schemas.microsoft.com/office/drawing/2014/main" id="{E1899EEA-AD3E-48E6-94FD-2080A4F8B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311">
                  <a:extLst>
                    <a:ext uri="{FF2B5EF4-FFF2-40B4-BE49-F238E27FC236}">
                      <a16:creationId xmlns="" xmlns:a16="http://schemas.microsoft.com/office/drawing/2014/main" id="{BB84146D-A349-4AF7-9EF7-B73B32BBA746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206" name="Arc 312">
                    <a:extLst>
                      <a:ext uri="{FF2B5EF4-FFF2-40B4-BE49-F238E27FC236}">
                        <a16:creationId xmlns="" xmlns:a16="http://schemas.microsoft.com/office/drawing/2014/main" id="{670EF074-4A95-495B-AAA0-EFEA1232D4B4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7" name="Arc 313">
                    <a:extLst>
                      <a:ext uri="{FF2B5EF4-FFF2-40B4-BE49-F238E27FC236}">
                        <a16:creationId xmlns="" xmlns:a16="http://schemas.microsoft.com/office/drawing/2014/main" id="{C96961FB-767E-48AD-BAD0-0C426029D83B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99" name="198 Grupo"/>
              <p:cNvGrpSpPr/>
              <p:nvPr/>
            </p:nvGrpSpPr>
            <p:grpSpPr>
              <a:xfrm>
                <a:off x="2503686" y="3884568"/>
                <a:ext cx="724480" cy="831493"/>
                <a:chOff x="2195355" y="1741159"/>
                <a:chExt cx="902525" cy="959051"/>
              </a:xfrm>
            </p:grpSpPr>
            <p:sp>
              <p:nvSpPr>
                <p:cNvPr id="201" name="200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/>
                </a:p>
              </p:txBody>
            </p:sp>
            <p:sp>
              <p:nvSpPr>
                <p:cNvPr id="202" name="201 CuadroTexto"/>
                <p:cNvSpPr txBox="1"/>
                <p:nvPr/>
              </p:nvSpPr>
              <p:spPr>
                <a:xfrm>
                  <a:off x="2206182" y="1754505"/>
                  <a:ext cx="385811" cy="674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3200" dirty="0"/>
                    <a:t>-</a:t>
                  </a:r>
                </a:p>
              </p:txBody>
            </p:sp>
            <p:sp>
              <p:nvSpPr>
                <p:cNvPr id="203" name="202 CuadroTexto"/>
                <p:cNvSpPr txBox="1"/>
                <p:nvPr/>
              </p:nvSpPr>
              <p:spPr>
                <a:xfrm>
                  <a:off x="2197062" y="2199777"/>
                  <a:ext cx="389804" cy="46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000" dirty="0"/>
                    <a:t>+</a:t>
                  </a:r>
                </a:p>
              </p:txBody>
            </p:sp>
          </p:grpSp>
          <p:cxnSp>
            <p:nvCxnSpPr>
              <p:cNvPr id="200" name="199 Conector recto"/>
              <p:cNvCxnSpPr/>
              <p:nvPr/>
            </p:nvCxnSpPr>
            <p:spPr>
              <a:xfrm flipH="1">
                <a:off x="2231467" y="3655243"/>
                <a:ext cx="790352" cy="12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1494" y="3316071"/>
                    <a:ext cx="2155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5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1494" y="3316071"/>
                    <a:ext cx="215572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6667" r="-55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1052" y="4761604"/>
                    <a:ext cx="758413" cy="4019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4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1052" y="4761604"/>
                    <a:ext cx="758413" cy="40190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4839" r="-4032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490212" y="4924833"/>
                  <a:ext cx="749179" cy="4628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𝐶𝐿</m:t>
                        </m:r>
                        <m:f>
                          <m:f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  <m:sup>
                                <m:r>
                                  <a:rPr lang="es-CR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2" y="4924833"/>
                  <a:ext cx="749179" cy="46288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267 Grupo"/>
          <p:cNvGrpSpPr/>
          <p:nvPr/>
        </p:nvGrpSpPr>
        <p:grpSpPr>
          <a:xfrm>
            <a:off x="5653313" y="4382716"/>
            <a:ext cx="3927146" cy="1711571"/>
            <a:chOff x="207324" y="3316071"/>
            <a:chExt cx="3927146" cy="1711571"/>
          </a:xfrm>
        </p:grpSpPr>
        <p:cxnSp>
          <p:nvCxnSpPr>
            <p:cNvPr id="270" name="Connector: Elbow 161">
              <a:extLst>
                <a:ext uri="{FF2B5EF4-FFF2-40B4-BE49-F238E27FC236}">
                  <a16:creationId xmlns="" xmlns:a16="http://schemas.microsoft.com/office/drawing/2014/main" id="{16387B8C-F2C1-4178-8D7B-1C5810A80CF9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 rot="10800000" flipV="1">
              <a:off x="1764543" y="4470523"/>
              <a:ext cx="727800" cy="376702"/>
            </a:xfrm>
            <a:prstGeom prst="bentConnector4">
              <a:avLst>
                <a:gd name="adj1" fmla="val 50000"/>
                <a:gd name="adj2" fmla="val -56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163">
                  <a:extLst>
                    <a:ext uri="{FF2B5EF4-FFF2-40B4-BE49-F238E27FC236}">
                      <a16:creationId xmlns="" xmlns:a16="http://schemas.microsoft.com/office/drawing/2014/main" id="{CDD59A20-2DED-40D2-A060-BA76AB419F65}"/>
                    </a:ext>
                  </a:extLst>
                </p:cNvPr>
                <p:cNvSpPr txBox="1"/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16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DD59A20-2DED-40D2-A060-BA76AB4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3077" r="-23077" b="-285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Connector: Elbow 230">
              <a:extLst>
                <a:ext uri="{FF2B5EF4-FFF2-40B4-BE49-F238E27FC236}">
                  <a16:creationId xmlns="" xmlns:a16="http://schemas.microsoft.com/office/drawing/2014/main" id="{62D6A118-A6C4-4EE3-822D-CB436948F014}"/>
                </a:ext>
              </a:extLst>
            </p:cNvPr>
            <p:cNvCxnSpPr>
              <a:cxnSpLocks/>
              <a:stCxn id="283" idx="0"/>
              <a:endCxn id="289" idx="2"/>
            </p:cNvCxnSpPr>
            <p:nvPr/>
          </p:nvCxnSpPr>
          <p:spPr>
            <a:xfrm flipH="1" flipV="1">
              <a:off x="3083976" y="3664328"/>
              <a:ext cx="144191" cy="635988"/>
            </a:xfrm>
            <a:prstGeom prst="bentConnector4">
              <a:avLst>
                <a:gd name="adj1" fmla="val -300516"/>
                <a:gd name="adj2" fmla="val 979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94">
                  <a:extLst>
                    <a:ext uri="{FF2B5EF4-FFF2-40B4-BE49-F238E27FC236}">
                      <a16:creationId xmlns="" xmlns:a16="http://schemas.microsoft.com/office/drawing/2014/main" id="{4F4D58F2-A789-459B-87AD-B96EA7D796A8}"/>
                    </a:ext>
                  </a:extLst>
                </p:cNvPr>
                <p:cNvSpPr txBox="1"/>
                <p:nvPr/>
              </p:nvSpPr>
              <p:spPr>
                <a:xfrm>
                  <a:off x="3753981" y="4114360"/>
                  <a:ext cx="3804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9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4D58F2-A789-459B-87AD-B96EA7D79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981" y="4114360"/>
                  <a:ext cx="380489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4" name="Group 316">
              <a:extLst>
                <a:ext uri="{FF2B5EF4-FFF2-40B4-BE49-F238E27FC236}">
                  <a16:creationId xmlns="" xmlns:a16="http://schemas.microsoft.com/office/drawing/2014/main" id="{BE1C167D-F6FF-4D52-A2BC-A9F4BC33B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902" y="4847225"/>
              <a:ext cx="277279" cy="180417"/>
              <a:chOff x="4332" y="3113"/>
              <a:chExt cx="272" cy="189"/>
            </a:xfrm>
          </p:grpSpPr>
          <p:sp>
            <p:nvSpPr>
              <p:cNvPr id="299" name="Line 317">
                <a:extLst>
                  <a:ext uri="{FF2B5EF4-FFF2-40B4-BE49-F238E27FC236}">
                    <a16:creationId xmlns="" xmlns:a16="http://schemas.microsoft.com/office/drawing/2014/main" id="{FCF4FEB9-8DAC-45AE-A9FB-37838B7D7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Line 318">
                <a:extLst>
                  <a:ext uri="{FF2B5EF4-FFF2-40B4-BE49-F238E27FC236}">
                    <a16:creationId xmlns="" xmlns:a16="http://schemas.microsoft.com/office/drawing/2014/main" id="{CBA9F4FD-7FF0-424E-8139-4F385CE94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Line 319">
                <a:extLst>
                  <a:ext uri="{FF2B5EF4-FFF2-40B4-BE49-F238E27FC236}">
                    <a16:creationId xmlns="" xmlns:a16="http://schemas.microsoft.com/office/drawing/2014/main" id="{4CEC5664-F2B5-4885-88B3-F12595D0F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Line 320">
                <a:extLst>
                  <a:ext uri="{FF2B5EF4-FFF2-40B4-BE49-F238E27FC236}">
                    <a16:creationId xmlns="" xmlns:a16="http://schemas.microsoft.com/office/drawing/2014/main" id="{33D4C0C5-0D75-4E66-B517-A50115C0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5" name="126 Grupo">
              <a:extLst>
                <a:ext uri="{FF2B5EF4-FFF2-40B4-BE49-F238E27FC236}">
                  <a16:creationId xmlns="" xmlns:a16="http://schemas.microsoft.com/office/drawing/2014/main" id="{0B9F5A20-9A94-4B4F-A6BF-334C17628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863" y="3615905"/>
              <a:ext cx="318402" cy="85614"/>
              <a:chOff x="2428859" y="6033846"/>
              <a:chExt cx="503238" cy="152658"/>
            </a:xfrm>
          </p:grpSpPr>
          <p:sp>
            <p:nvSpPr>
              <p:cNvPr id="290" name="Line 5">
                <a:extLst>
                  <a:ext uri="{FF2B5EF4-FFF2-40B4-BE49-F238E27FC236}">
                    <a16:creationId xmlns="" xmlns:a16="http://schemas.microsoft.com/office/drawing/2014/main" id="{16514E25-CB3C-40CB-83A2-B1DB2D2F4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6">
                <a:extLst>
                  <a:ext uri="{FF2B5EF4-FFF2-40B4-BE49-F238E27FC236}">
                    <a16:creationId xmlns="" xmlns:a16="http://schemas.microsoft.com/office/drawing/2014/main" id="{A81A1E4F-63AF-4503-A7DB-276ED320F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2" name="Group 7">
                <a:extLst>
                  <a:ext uri="{FF2B5EF4-FFF2-40B4-BE49-F238E27FC236}">
                    <a16:creationId xmlns="" xmlns:a16="http://schemas.microsoft.com/office/drawing/2014/main" id="{4E700882-A524-406E-8DB5-930360F6F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97" name="Line 8">
                  <a:extLst>
                    <a:ext uri="{FF2B5EF4-FFF2-40B4-BE49-F238E27FC236}">
                      <a16:creationId xmlns="" xmlns:a16="http://schemas.microsoft.com/office/drawing/2014/main" id="{CACA0CCE-FC1B-492C-87BD-C951BF8B1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Line 9">
                  <a:extLst>
                    <a:ext uri="{FF2B5EF4-FFF2-40B4-BE49-F238E27FC236}">
                      <a16:creationId xmlns="" xmlns:a16="http://schemas.microsoft.com/office/drawing/2014/main" id="{4E1310BB-4AAF-46B7-9817-690D3F4CD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3" name="Line 10">
                <a:extLst>
                  <a:ext uri="{FF2B5EF4-FFF2-40B4-BE49-F238E27FC236}">
                    <a16:creationId xmlns="" xmlns:a16="http://schemas.microsoft.com/office/drawing/2014/main" id="{FE81C7DA-D2E9-430A-BDCB-11B82F4F5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Line 11">
                <a:extLst>
                  <a:ext uri="{FF2B5EF4-FFF2-40B4-BE49-F238E27FC236}">
                    <a16:creationId xmlns="" xmlns:a16="http://schemas.microsoft.com/office/drawing/2014/main" id="{F298C76B-A146-4A9F-8581-FAABB65E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Line 12">
                <a:extLst>
                  <a:ext uri="{FF2B5EF4-FFF2-40B4-BE49-F238E27FC236}">
                    <a16:creationId xmlns="" xmlns:a16="http://schemas.microsoft.com/office/drawing/2014/main" id="{6F406F67-42C1-4CDA-A01F-1D164E0F9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13">
                <a:extLst>
                  <a:ext uri="{FF2B5EF4-FFF2-40B4-BE49-F238E27FC236}">
                    <a16:creationId xmlns="" xmlns:a16="http://schemas.microsoft.com/office/drawing/2014/main" id="{1043B21B-235D-42CC-8310-26A588362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76" name="Connector: Elbow 251">
              <a:extLst>
                <a:ext uri="{FF2B5EF4-FFF2-40B4-BE49-F238E27FC236}">
                  <a16:creationId xmlns="" xmlns:a16="http://schemas.microsoft.com/office/drawing/2014/main" id="{1D5A8774-B161-4B6B-ABE7-C65DB6EE3C62}"/>
                </a:ext>
              </a:extLst>
            </p:cNvPr>
            <p:cNvCxnSpPr>
              <a:cxnSpLocks/>
              <a:endCxn id="296" idx="1"/>
            </p:cNvCxnSpPr>
            <p:nvPr/>
          </p:nvCxnSpPr>
          <p:spPr>
            <a:xfrm rot="5400000" flipH="1">
              <a:off x="2070462" y="3699749"/>
              <a:ext cx="463837" cy="402610"/>
            </a:xfrm>
            <a:prstGeom prst="bentConnector4">
              <a:avLst>
                <a:gd name="adj1" fmla="val 5163"/>
                <a:gd name="adj2" fmla="val 6869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or: Elbow 252">
              <a:extLst>
                <a:ext uri="{FF2B5EF4-FFF2-40B4-BE49-F238E27FC236}">
                  <a16:creationId xmlns="" xmlns:a16="http://schemas.microsoft.com/office/drawing/2014/main" id="{A8A1FBB5-9FC8-43DC-A135-F3EBE5D0DD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96152" y="3673796"/>
              <a:ext cx="745121" cy="3849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309">
              <a:extLst>
                <a:ext uri="{FF2B5EF4-FFF2-40B4-BE49-F238E27FC236}">
                  <a16:creationId xmlns="" xmlns:a16="http://schemas.microsoft.com/office/drawing/2014/main" id="{F55C7A35-F8D3-4101-8DFF-356C5C658636}"/>
                </a:ext>
              </a:extLst>
            </p:cNvPr>
            <p:cNvGrpSpPr/>
            <p:nvPr/>
          </p:nvGrpSpPr>
          <p:grpSpPr>
            <a:xfrm rot="16200000">
              <a:off x="2997632" y="3578945"/>
              <a:ext cx="252608" cy="157750"/>
              <a:chOff x="5327708" y="3437408"/>
              <a:chExt cx="351193" cy="235230"/>
            </a:xfrm>
          </p:grpSpPr>
          <p:cxnSp>
            <p:nvCxnSpPr>
              <p:cNvPr id="286" name="Straight Connector 310">
                <a:extLst>
                  <a:ext uri="{FF2B5EF4-FFF2-40B4-BE49-F238E27FC236}">
                    <a16:creationId xmlns="" xmlns:a16="http://schemas.microsoft.com/office/drawing/2014/main" id="{E1899EEA-AD3E-48E6-94FD-2080A4F8B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" name="Group 311">
                <a:extLst>
                  <a:ext uri="{FF2B5EF4-FFF2-40B4-BE49-F238E27FC236}">
                    <a16:creationId xmlns="" xmlns:a16="http://schemas.microsoft.com/office/drawing/2014/main" id="{BB84146D-A349-4AF7-9EF7-B73B32BBA746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288" name="Arc 312">
                  <a:extLst>
                    <a:ext uri="{FF2B5EF4-FFF2-40B4-BE49-F238E27FC236}">
                      <a16:creationId xmlns="" xmlns:a16="http://schemas.microsoft.com/office/drawing/2014/main" id="{670EF074-4A95-495B-AAA0-EFEA1232D4B4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9" name="Arc 313">
                  <a:extLst>
                    <a:ext uri="{FF2B5EF4-FFF2-40B4-BE49-F238E27FC236}">
                      <a16:creationId xmlns="" xmlns:a16="http://schemas.microsoft.com/office/drawing/2014/main" id="{C96961FB-767E-48AD-BAD0-0C426029D83B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79" name="278 Grupo"/>
            <p:cNvGrpSpPr/>
            <p:nvPr/>
          </p:nvGrpSpPr>
          <p:grpSpPr>
            <a:xfrm>
              <a:off x="2503686" y="3884568"/>
              <a:ext cx="724480" cy="831493"/>
              <a:chOff x="2195355" y="1741159"/>
              <a:chExt cx="902525" cy="959051"/>
            </a:xfrm>
          </p:grpSpPr>
          <p:sp>
            <p:nvSpPr>
              <p:cNvPr id="283" name="282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400"/>
              </a:p>
            </p:txBody>
          </p:sp>
          <p:sp>
            <p:nvSpPr>
              <p:cNvPr id="284" name="283 CuadroTexto"/>
              <p:cNvSpPr txBox="1"/>
              <p:nvPr/>
            </p:nvSpPr>
            <p:spPr>
              <a:xfrm>
                <a:off x="2206182" y="1754505"/>
                <a:ext cx="385811" cy="674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3200" dirty="0"/>
                  <a:t>-</a:t>
                </a:r>
              </a:p>
            </p:txBody>
          </p:sp>
          <p:sp>
            <p:nvSpPr>
              <p:cNvPr id="285" name="284 CuadroTexto"/>
              <p:cNvSpPr txBox="1"/>
              <p:nvPr/>
            </p:nvSpPr>
            <p:spPr>
              <a:xfrm>
                <a:off x="2197062" y="2199777"/>
                <a:ext cx="389804" cy="46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/>
                  <a:t>+</a:t>
                </a:r>
              </a:p>
            </p:txBody>
          </p:sp>
        </p:grpSp>
        <p:cxnSp>
          <p:nvCxnSpPr>
            <p:cNvPr id="280" name="279 Conector recto"/>
            <p:cNvCxnSpPr/>
            <p:nvPr/>
          </p:nvCxnSpPr>
          <p:spPr>
            <a:xfrm flipH="1">
              <a:off x="2231467" y="3655243"/>
              <a:ext cx="790352" cy="1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163">
                  <a:extLst>
                    <a:ext uri="{FF2B5EF4-FFF2-40B4-BE49-F238E27FC236}">
                      <a16:creationId xmlns="" xmlns:a16="http://schemas.microsoft.com/office/drawing/2014/main" id="{CDD59A20-2DED-40D2-A060-BA76AB419F65}"/>
                    </a:ext>
                  </a:extLst>
                </p:cNvPr>
                <p:cNvSpPr txBox="1"/>
                <p:nvPr/>
              </p:nvSpPr>
              <p:spPr>
                <a:xfrm>
                  <a:off x="3011494" y="3316071"/>
                  <a:ext cx="155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16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DD59A20-2DED-40D2-A060-BA76AB4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494" y="3316071"/>
                  <a:ext cx="155364" cy="21544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23077" r="-19231" b="-285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Box 94">
                  <a:extLst>
                    <a:ext uri="{FF2B5EF4-FFF2-40B4-BE49-F238E27FC236}">
                      <a16:creationId xmlns="" xmlns:a16="http://schemas.microsoft.com/office/drawing/2014/main" id="{4F4D58F2-A789-459B-87AD-B96EA7D796A8}"/>
                    </a:ext>
                  </a:extLst>
                </p:cNvPr>
                <p:cNvSpPr txBox="1"/>
                <p:nvPr/>
              </p:nvSpPr>
              <p:spPr>
                <a:xfrm>
                  <a:off x="207324" y="3852401"/>
                  <a:ext cx="812081" cy="442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−</m:t>
                        </m:r>
                        <m:r>
                          <a:rPr lang="es-CR" sz="1200" i="1">
                            <a:latin typeface="Cambria Math"/>
                          </a:rPr>
                          <m:t>𝑅𝐶</m:t>
                        </m:r>
                        <m:f>
                          <m:f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CR" sz="12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s-CR" sz="12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TextBox 9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4D58F2-A789-459B-87AD-B96EA7D79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24" y="3852401"/>
                  <a:ext cx="812081" cy="44294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94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9049243" y="424548"/>
                <a:ext cx="2409506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𝐶𝐿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r>
                        <a:rPr lang="es-CR" sz="14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243" y="424548"/>
                <a:ext cx="2409506" cy="5245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19 Grupo"/>
          <p:cNvGrpSpPr/>
          <p:nvPr/>
        </p:nvGrpSpPr>
        <p:grpSpPr>
          <a:xfrm>
            <a:off x="661366" y="775441"/>
            <a:ext cx="3368450" cy="1761325"/>
            <a:chOff x="490212" y="4421600"/>
            <a:chExt cx="3368450" cy="1761325"/>
          </a:xfrm>
        </p:grpSpPr>
        <p:grpSp>
          <p:nvGrpSpPr>
            <p:cNvPr id="184" name="183 Grupo"/>
            <p:cNvGrpSpPr/>
            <p:nvPr/>
          </p:nvGrpSpPr>
          <p:grpSpPr>
            <a:xfrm>
              <a:off x="1365906" y="4421600"/>
              <a:ext cx="2492756" cy="1761325"/>
              <a:chOff x="1096152" y="3316071"/>
              <a:chExt cx="2492756" cy="1761325"/>
            </a:xfrm>
          </p:grpSpPr>
          <p:cxnSp>
            <p:nvCxnSpPr>
              <p:cNvPr id="185" name="Connector: Elbow 161">
                <a:extLst>
                  <a:ext uri="{FF2B5EF4-FFF2-40B4-BE49-F238E27FC236}">
                    <a16:creationId xmlns="" xmlns:a16="http://schemas.microsoft.com/office/drawing/2014/main" id="{16387B8C-F2C1-4178-8D7B-1C5810A80CF9}"/>
                  </a:ext>
                </a:extLst>
              </p:cNvPr>
              <p:cNvCxnSpPr>
                <a:cxnSpLocks/>
                <a:endCxn id="264" idx="1"/>
              </p:cNvCxnSpPr>
              <p:nvPr/>
            </p:nvCxnSpPr>
            <p:spPr>
              <a:xfrm rot="10800000" flipV="1">
                <a:off x="1764543" y="4470523"/>
                <a:ext cx="727800" cy="376702"/>
              </a:xfrm>
              <a:prstGeom prst="bentConnector4">
                <a:avLst>
                  <a:gd name="adj1" fmla="val 50000"/>
                  <a:gd name="adj2" fmla="val -5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66826" y="3382023"/>
                    <a:ext cx="22942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826" y="3382023"/>
                    <a:ext cx="229422" cy="21544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421" r="-263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Connector: Elbow 230">
                <a:extLst>
                  <a:ext uri="{FF2B5EF4-FFF2-40B4-BE49-F238E27FC236}">
                    <a16:creationId xmlns="" xmlns:a16="http://schemas.microsoft.com/office/drawing/2014/main" id="{62D6A118-A6C4-4EE3-822D-CB436948F014}"/>
                  </a:ext>
                </a:extLst>
              </p:cNvPr>
              <p:cNvCxnSpPr>
                <a:cxnSpLocks/>
                <a:stCxn id="201" idx="0"/>
                <a:endCxn id="207" idx="2"/>
              </p:cNvCxnSpPr>
              <p:nvPr/>
            </p:nvCxnSpPr>
            <p:spPr>
              <a:xfrm flipH="1" flipV="1">
                <a:off x="3083976" y="3664328"/>
                <a:ext cx="144191" cy="635988"/>
              </a:xfrm>
              <a:prstGeom prst="bentConnector4">
                <a:avLst>
                  <a:gd name="adj1" fmla="val -300516"/>
                  <a:gd name="adj2" fmla="val 9790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 316">
                <a:extLst>
                  <a:ext uri="{FF2B5EF4-FFF2-40B4-BE49-F238E27FC236}">
                    <a16:creationId xmlns="" xmlns:a16="http://schemas.microsoft.com/office/drawing/2014/main" id="{BE1C167D-F6FF-4D52-A2BC-A9F4BC33B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902" y="4847225"/>
                <a:ext cx="277279" cy="180417"/>
                <a:chOff x="4332" y="3113"/>
                <a:chExt cx="272" cy="189"/>
              </a:xfrm>
            </p:grpSpPr>
            <p:sp>
              <p:nvSpPr>
                <p:cNvPr id="261" name="Line 317">
                  <a:extLst>
                    <a:ext uri="{FF2B5EF4-FFF2-40B4-BE49-F238E27FC236}">
                      <a16:creationId xmlns="" xmlns:a16="http://schemas.microsoft.com/office/drawing/2014/main" id="{FCF4FEB9-8DAC-45AE-A9FB-37838B7D7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Line 318">
                  <a:extLst>
                    <a:ext uri="{FF2B5EF4-FFF2-40B4-BE49-F238E27FC236}">
                      <a16:creationId xmlns="" xmlns:a16="http://schemas.microsoft.com/office/drawing/2014/main" id="{CBA9F4FD-7FF0-424E-8139-4F385CE94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Line 319">
                  <a:extLst>
                    <a:ext uri="{FF2B5EF4-FFF2-40B4-BE49-F238E27FC236}">
                      <a16:creationId xmlns="" xmlns:a16="http://schemas.microsoft.com/office/drawing/2014/main" id="{4CEC5664-F2B5-4885-88B3-F12595D0F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Line 320">
                  <a:extLst>
                    <a:ext uri="{FF2B5EF4-FFF2-40B4-BE49-F238E27FC236}">
                      <a16:creationId xmlns="" xmlns:a16="http://schemas.microsoft.com/office/drawing/2014/main" id="{33D4C0C5-0D75-4E66-B517-A50115C07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2" name="126 Grupo">
                <a:extLst>
                  <a:ext uri="{FF2B5EF4-FFF2-40B4-BE49-F238E27FC236}">
                    <a16:creationId xmlns="" xmlns:a16="http://schemas.microsoft.com/office/drawing/2014/main" id="{0B9F5A20-9A94-4B4F-A6BF-334C17628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0863" y="3615905"/>
                <a:ext cx="318402" cy="85614"/>
                <a:chOff x="2428859" y="6033846"/>
                <a:chExt cx="503238" cy="152658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="" xmlns:a16="http://schemas.microsoft.com/office/drawing/2014/main" id="{16514E25-CB3C-40CB-83A2-B1DB2D2F4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Line 6">
                  <a:extLst>
                    <a:ext uri="{FF2B5EF4-FFF2-40B4-BE49-F238E27FC236}">
                      <a16:creationId xmlns="" xmlns:a16="http://schemas.microsoft.com/office/drawing/2014/main" id="{A81A1E4F-63AF-4503-A7DB-276ED320F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54" name="Group 7">
                  <a:extLst>
                    <a:ext uri="{FF2B5EF4-FFF2-40B4-BE49-F238E27FC236}">
                      <a16:creationId xmlns="" xmlns:a16="http://schemas.microsoft.com/office/drawing/2014/main" id="{4E700882-A524-406E-8DB5-930360F6F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59" name="Line 8">
                    <a:extLst>
                      <a:ext uri="{FF2B5EF4-FFF2-40B4-BE49-F238E27FC236}">
                        <a16:creationId xmlns="" xmlns:a16="http://schemas.microsoft.com/office/drawing/2014/main" id="{CACA0CCE-FC1B-492C-87BD-C951BF8B16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0" name="Line 9">
                    <a:extLst>
                      <a:ext uri="{FF2B5EF4-FFF2-40B4-BE49-F238E27FC236}">
                        <a16:creationId xmlns="" xmlns:a16="http://schemas.microsoft.com/office/drawing/2014/main" id="{4E1310BB-4AAF-46B7-9817-690D3F4CD0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5" name="Line 10">
                  <a:extLst>
                    <a:ext uri="{FF2B5EF4-FFF2-40B4-BE49-F238E27FC236}">
                      <a16:creationId xmlns="" xmlns:a16="http://schemas.microsoft.com/office/drawing/2014/main" id="{FE81C7DA-D2E9-430A-BDCB-11B82F4F5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Line 11">
                  <a:extLst>
                    <a:ext uri="{FF2B5EF4-FFF2-40B4-BE49-F238E27FC236}">
                      <a16:creationId xmlns="" xmlns:a16="http://schemas.microsoft.com/office/drawing/2014/main" id="{F298C76B-A146-4A9F-8581-FAABB65E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Line 12">
                  <a:extLst>
                    <a:ext uri="{FF2B5EF4-FFF2-40B4-BE49-F238E27FC236}">
                      <a16:creationId xmlns="" xmlns:a16="http://schemas.microsoft.com/office/drawing/2014/main" id="{6F406F67-42C1-4CDA-A01F-1D164E0F9C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Line 13">
                  <a:extLst>
                    <a:ext uri="{FF2B5EF4-FFF2-40B4-BE49-F238E27FC236}">
                      <a16:creationId xmlns="" xmlns:a16="http://schemas.microsoft.com/office/drawing/2014/main" id="{1043B21B-235D-42CC-8310-26A588362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93" name="Connector: Elbow 251">
                <a:extLst>
                  <a:ext uri="{FF2B5EF4-FFF2-40B4-BE49-F238E27FC236}">
                    <a16:creationId xmlns="" xmlns:a16="http://schemas.microsoft.com/office/drawing/2014/main" id="{1D5A8774-B161-4B6B-ABE7-C65DB6EE3C62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rot="5400000" flipH="1">
                <a:off x="2070462" y="3699749"/>
                <a:ext cx="463837" cy="402610"/>
              </a:xfrm>
              <a:prstGeom prst="bentConnector4">
                <a:avLst>
                  <a:gd name="adj1" fmla="val 5163"/>
                  <a:gd name="adj2" fmla="val 6869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Elbow 252">
                <a:extLst>
                  <a:ext uri="{FF2B5EF4-FFF2-40B4-BE49-F238E27FC236}">
                    <a16:creationId xmlns="" xmlns:a16="http://schemas.microsoft.com/office/drawing/2014/main" id="{A8A1FBB5-9FC8-43DC-A135-F3EBE5D0DD3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96152" y="3673796"/>
                <a:ext cx="745121" cy="38495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309">
                <a:extLst>
                  <a:ext uri="{FF2B5EF4-FFF2-40B4-BE49-F238E27FC236}">
                    <a16:creationId xmlns="" xmlns:a16="http://schemas.microsoft.com/office/drawing/2014/main" id="{F55C7A35-F8D3-4101-8DFF-356C5C658636}"/>
                  </a:ext>
                </a:extLst>
              </p:cNvPr>
              <p:cNvGrpSpPr/>
              <p:nvPr/>
            </p:nvGrpSpPr>
            <p:grpSpPr>
              <a:xfrm rot="16200000">
                <a:off x="2997632" y="3578945"/>
                <a:ext cx="252608" cy="157750"/>
                <a:chOff x="5327708" y="3437408"/>
                <a:chExt cx="351193" cy="235230"/>
              </a:xfrm>
            </p:grpSpPr>
            <p:cxnSp>
              <p:nvCxnSpPr>
                <p:cNvPr id="204" name="Straight Connector 310">
                  <a:extLst>
                    <a:ext uri="{FF2B5EF4-FFF2-40B4-BE49-F238E27FC236}">
                      <a16:creationId xmlns="" xmlns:a16="http://schemas.microsoft.com/office/drawing/2014/main" id="{E1899EEA-AD3E-48E6-94FD-2080A4F8B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311">
                  <a:extLst>
                    <a:ext uri="{FF2B5EF4-FFF2-40B4-BE49-F238E27FC236}">
                      <a16:creationId xmlns="" xmlns:a16="http://schemas.microsoft.com/office/drawing/2014/main" id="{BB84146D-A349-4AF7-9EF7-B73B32BBA746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206" name="Arc 312">
                    <a:extLst>
                      <a:ext uri="{FF2B5EF4-FFF2-40B4-BE49-F238E27FC236}">
                        <a16:creationId xmlns="" xmlns:a16="http://schemas.microsoft.com/office/drawing/2014/main" id="{670EF074-4A95-495B-AAA0-EFEA1232D4B4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7" name="Arc 313">
                    <a:extLst>
                      <a:ext uri="{FF2B5EF4-FFF2-40B4-BE49-F238E27FC236}">
                        <a16:creationId xmlns="" xmlns:a16="http://schemas.microsoft.com/office/drawing/2014/main" id="{C96961FB-767E-48AD-BAD0-0C426029D83B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99" name="198 Grupo"/>
              <p:cNvGrpSpPr/>
              <p:nvPr/>
            </p:nvGrpSpPr>
            <p:grpSpPr>
              <a:xfrm>
                <a:off x="2503686" y="3884568"/>
                <a:ext cx="724480" cy="831493"/>
                <a:chOff x="2195355" y="1741159"/>
                <a:chExt cx="902525" cy="959051"/>
              </a:xfrm>
            </p:grpSpPr>
            <p:sp>
              <p:nvSpPr>
                <p:cNvPr id="201" name="200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/>
                </a:p>
              </p:txBody>
            </p:sp>
            <p:sp>
              <p:nvSpPr>
                <p:cNvPr id="202" name="201 CuadroTexto"/>
                <p:cNvSpPr txBox="1"/>
                <p:nvPr/>
              </p:nvSpPr>
              <p:spPr>
                <a:xfrm>
                  <a:off x="2206182" y="1754505"/>
                  <a:ext cx="385811" cy="674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3200" dirty="0"/>
                    <a:t>-</a:t>
                  </a:r>
                </a:p>
              </p:txBody>
            </p:sp>
            <p:sp>
              <p:nvSpPr>
                <p:cNvPr id="203" name="202 CuadroTexto"/>
                <p:cNvSpPr txBox="1"/>
                <p:nvPr/>
              </p:nvSpPr>
              <p:spPr>
                <a:xfrm>
                  <a:off x="2197062" y="2199777"/>
                  <a:ext cx="389804" cy="46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000" dirty="0"/>
                    <a:t>+</a:t>
                  </a:r>
                </a:p>
              </p:txBody>
            </p:sp>
          </p:grpSp>
          <p:cxnSp>
            <p:nvCxnSpPr>
              <p:cNvPr id="200" name="199 Conector recto"/>
              <p:cNvCxnSpPr/>
              <p:nvPr/>
            </p:nvCxnSpPr>
            <p:spPr>
              <a:xfrm flipH="1">
                <a:off x="2231467" y="3655243"/>
                <a:ext cx="790352" cy="12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1494" y="3316071"/>
                    <a:ext cx="2155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5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1494" y="3316071"/>
                    <a:ext cx="215572" cy="21544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6667" r="-55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1052" y="4761604"/>
                    <a:ext cx="597856" cy="315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11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1052" y="4761604"/>
                    <a:ext cx="597856" cy="31579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102" r="-5102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490212" y="4924833"/>
                  <a:ext cx="749179" cy="4628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𝐶𝐿</m:t>
                        </m:r>
                        <m:f>
                          <m:f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  <m:sup>
                                <m:r>
                                  <a:rPr lang="es-CR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2" y="4924833"/>
                  <a:ext cx="749179" cy="4628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267 Grupo"/>
          <p:cNvGrpSpPr/>
          <p:nvPr/>
        </p:nvGrpSpPr>
        <p:grpSpPr>
          <a:xfrm>
            <a:off x="4085932" y="951724"/>
            <a:ext cx="4320284" cy="1711571"/>
            <a:chOff x="-185814" y="3316071"/>
            <a:chExt cx="4320284" cy="1711571"/>
          </a:xfrm>
        </p:grpSpPr>
        <p:cxnSp>
          <p:nvCxnSpPr>
            <p:cNvPr id="270" name="Connector: Elbow 161">
              <a:extLst>
                <a:ext uri="{FF2B5EF4-FFF2-40B4-BE49-F238E27FC236}">
                  <a16:creationId xmlns="" xmlns:a16="http://schemas.microsoft.com/office/drawing/2014/main" id="{16387B8C-F2C1-4178-8D7B-1C5810A80CF9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 rot="10800000" flipV="1">
              <a:off x="1764543" y="4470523"/>
              <a:ext cx="727800" cy="376702"/>
            </a:xfrm>
            <a:prstGeom prst="bentConnector4">
              <a:avLst>
                <a:gd name="adj1" fmla="val 50000"/>
                <a:gd name="adj2" fmla="val -56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163">
                  <a:extLst>
                    <a:ext uri="{FF2B5EF4-FFF2-40B4-BE49-F238E27FC236}">
                      <a16:creationId xmlns="" xmlns:a16="http://schemas.microsoft.com/office/drawing/2014/main" id="{CDD59A20-2DED-40D2-A060-BA76AB419F65}"/>
                    </a:ext>
                  </a:extLst>
                </p:cNvPr>
                <p:cNvSpPr txBox="1"/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16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DD59A20-2DED-40D2-A060-BA76AB4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3077" r="-23077" b="-285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Connector: Elbow 230">
              <a:extLst>
                <a:ext uri="{FF2B5EF4-FFF2-40B4-BE49-F238E27FC236}">
                  <a16:creationId xmlns="" xmlns:a16="http://schemas.microsoft.com/office/drawing/2014/main" id="{62D6A118-A6C4-4EE3-822D-CB436948F014}"/>
                </a:ext>
              </a:extLst>
            </p:cNvPr>
            <p:cNvCxnSpPr>
              <a:cxnSpLocks/>
              <a:stCxn id="283" idx="0"/>
              <a:endCxn id="289" idx="2"/>
            </p:cNvCxnSpPr>
            <p:nvPr/>
          </p:nvCxnSpPr>
          <p:spPr>
            <a:xfrm flipH="1" flipV="1">
              <a:off x="3083976" y="3664328"/>
              <a:ext cx="144191" cy="635988"/>
            </a:xfrm>
            <a:prstGeom prst="bentConnector4">
              <a:avLst>
                <a:gd name="adj1" fmla="val -300516"/>
                <a:gd name="adj2" fmla="val 979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94">
                  <a:extLst>
                    <a:ext uri="{FF2B5EF4-FFF2-40B4-BE49-F238E27FC236}">
                      <a16:creationId xmlns="" xmlns:a16="http://schemas.microsoft.com/office/drawing/2014/main" id="{4F4D58F2-A789-459B-87AD-B96EA7D796A8}"/>
                    </a:ext>
                  </a:extLst>
                </p:cNvPr>
                <p:cNvSpPr txBox="1"/>
                <p:nvPr/>
              </p:nvSpPr>
              <p:spPr>
                <a:xfrm>
                  <a:off x="3753981" y="4114360"/>
                  <a:ext cx="3804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9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4D58F2-A789-459B-87AD-B96EA7D79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981" y="4114360"/>
                  <a:ext cx="38048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4" name="Group 316">
              <a:extLst>
                <a:ext uri="{FF2B5EF4-FFF2-40B4-BE49-F238E27FC236}">
                  <a16:creationId xmlns="" xmlns:a16="http://schemas.microsoft.com/office/drawing/2014/main" id="{BE1C167D-F6FF-4D52-A2BC-A9F4BC33B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902" y="4847225"/>
              <a:ext cx="277279" cy="180417"/>
              <a:chOff x="4332" y="3113"/>
              <a:chExt cx="272" cy="189"/>
            </a:xfrm>
          </p:grpSpPr>
          <p:sp>
            <p:nvSpPr>
              <p:cNvPr id="299" name="Line 317">
                <a:extLst>
                  <a:ext uri="{FF2B5EF4-FFF2-40B4-BE49-F238E27FC236}">
                    <a16:creationId xmlns="" xmlns:a16="http://schemas.microsoft.com/office/drawing/2014/main" id="{FCF4FEB9-8DAC-45AE-A9FB-37838B7D7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Line 318">
                <a:extLst>
                  <a:ext uri="{FF2B5EF4-FFF2-40B4-BE49-F238E27FC236}">
                    <a16:creationId xmlns="" xmlns:a16="http://schemas.microsoft.com/office/drawing/2014/main" id="{CBA9F4FD-7FF0-424E-8139-4F385CE94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Line 319">
                <a:extLst>
                  <a:ext uri="{FF2B5EF4-FFF2-40B4-BE49-F238E27FC236}">
                    <a16:creationId xmlns="" xmlns:a16="http://schemas.microsoft.com/office/drawing/2014/main" id="{4CEC5664-F2B5-4885-88B3-F12595D0F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Line 320">
                <a:extLst>
                  <a:ext uri="{FF2B5EF4-FFF2-40B4-BE49-F238E27FC236}">
                    <a16:creationId xmlns="" xmlns:a16="http://schemas.microsoft.com/office/drawing/2014/main" id="{33D4C0C5-0D75-4E66-B517-A50115C0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5" name="126 Grupo">
              <a:extLst>
                <a:ext uri="{FF2B5EF4-FFF2-40B4-BE49-F238E27FC236}">
                  <a16:creationId xmlns="" xmlns:a16="http://schemas.microsoft.com/office/drawing/2014/main" id="{0B9F5A20-9A94-4B4F-A6BF-334C17628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863" y="3615905"/>
              <a:ext cx="318402" cy="85614"/>
              <a:chOff x="2428859" y="6033846"/>
              <a:chExt cx="503238" cy="152658"/>
            </a:xfrm>
          </p:grpSpPr>
          <p:sp>
            <p:nvSpPr>
              <p:cNvPr id="290" name="Line 5">
                <a:extLst>
                  <a:ext uri="{FF2B5EF4-FFF2-40B4-BE49-F238E27FC236}">
                    <a16:creationId xmlns="" xmlns:a16="http://schemas.microsoft.com/office/drawing/2014/main" id="{16514E25-CB3C-40CB-83A2-B1DB2D2F4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6">
                <a:extLst>
                  <a:ext uri="{FF2B5EF4-FFF2-40B4-BE49-F238E27FC236}">
                    <a16:creationId xmlns="" xmlns:a16="http://schemas.microsoft.com/office/drawing/2014/main" id="{A81A1E4F-63AF-4503-A7DB-276ED320F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2" name="Group 7">
                <a:extLst>
                  <a:ext uri="{FF2B5EF4-FFF2-40B4-BE49-F238E27FC236}">
                    <a16:creationId xmlns="" xmlns:a16="http://schemas.microsoft.com/office/drawing/2014/main" id="{4E700882-A524-406E-8DB5-930360F6F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97" name="Line 8">
                  <a:extLst>
                    <a:ext uri="{FF2B5EF4-FFF2-40B4-BE49-F238E27FC236}">
                      <a16:creationId xmlns="" xmlns:a16="http://schemas.microsoft.com/office/drawing/2014/main" id="{CACA0CCE-FC1B-492C-87BD-C951BF8B1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Line 9">
                  <a:extLst>
                    <a:ext uri="{FF2B5EF4-FFF2-40B4-BE49-F238E27FC236}">
                      <a16:creationId xmlns="" xmlns:a16="http://schemas.microsoft.com/office/drawing/2014/main" id="{4E1310BB-4AAF-46B7-9817-690D3F4CD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3" name="Line 10">
                <a:extLst>
                  <a:ext uri="{FF2B5EF4-FFF2-40B4-BE49-F238E27FC236}">
                    <a16:creationId xmlns="" xmlns:a16="http://schemas.microsoft.com/office/drawing/2014/main" id="{FE81C7DA-D2E9-430A-BDCB-11B82F4F5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Line 11">
                <a:extLst>
                  <a:ext uri="{FF2B5EF4-FFF2-40B4-BE49-F238E27FC236}">
                    <a16:creationId xmlns="" xmlns:a16="http://schemas.microsoft.com/office/drawing/2014/main" id="{F298C76B-A146-4A9F-8581-FAABB65E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Line 12">
                <a:extLst>
                  <a:ext uri="{FF2B5EF4-FFF2-40B4-BE49-F238E27FC236}">
                    <a16:creationId xmlns="" xmlns:a16="http://schemas.microsoft.com/office/drawing/2014/main" id="{6F406F67-42C1-4CDA-A01F-1D164E0F9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13">
                <a:extLst>
                  <a:ext uri="{FF2B5EF4-FFF2-40B4-BE49-F238E27FC236}">
                    <a16:creationId xmlns="" xmlns:a16="http://schemas.microsoft.com/office/drawing/2014/main" id="{1043B21B-235D-42CC-8310-26A588362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76" name="Connector: Elbow 251">
              <a:extLst>
                <a:ext uri="{FF2B5EF4-FFF2-40B4-BE49-F238E27FC236}">
                  <a16:creationId xmlns="" xmlns:a16="http://schemas.microsoft.com/office/drawing/2014/main" id="{1D5A8774-B161-4B6B-ABE7-C65DB6EE3C62}"/>
                </a:ext>
              </a:extLst>
            </p:cNvPr>
            <p:cNvCxnSpPr>
              <a:cxnSpLocks/>
              <a:endCxn id="296" idx="1"/>
            </p:cNvCxnSpPr>
            <p:nvPr/>
          </p:nvCxnSpPr>
          <p:spPr>
            <a:xfrm rot="5400000" flipH="1">
              <a:off x="2070462" y="3699749"/>
              <a:ext cx="463837" cy="402610"/>
            </a:xfrm>
            <a:prstGeom prst="bentConnector4">
              <a:avLst>
                <a:gd name="adj1" fmla="val 5163"/>
                <a:gd name="adj2" fmla="val 6869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or: Elbow 252">
              <a:extLst>
                <a:ext uri="{FF2B5EF4-FFF2-40B4-BE49-F238E27FC236}">
                  <a16:creationId xmlns="" xmlns:a16="http://schemas.microsoft.com/office/drawing/2014/main" id="{A8A1FBB5-9FC8-43DC-A135-F3EBE5D0DD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185814" y="3673795"/>
              <a:ext cx="2027089" cy="459177"/>
            </a:xfrm>
            <a:prstGeom prst="bentConnector3">
              <a:avLst>
                <a:gd name="adj1" fmla="val 1426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309">
              <a:extLst>
                <a:ext uri="{FF2B5EF4-FFF2-40B4-BE49-F238E27FC236}">
                  <a16:creationId xmlns="" xmlns:a16="http://schemas.microsoft.com/office/drawing/2014/main" id="{F55C7A35-F8D3-4101-8DFF-356C5C658636}"/>
                </a:ext>
              </a:extLst>
            </p:cNvPr>
            <p:cNvGrpSpPr/>
            <p:nvPr/>
          </p:nvGrpSpPr>
          <p:grpSpPr>
            <a:xfrm rot="16200000">
              <a:off x="2997632" y="3578945"/>
              <a:ext cx="252608" cy="157750"/>
              <a:chOff x="5327708" y="3437408"/>
              <a:chExt cx="351193" cy="235230"/>
            </a:xfrm>
          </p:grpSpPr>
          <p:cxnSp>
            <p:nvCxnSpPr>
              <p:cNvPr id="286" name="Straight Connector 310">
                <a:extLst>
                  <a:ext uri="{FF2B5EF4-FFF2-40B4-BE49-F238E27FC236}">
                    <a16:creationId xmlns="" xmlns:a16="http://schemas.microsoft.com/office/drawing/2014/main" id="{E1899EEA-AD3E-48E6-94FD-2080A4F8B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" name="Group 311">
                <a:extLst>
                  <a:ext uri="{FF2B5EF4-FFF2-40B4-BE49-F238E27FC236}">
                    <a16:creationId xmlns="" xmlns:a16="http://schemas.microsoft.com/office/drawing/2014/main" id="{BB84146D-A349-4AF7-9EF7-B73B32BBA746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288" name="Arc 312">
                  <a:extLst>
                    <a:ext uri="{FF2B5EF4-FFF2-40B4-BE49-F238E27FC236}">
                      <a16:creationId xmlns="" xmlns:a16="http://schemas.microsoft.com/office/drawing/2014/main" id="{670EF074-4A95-495B-AAA0-EFEA1232D4B4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9" name="Arc 313">
                  <a:extLst>
                    <a:ext uri="{FF2B5EF4-FFF2-40B4-BE49-F238E27FC236}">
                      <a16:creationId xmlns="" xmlns:a16="http://schemas.microsoft.com/office/drawing/2014/main" id="{C96961FB-767E-48AD-BAD0-0C426029D83B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79" name="278 Grupo"/>
            <p:cNvGrpSpPr/>
            <p:nvPr/>
          </p:nvGrpSpPr>
          <p:grpSpPr>
            <a:xfrm>
              <a:off x="2503686" y="3884568"/>
              <a:ext cx="724480" cy="831493"/>
              <a:chOff x="2195355" y="1741159"/>
              <a:chExt cx="902525" cy="959051"/>
            </a:xfrm>
          </p:grpSpPr>
          <p:sp>
            <p:nvSpPr>
              <p:cNvPr id="283" name="282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400"/>
              </a:p>
            </p:txBody>
          </p:sp>
          <p:sp>
            <p:nvSpPr>
              <p:cNvPr id="284" name="283 CuadroTexto"/>
              <p:cNvSpPr txBox="1"/>
              <p:nvPr/>
            </p:nvSpPr>
            <p:spPr>
              <a:xfrm>
                <a:off x="2206182" y="1754505"/>
                <a:ext cx="385811" cy="674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3200" dirty="0"/>
                  <a:t>-</a:t>
                </a:r>
              </a:p>
            </p:txBody>
          </p:sp>
          <p:sp>
            <p:nvSpPr>
              <p:cNvPr id="285" name="284 CuadroTexto"/>
              <p:cNvSpPr txBox="1"/>
              <p:nvPr/>
            </p:nvSpPr>
            <p:spPr>
              <a:xfrm>
                <a:off x="2197062" y="2199777"/>
                <a:ext cx="389804" cy="46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/>
                  <a:t>+</a:t>
                </a:r>
              </a:p>
            </p:txBody>
          </p:sp>
        </p:grpSp>
        <p:cxnSp>
          <p:nvCxnSpPr>
            <p:cNvPr id="280" name="279 Conector recto"/>
            <p:cNvCxnSpPr/>
            <p:nvPr/>
          </p:nvCxnSpPr>
          <p:spPr>
            <a:xfrm flipH="1">
              <a:off x="2231467" y="3655243"/>
              <a:ext cx="790352" cy="1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163">
                  <a:extLst>
                    <a:ext uri="{FF2B5EF4-FFF2-40B4-BE49-F238E27FC236}">
                      <a16:creationId xmlns="" xmlns:a16="http://schemas.microsoft.com/office/drawing/2014/main" id="{CDD59A20-2DED-40D2-A060-BA76AB419F65}"/>
                    </a:ext>
                  </a:extLst>
                </p:cNvPr>
                <p:cNvSpPr txBox="1"/>
                <p:nvPr/>
              </p:nvSpPr>
              <p:spPr>
                <a:xfrm>
                  <a:off x="3011494" y="3316071"/>
                  <a:ext cx="155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16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DD59A20-2DED-40D2-A060-BA76AB4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494" y="3316071"/>
                  <a:ext cx="155364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8000" r="-20000" b="-571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Box 94">
                  <a:extLst>
                    <a:ext uri="{FF2B5EF4-FFF2-40B4-BE49-F238E27FC236}">
                      <a16:creationId xmlns="" xmlns:a16="http://schemas.microsoft.com/office/drawing/2014/main" id="{4F4D58F2-A789-459B-87AD-B96EA7D796A8}"/>
                    </a:ext>
                  </a:extLst>
                </p:cNvPr>
                <p:cNvSpPr txBox="1"/>
                <p:nvPr/>
              </p:nvSpPr>
              <p:spPr>
                <a:xfrm>
                  <a:off x="421689" y="3575948"/>
                  <a:ext cx="812081" cy="442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−</m:t>
                        </m:r>
                        <m:r>
                          <a:rPr lang="es-CR" sz="1200" i="1">
                            <a:latin typeface="Cambria Math"/>
                          </a:rPr>
                          <m:t>𝑅𝐶</m:t>
                        </m:r>
                        <m:f>
                          <m:f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CR" sz="12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s-CR" sz="12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TextBox 9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4D58F2-A789-459B-87AD-B96EA7D79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89" y="3575948"/>
                  <a:ext cx="812081" cy="44294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79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168 CuadroTexto"/>
              <p:cNvSpPr txBox="1"/>
              <p:nvPr/>
            </p:nvSpPr>
            <p:spPr>
              <a:xfrm>
                <a:off x="9049243" y="424548"/>
                <a:ext cx="2409506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𝐶𝐿</m:t>
                      </m:r>
                      <m:f>
                        <m:fPr>
                          <m:ctrlPr>
                            <a:rPr lang="es-CR" sz="14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s-CR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R" sz="1400" b="0" i="1" smtClean="0">
                                  <a:latin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s-CR" sz="1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r>
                        <a:rPr lang="es-CR" sz="14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69" name="1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243" y="424548"/>
                <a:ext cx="2409506" cy="5245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19 Grupo"/>
          <p:cNvGrpSpPr/>
          <p:nvPr/>
        </p:nvGrpSpPr>
        <p:grpSpPr>
          <a:xfrm>
            <a:off x="661366" y="775441"/>
            <a:ext cx="3368450" cy="1761325"/>
            <a:chOff x="490212" y="4421600"/>
            <a:chExt cx="3368450" cy="1761325"/>
          </a:xfrm>
        </p:grpSpPr>
        <p:grpSp>
          <p:nvGrpSpPr>
            <p:cNvPr id="184" name="183 Grupo"/>
            <p:cNvGrpSpPr/>
            <p:nvPr/>
          </p:nvGrpSpPr>
          <p:grpSpPr>
            <a:xfrm>
              <a:off x="1365906" y="4421600"/>
              <a:ext cx="2492756" cy="1761325"/>
              <a:chOff x="1096152" y="3316071"/>
              <a:chExt cx="2492756" cy="1761325"/>
            </a:xfrm>
          </p:grpSpPr>
          <p:cxnSp>
            <p:nvCxnSpPr>
              <p:cNvPr id="185" name="Connector: Elbow 161">
                <a:extLst>
                  <a:ext uri="{FF2B5EF4-FFF2-40B4-BE49-F238E27FC236}">
                    <a16:creationId xmlns="" xmlns:a16="http://schemas.microsoft.com/office/drawing/2014/main" id="{16387B8C-F2C1-4178-8D7B-1C5810A80CF9}"/>
                  </a:ext>
                </a:extLst>
              </p:cNvPr>
              <p:cNvCxnSpPr>
                <a:cxnSpLocks/>
                <a:endCxn id="264" idx="1"/>
              </p:cNvCxnSpPr>
              <p:nvPr/>
            </p:nvCxnSpPr>
            <p:spPr>
              <a:xfrm rot="10800000" flipV="1">
                <a:off x="1764543" y="4470523"/>
                <a:ext cx="727800" cy="376702"/>
              </a:xfrm>
              <a:prstGeom prst="bentConnector4">
                <a:avLst>
                  <a:gd name="adj1" fmla="val 50000"/>
                  <a:gd name="adj2" fmla="val -56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1966826" y="3382023"/>
                    <a:ext cx="22942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826" y="3382023"/>
                    <a:ext cx="229422" cy="215444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421" r="-263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Connector: Elbow 230">
                <a:extLst>
                  <a:ext uri="{FF2B5EF4-FFF2-40B4-BE49-F238E27FC236}">
                    <a16:creationId xmlns="" xmlns:a16="http://schemas.microsoft.com/office/drawing/2014/main" id="{62D6A118-A6C4-4EE3-822D-CB436948F014}"/>
                  </a:ext>
                </a:extLst>
              </p:cNvPr>
              <p:cNvCxnSpPr>
                <a:cxnSpLocks/>
                <a:stCxn id="201" idx="0"/>
                <a:endCxn id="207" idx="2"/>
              </p:cNvCxnSpPr>
              <p:nvPr/>
            </p:nvCxnSpPr>
            <p:spPr>
              <a:xfrm flipH="1" flipV="1">
                <a:off x="3083976" y="3664328"/>
                <a:ext cx="144191" cy="635988"/>
              </a:xfrm>
              <a:prstGeom prst="bentConnector4">
                <a:avLst>
                  <a:gd name="adj1" fmla="val -300516"/>
                  <a:gd name="adj2" fmla="val 9790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 316">
                <a:extLst>
                  <a:ext uri="{FF2B5EF4-FFF2-40B4-BE49-F238E27FC236}">
                    <a16:creationId xmlns="" xmlns:a16="http://schemas.microsoft.com/office/drawing/2014/main" id="{BE1C167D-F6FF-4D52-A2BC-A9F4BC33B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5902" y="4847225"/>
                <a:ext cx="277279" cy="180417"/>
                <a:chOff x="4332" y="3113"/>
                <a:chExt cx="272" cy="189"/>
              </a:xfrm>
            </p:grpSpPr>
            <p:sp>
              <p:nvSpPr>
                <p:cNvPr id="261" name="Line 317">
                  <a:extLst>
                    <a:ext uri="{FF2B5EF4-FFF2-40B4-BE49-F238E27FC236}">
                      <a16:creationId xmlns="" xmlns:a16="http://schemas.microsoft.com/office/drawing/2014/main" id="{FCF4FEB9-8DAC-45AE-A9FB-37838B7D75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2" y="320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Line 318">
                  <a:extLst>
                    <a:ext uri="{FF2B5EF4-FFF2-40B4-BE49-F238E27FC236}">
                      <a16:creationId xmlns="" xmlns:a16="http://schemas.microsoft.com/office/drawing/2014/main" id="{CBA9F4FD-7FF0-424E-8139-4F385CE94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1" y="3249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Line 319">
                  <a:extLst>
                    <a:ext uri="{FF2B5EF4-FFF2-40B4-BE49-F238E27FC236}">
                      <a16:creationId xmlns="" xmlns:a16="http://schemas.microsoft.com/office/drawing/2014/main" id="{4CEC5664-F2B5-4885-88B3-F12595D0F9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53" y="3302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Line 320">
                  <a:extLst>
                    <a:ext uri="{FF2B5EF4-FFF2-40B4-BE49-F238E27FC236}">
                      <a16:creationId xmlns="" xmlns:a16="http://schemas.microsoft.com/office/drawing/2014/main" id="{33D4C0C5-0D75-4E66-B517-A50115C07B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113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92" name="126 Grupo">
                <a:extLst>
                  <a:ext uri="{FF2B5EF4-FFF2-40B4-BE49-F238E27FC236}">
                    <a16:creationId xmlns="" xmlns:a16="http://schemas.microsoft.com/office/drawing/2014/main" id="{0B9F5A20-9A94-4B4F-A6BF-334C17628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0863" y="3615905"/>
                <a:ext cx="318402" cy="85614"/>
                <a:chOff x="2428859" y="6033846"/>
                <a:chExt cx="503238" cy="152658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="" xmlns:a16="http://schemas.microsoft.com/office/drawing/2014/main" id="{16514E25-CB3C-40CB-83A2-B1DB2D2F4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Line 6">
                  <a:extLst>
                    <a:ext uri="{FF2B5EF4-FFF2-40B4-BE49-F238E27FC236}">
                      <a16:creationId xmlns="" xmlns:a16="http://schemas.microsoft.com/office/drawing/2014/main" id="{A81A1E4F-63AF-4503-A7DB-276ED320F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54" name="Group 7">
                  <a:extLst>
                    <a:ext uri="{FF2B5EF4-FFF2-40B4-BE49-F238E27FC236}">
                      <a16:creationId xmlns="" xmlns:a16="http://schemas.microsoft.com/office/drawing/2014/main" id="{4E700882-A524-406E-8DB5-930360F6F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59" name="Line 8">
                    <a:extLst>
                      <a:ext uri="{FF2B5EF4-FFF2-40B4-BE49-F238E27FC236}">
                        <a16:creationId xmlns="" xmlns:a16="http://schemas.microsoft.com/office/drawing/2014/main" id="{CACA0CCE-FC1B-492C-87BD-C951BF8B16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0" name="Line 9">
                    <a:extLst>
                      <a:ext uri="{FF2B5EF4-FFF2-40B4-BE49-F238E27FC236}">
                        <a16:creationId xmlns="" xmlns:a16="http://schemas.microsoft.com/office/drawing/2014/main" id="{4E1310BB-4AAF-46B7-9817-690D3F4CD0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5" name="Line 10">
                  <a:extLst>
                    <a:ext uri="{FF2B5EF4-FFF2-40B4-BE49-F238E27FC236}">
                      <a16:creationId xmlns="" xmlns:a16="http://schemas.microsoft.com/office/drawing/2014/main" id="{FE81C7DA-D2E9-430A-BDCB-11B82F4F5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Line 11">
                  <a:extLst>
                    <a:ext uri="{FF2B5EF4-FFF2-40B4-BE49-F238E27FC236}">
                      <a16:creationId xmlns="" xmlns:a16="http://schemas.microsoft.com/office/drawing/2014/main" id="{F298C76B-A146-4A9F-8581-FAABB65E4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7" name="Line 12">
                  <a:extLst>
                    <a:ext uri="{FF2B5EF4-FFF2-40B4-BE49-F238E27FC236}">
                      <a16:creationId xmlns="" xmlns:a16="http://schemas.microsoft.com/office/drawing/2014/main" id="{6F406F67-42C1-4CDA-A01F-1D164E0F9C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Line 13">
                  <a:extLst>
                    <a:ext uri="{FF2B5EF4-FFF2-40B4-BE49-F238E27FC236}">
                      <a16:creationId xmlns="" xmlns:a16="http://schemas.microsoft.com/office/drawing/2014/main" id="{1043B21B-235D-42CC-8310-26A5883625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93" name="Connector: Elbow 251">
                <a:extLst>
                  <a:ext uri="{FF2B5EF4-FFF2-40B4-BE49-F238E27FC236}">
                    <a16:creationId xmlns="" xmlns:a16="http://schemas.microsoft.com/office/drawing/2014/main" id="{1D5A8774-B161-4B6B-ABE7-C65DB6EE3C62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rot="5400000" flipH="1">
                <a:off x="2070462" y="3699749"/>
                <a:ext cx="463837" cy="402610"/>
              </a:xfrm>
              <a:prstGeom prst="bentConnector4">
                <a:avLst>
                  <a:gd name="adj1" fmla="val 5163"/>
                  <a:gd name="adj2" fmla="val 6869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or: Elbow 252">
                <a:extLst>
                  <a:ext uri="{FF2B5EF4-FFF2-40B4-BE49-F238E27FC236}">
                    <a16:creationId xmlns="" xmlns:a16="http://schemas.microsoft.com/office/drawing/2014/main" id="{A8A1FBB5-9FC8-43DC-A135-F3EBE5D0DD3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96152" y="3673796"/>
                <a:ext cx="745121" cy="38495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309">
                <a:extLst>
                  <a:ext uri="{FF2B5EF4-FFF2-40B4-BE49-F238E27FC236}">
                    <a16:creationId xmlns="" xmlns:a16="http://schemas.microsoft.com/office/drawing/2014/main" id="{F55C7A35-F8D3-4101-8DFF-356C5C658636}"/>
                  </a:ext>
                </a:extLst>
              </p:cNvPr>
              <p:cNvGrpSpPr/>
              <p:nvPr/>
            </p:nvGrpSpPr>
            <p:grpSpPr>
              <a:xfrm rot="16200000">
                <a:off x="2997632" y="3578945"/>
                <a:ext cx="252608" cy="157750"/>
                <a:chOff x="5327708" y="3437408"/>
                <a:chExt cx="351193" cy="235230"/>
              </a:xfrm>
            </p:grpSpPr>
            <p:cxnSp>
              <p:nvCxnSpPr>
                <p:cNvPr id="204" name="Straight Connector 310">
                  <a:extLst>
                    <a:ext uri="{FF2B5EF4-FFF2-40B4-BE49-F238E27FC236}">
                      <a16:creationId xmlns="" xmlns:a16="http://schemas.microsoft.com/office/drawing/2014/main" id="{E1899EEA-AD3E-48E6-94FD-2080A4F8B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7708" y="3437408"/>
                  <a:ext cx="351193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311">
                  <a:extLst>
                    <a:ext uri="{FF2B5EF4-FFF2-40B4-BE49-F238E27FC236}">
                      <a16:creationId xmlns="" xmlns:a16="http://schemas.microsoft.com/office/drawing/2014/main" id="{BB84146D-A349-4AF7-9EF7-B73B32BBA746}"/>
                    </a:ext>
                  </a:extLst>
                </p:cNvPr>
                <p:cNvGrpSpPr/>
                <p:nvPr/>
              </p:nvGrpSpPr>
              <p:grpSpPr>
                <a:xfrm rot="16200000">
                  <a:off x="5405656" y="3434274"/>
                  <a:ext cx="177202" cy="299526"/>
                  <a:chOff x="5405656" y="3434274"/>
                  <a:chExt cx="177202" cy="299526"/>
                </a:xfrm>
              </p:grpSpPr>
              <p:sp>
                <p:nvSpPr>
                  <p:cNvPr id="206" name="Arc 312">
                    <a:extLst>
                      <a:ext uri="{FF2B5EF4-FFF2-40B4-BE49-F238E27FC236}">
                        <a16:creationId xmlns="" xmlns:a16="http://schemas.microsoft.com/office/drawing/2014/main" id="{670EF074-4A95-495B-AAA0-EFEA1232D4B4}"/>
                      </a:ext>
                    </a:extLst>
                  </p:cNvPr>
                  <p:cNvSpPr/>
                  <p:nvPr/>
                </p:nvSpPr>
                <p:spPr>
                  <a:xfrm>
                    <a:off x="5405656" y="3462338"/>
                    <a:ext cx="177201" cy="271462"/>
                  </a:xfrm>
                  <a:prstGeom prst="arc">
                    <a:avLst>
                      <a:gd name="adj1" fmla="val 17282024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7" name="Arc 313">
                    <a:extLst>
                      <a:ext uri="{FF2B5EF4-FFF2-40B4-BE49-F238E27FC236}">
                        <a16:creationId xmlns="" xmlns:a16="http://schemas.microsoft.com/office/drawing/2014/main" id="{C96961FB-767E-48AD-BAD0-0C426029D83B}"/>
                      </a:ext>
                    </a:extLst>
                  </p:cNvPr>
                  <p:cNvSpPr/>
                  <p:nvPr/>
                </p:nvSpPr>
                <p:spPr>
                  <a:xfrm flipV="1">
                    <a:off x="5408448" y="3434274"/>
                    <a:ext cx="174410" cy="299525"/>
                  </a:xfrm>
                  <a:prstGeom prst="arc">
                    <a:avLst>
                      <a:gd name="adj1" fmla="val 17534850"/>
                      <a:gd name="adj2" fmla="val 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99" name="198 Grupo"/>
              <p:cNvGrpSpPr/>
              <p:nvPr/>
            </p:nvGrpSpPr>
            <p:grpSpPr>
              <a:xfrm>
                <a:off x="2503686" y="3884568"/>
                <a:ext cx="724480" cy="831493"/>
                <a:chOff x="2195355" y="1741159"/>
                <a:chExt cx="902525" cy="959051"/>
              </a:xfrm>
            </p:grpSpPr>
            <p:sp>
              <p:nvSpPr>
                <p:cNvPr id="201" name="200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 sz="2400"/>
                </a:p>
              </p:txBody>
            </p:sp>
            <p:sp>
              <p:nvSpPr>
                <p:cNvPr id="202" name="201 CuadroTexto"/>
                <p:cNvSpPr txBox="1"/>
                <p:nvPr/>
              </p:nvSpPr>
              <p:spPr>
                <a:xfrm>
                  <a:off x="2206182" y="1754505"/>
                  <a:ext cx="385811" cy="674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3200" dirty="0"/>
                    <a:t>-</a:t>
                  </a:r>
                </a:p>
              </p:txBody>
            </p:sp>
            <p:sp>
              <p:nvSpPr>
                <p:cNvPr id="203" name="202 CuadroTexto"/>
                <p:cNvSpPr txBox="1"/>
                <p:nvPr/>
              </p:nvSpPr>
              <p:spPr>
                <a:xfrm>
                  <a:off x="2197062" y="2199777"/>
                  <a:ext cx="389804" cy="461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000" dirty="0"/>
                    <a:t>+</a:t>
                  </a:r>
                </a:p>
              </p:txBody>
            </p:sp>
          </p:grpSp>
          <p:cxnSp>
            <p:nvCxnSpPr>
              <p:cNvPr id="200" name="199 Conector recto"/>
              <p:cNvCxnSpPr/>
              <p:nvPr/>
            </p:nvCxnSpPr>
            <p:spPr>
              <a:xfrm flipH="1">
                <a:off x="2231467" y="3655243"/>
                <a:ext cx="790352" cy="12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1494" y="3316071"/>
                    <a:ext cx="2155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5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1494" y="3316071"/>
                    <a:ext cx="215572" cy="215444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6667" r="-55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163">
                    <a:extLst>
                      <a:ext uri="{FF2B5EF4-FFF2-40B4-BE49-F238E27FC236}">
                        <a16:creationId xmlns="" xmlns:a16="http://schemas.microsoft.com/office/drawing/2014/main" id="{CDD59A20-2DED-40D2-A060-BA76AB419F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91052" y="4761604"/>
                    <a:ext cx="597856" cy="3157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CR" sz="11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R" sz="11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s-CR" sz="11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11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" name="TextBox 163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DD59A20-2DED-40D2-A060-BA76AB419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1052" y="4761604"/>
                    <a:ext cx="597856" cy="31579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102" r="-5102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Rectángulo"/>
                <p:cNvSpPr/>
                <p:nvPr/>
              </p:nvSpPr>
              <p:spPr>
                <a:xfrm>
                  <a:off x="490212" y="4924833"/>
                  <a:ext cx="749179" cy="4628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𝐶𝐿</m:t>
                        </m:r>
                        <m:f>
                          <m:f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s-CR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  <m:sup>
                                <m:r>
                                  <a:rPr lang="es-CR" sz="1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s-CR" sz="1200" dirty="0"/>
                </a:p>
              </p:txBody>
            </p:sp>
          </mc:Choice>
          <mc:Fallback xmlns="">
            <p:sp>
              <p:nvSpPr>
                <p:cNvPr id="19" name="18 Rectángulo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2" y="4924833"/>
                  <a:ext cx="749179" cy="4628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267 Grupo"/>
          <p:cNvGrpSpPr/>
          <p:nvPr/>
        </p:nvGrpSpPr>
        <p:grpSpPr>
          <a:xfrm>
            <a:off x="4085932" y="951724"/>
            <a:ext cx="4320284" cy="1711571"/>
            <a:chOff x="-185814" y="3316071"/>
            <a:chExt cx="4320284" cy="1711571"/>
          </a:xfrm>
        </p:grpSpPr>
        <p:cxnSp>
          <p:nvCxnSpPr>
            <p:cNvPr id="270" name="Connector: Elbow 161">
              <a:extLst>
                <a:ext uri="{FF2B5EF4-FFF2-40B4-BE49-F238E27FC236}">
                  <a16:creationId xmlns="" xmlns:a16="http://schemas.microsoft.com/office/drawing/2014/main" id="{16387B8C-F2C1-4178-8D7B-1C5810A80CF9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 rot="10800000" flipV="1">
              <a:off x="1764543" y="4470523"/>
              <a:ext cx="727800" cy="376702"/>
            </a:xfrm>
            <a:prstGeom prst="bentConnector4">
              <a:avLst>
                <a:gd name="adj1" fmla="val 50000"/>
                <a:gd name="adj2" fmla="val -56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163">
                  <a:extLst>
                    <a:ext uri="{FF2B5EF4-FFF2-40B4-BE49-F238E27FC236}">
                      <a16:creationId xmlns="" xmlns:a16="http://schemas.microsoft.com/office/drawing/2014/main" id="{CDD59A20-2DED-40D2-A060-BA76AB419F65}"/>
                    </a:ext>
                  </a:extLst>
                </p:cNvPr>
                <p:cNvSpPr txBox="1"/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TextBox 16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DD59A20-2DED-40D2-A060-BA76AB4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826" y="3382023"/>
                  <a:ext cx="159146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3077" r="-23077" b="-285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2" name="Connector: Elbow 230">
              <a:extLst>
                <a:ext uri="{FF2B5EF4-FFF2-40B4-BE49-F238E27FC236}">
                  <a16:creationId xmlns="" xmlns:a16="http://schemas.microsoft.com/office/drawing/2014/main" id="{62D6A118-A6C4-4EE3-822D-CB436948F014}"/>
                </a:ext>
              </a:extLst>
            </p:cNvPr>
            <p:cNvCxnSpPr>
              <a:cxnSpLocks/>
              <a:stCxn id="283" idx="0"/>
              <a:endCxn id="289" idx="2"/>
            </p:cNvCxnSpPr>
            <p:nvPr/>
          </p:nvCxnSpPr>
          <p:spPr>
            <a:xfrm flipH="1" flipV="1">
              <a:off x="3083976" y="3664328"/>
              <a:ext cx="144191" cy="635988"/>
            </a:xfrm>
            <a:prstGeom prst="bentConnector4">
              <a:avLst>
                <a:gd name="adj1" fmla="val -300516"/>
                <a:gd name="adj2" fmla="val 9790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94">
                  <a:extLst>
                    <a:ext uri="{FF2B5EF4-FFF2-40B4-BE49-F238E27FC236}">
                      <a16:creationId xmlns="" xmlns:a16="http://schemas.microsoft.com/office/drawing/2014/main" id="{4F4D58F2-A789-459B-87AD-B96EA7D796A8}"/>
                    </a:ext>
                  </a:extLst>
                </p:cNvPr>
                <p:cNvSpPr txBox="1"/>
                <p:nvPr/>
              </p:nvSpPr>
              <p:spPr>
                <a:xfrm>
                  <a:off x="3753981" y="4114360"/>
                  <a:ext cx="3804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2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s-CR" sz="1200" i="1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9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4D58F2-A789-459B-87AD-B96EA7D79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981" y="4114360"/>
                  <a:ext cx="380489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4" name="Group 316">
              <a:extLst>
                <a:ext uri="{FF2B5EF4-FFF2-40B4-BE49-F238E27FC236}">
                  <a16:creationId xmlns="" xmlns:a16="http://schemas.microsoft.com/office/drawing/2014/main" id="{BE1C167D-F6FF-4D52-A2BC-A9F4BC33B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5902" y="4847225"/>
              <a:ext cx="277279" cy="180417"/>
              <a:chOff x="4332" y="3113"/>
              <a:chExt cx="272" cy="189"/>
            </a:xfrm>
          </p:grpSpPr>
          <p:sp>
            <p:nvSpPr>
              <p:cNvPr id="299" name="Line 317">
                <a:extLst>
                  <a:ext uri="{FF2B5EF4-FFF2-40B4-BE49-F238E27FC236}">
                    <a16:creationId xmlns="" xmlns:a16="http://schemas.microsoft.com/office/drawing/2014/main" id="{FCF4FEB9-8DAC-45AE-A9FB-37838B7D7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" y="320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Line 318">
                <a:extLst>
                  <a:ext uri="{FF2B5EF4-FFF2-40B4-BE49-F238E27FC236}">
                    <a16:creationId xmlns="" xmlns:a16="http://schemas.microsoft.com/office/drawing/2014/main" id="{CBA9F4FD-7FF0-424E-8139-4F385CE94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Line 319">
                <a:extLst>
                  <a:ext uri="{FF2B5EF4-FFF2-40B4-BE49-F238E27FC236}">
                    <a16:creationId xmlns="" xmlns:a16="http://schemas.microsoft.com/office/drawing/2014/main" id="{4CEC5664-F2B5-4885-88B3-F12595D0F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3" y="3302"/>
                <a:ext cx="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Line 320">
                <a:extLst>
                  <a:ext uri="{FF2B5EF4-FFF2-40B4-BE49-F238E27FC236}">
                    <a16:creationId xmlns="" xmlns:a16="http://schemas.microsoft.com/office/drawing/2014/main" id="{33D4C0C5-0D75-4E66-B517-A50115C07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8" y="3113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5" name="126 Grupo">
              <a:extLst>
                <a:ext uri="{FF2B5EF4-FFF2-40B4-BE49-F238E27FC236}">
                  <a16:creationId xmlns="" xmlns:a16="http://schemas.microsoft.com/office/drawing/2014/main" id="{0B9F5A20-9A94-4B4F-A6BF-334C17628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0863" y="3615905"/>
              <a:ext cx="318402" cy="85614"/>
              <a:chOff x="2428859" y="6033846"/>
              <a:chExt cx="503238" cy="152658"/>
            </a:xfrm>
          </p:grpSpPr>
          <p:sp>
            <p:nvSpPr>
              <p:cNvPr id="290" name="Line 5">
                <a:extLst>
                  <a:ext uri="{FF2B5EF4-FFF2-40B4-BE49-F238E27FC236}">
                    <a16:creationId xmlns="" xmlns:a16="http://schemas.microsoft.com/office/drawing/2014/main" id="{16514E25-CB3C-40CB-83A2-B1DB2D2F4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6">
                <a:extLst>
                  <a:ext uri="{FF2B5EF4-FFF2-40B4-BE49-F238E27FC236}">
                    <a16:creationId xmlns="" xmlns:a16="http://schemas.microsoft.com/office/drawing/2014/main" id="{A81A1E4F-63AF-4503-A7DB-276ED320F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2" name="Group 7">
                <a:extLst>
                  <a:ext uri="{FF2B5EF4-FFF2-40B4-BE49-F238E27FC236}">
                    <a16:creationId xmlns="" xmlns:a16="http://schemas.microsoft.com/office/drawing/2014/main" id="{4E700882-A524-406E-8DB5-930360F6F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97" name="Line 8">
                  <a:extLst>
                    <a:ext uri="{FF2B5EF4-FFF2-40B4-BE49-F238E27FC236}">
                      <a16:creationId xmlns="" xmlns:a16="http://schemas.microsoft.com/office/drawing/2014/main" id="{CACA0CCE-FC1B-492C-87BD-C951BF8B16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Line 9">
                  <a:extLst>
                    <a:ext uri="{FF2B5EF4-FFF2-40B4-BE49-F238E27FC236}">
                      <a16:creationId xmlns="" xmlns:a16="http://schemas.microsoft.com/office/drawing/2014/main" id="{4E1310BB-4AAF-46B7-9817-690D3F4CD0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3" name="Line 10">
                <a:extLst>
                  <a:ext uri="{FF2B5EF4-FFF2-40B4-BE49-F238E27FC236}">
                    <a16:creationId xmlns="" xmlns:a16="http://schemas.microsoft.com/office/drawing/2014/main" id="{FE81C7DA-D2E9-430A-BDCB-11B82F4F5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Line 11">
                <a:extLst>
                  <a:ext uri="{FF2B5EF4-FFF2-40B4-BE49-F238E27FC236}">
                    <a16:creationId xmlns="" xmlns:a16="http://schemas.microsoft.com/office/drawing/2014/main" id="{F298C76B-A146-4A9F-8581-FAABB65E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Line 12">
                <a:extLst>
                  <a:ext uri="{FF2B5EF4-FFF2-40B4-BE49-F238E27FC236}">
                    <a16:creationId xmlns="" xmlns:a16="http://schemas.microsoft.com/office/drawing/2014/main" id="{6F406F67-42C1-4CDA-A01F-1D164E0F9C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13">
                <a:extLst>
                  <a:ext uri="{FF2B5EF4-FFF2-40B4-BE49-F238E27FC236}">
                    <a16:creationId xmlns="" xmlns:a16="http://schemas.microsoft.com/office/drawing/2014/main" id="{1043B21B-235D-42CC-8310-26A588362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76" name="Connector: Elbow 251">
              <a:extLst>
                <a:ext uri="{FF2B5EF4-FFF2-40B4-BE49-F238E27FC236}">
                  <a16:creationId xmlns="" xmlns:a16="http://schemas.microsoft.com/office/drawing/2014/main" id="{1D5A8774-B161-4B6B-ABE7-C65DB6EE3C62}"/>
                </a:ext>
              </a:extLst>
            </p:cNvPr>
            <p:cNvCxnSpPr>
              <a:cxnSpLocks/>
              <a:endCxn id="296" idx="1"/>
            </p:cNvCxnSpPr>
            <p:nvPr/>
          </p:nvCxnSpPr>
          <p:spPr>
            <a:xfrm rot="5400000" flipH="1">
              <a:off x="2070462" y="3699749"/>
              <a:ext cx="463837" cy="402610"/>
            </a:xfrm>
            <a:prstGeom prst="bentConnector4">
              <a:avLst>
                <a:gd name="adj1" fmla="val 5163"/>
                <a:gd name="adj2" fmla="val 6869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or: Elbow 252">
              <a:extLst>
                <a:ext uri="{FF2B5EF4-FFF2-40B4-BE49-F238E27FC236}">
                  <a16:creationId xmlns="" xmlns:a16="http://schemas.microsoft.com/office/drawing/2014/main" id="{A8A1FBB5-9FC8-43DC-A135-F3EBE5D0DD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-185814" y="3673795"/>
              <a:ext cx="2027089" cy="459177"/>
            </a:xfrm>
            <a:prstGeom prst="bentConnector3">
              <a:avLst>
                <a:gd name="adj1" fmla="val 1426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309">
              <a:extLst>
                <a:ext uri="{FF2B5EF4-FFF2-40B4-BE49-F238E27FC236}">
                  <a16:creationId xmlns="" xmlns:a16="http://schemas.microsoft.com/office/drawing/2014/main" id="{F55C7A35-F8D3-4101-8DFF-356C5C658636}"/>
                </a:ext>
              </a:extLst>
            </p:cNvPr>
            <p:cNvGrpSpPr/>
            <p:nvPr/>
          </p:nvGrpSpPr>
          <p:grpSpPr>
            <a:xfrm rot="16200000">
              <a:off x="2997632" y="3578945"/>
              <a:ext cx="252608" cy="157750"/>
              <a:chOff x="5327708" y="3437408"/>
              <a:chExt cx="351193" cy="235230"/>
            </a:xfrm>
          </p:grpSpPr>
          <p:cxnSp>
            <p:nvCxnSpPr>
              <p:cNvPr id="286" name="Straight Connector 310">
                <a:extLst>
                  <a:ext uri="{FF2B5EF4-FFF2-40B4-BE49-F238E27FC236}">
                    <a16:creationId xmlns="" xmlns:a16="http://schemas.microsoft.com/office/drawing/2014/main" id="{E1899EEA-AD3E-48E6-94FD-2080A4F8B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708" y="3437408"/>
                <a:ext cx="35119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7" name="Group 311">
                <a:extLst>
                  <a:ext uri="{FF2B5EF4-FFF2-40B4-BE49-F238E27FC236}">
                    <a16:creationId xmlns="" xmlns:a16="http://schemas.microsoft.com/office/drawing/2014/main" id="{BB84146D-A349-4AF7-9EF7-B73B32BBA746}"/>
                  </a:ext>
                </a:extLst>
              </p:cNvPr>
              <p:cNvGrpSpPr/>
              <p:nvPr/>
            </p:nvGrpSpPr>
            <p:grpSpPr>
              <a:xfrm rot="16200000">
                <a:off x="5405656" y="3434274"/>
                <a:ext cx="177202" cy="299526"/>
                <a:chOff x="5405656" y="3434274"/>
                <a:chExt cx="177202" cy="299526"/>
              </a:xfrm>
            </p:grpSpPr>
            <p:sp>
              <p:nvSpPr>
                <p:cNvPr id="288" name="Arc 312">
                  <a:extLst>
                    <a:ext uri="{FF2B5EF4-FFF2-40B4-BE49-F238E27FC236}">
                      <a16:creationId xmlns="" xmlns:a16="http://schemas.microsoft.com/office/drawing/2014/main" id="{670EF074-4A95-495B-AAA0-EFEA1232D4B4}"/>
                    </a:ext>
                  </a:extLst>
                </p:cNvPr>
                <p:cNvSpPr/>
                <p:nvPr/>
              </p:nvSpPr>
              <p:spPr>
                <a:xfrm>
                  <a:off x="5405656" y="3462338"/>
                  <a:ext cx="177201" cy="271462"/>
                </a:xfrm>
                <a:prstGeom prst="arc">
                  <a:avLst>
                    <a:gd name="adj1" fmla="val 17282024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9" name="Arc 313">
                  <a:extLst>
                    <a:ext uri="{FF2B5EF4-FFF2-40B4-BE49-F238E27FC236}">
                      <a16:creationId xmlns="" xmlns:a16="http://schemas.microsoft.com/office/drawing/2014/main" id="{C96961FB-767E-48AD-BAD0-0C426029D83B}"/>
                    </a:ext>
                  </a:extLst>
                </p:cNvPr>
                <p:cNvSpPr/>
                <p:nvPr/>
              </p:nvSpPr>
              <p:spPr>
                <a:xfrm flipV="1">
                  <a:off x="5408448" y="3434274"/>
                  <a:ext cx="174410" cy="299525"/>
                </a:xfrm>
                <a:prstGeom prst="arc">
                  <a:avLst>
                    <a:gd name="adj1" fmla="val 17534850"/>
                    <a:gd name="adj2" fmla="val 0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79" name="278 Grupo"/>
            <p:cNvGrpSpPr/>
            <p:nvPr/>
          </p:nvGrpSpPr>
          <p:grpSpPr>
            <a:xfrm>
              <a:off x="2503686" y="3884568"/>
              <a:ext cx="724480" cy="831493"/>
              <a:chOff x="2195355" y="1741159"/>
              <a:chExt cx="902525" cy="959051"/>
            </a:xfrm>
          </p:grpSpPr>
          <p:sp>
            <p:nvSpPr>
              <p:cNvPr id="283" name="282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2400"/>
              </a:p>
            </p:txBody>
          </p:sp>
          <p:sp>
            <p:nvSpPr>
              <p:cNvPr id="284" name="283 CuadroTexto"/>
              <p:cNvSpPr txBox="1"/>
              <p:nvPr/>
            </p:nvSpPr>
            <p:spPr>
              <a:xfrm>
                <a:off x="2206182" y="1754505"/>
                <a:ext cx="385811" cy="674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3200" dirty="0"/>
                  <a:t>-</a:t>
                </a:r>
              </a:p>
            </p:txBody>
          </p:sp>
          <p:sp>
            <p:nvSpPr>
              <p:cNvPr id="285" name="284 CuadroTexto"/>
              <p:cNvSpPr txBox="1"/>
              <p:nvPr/>
            </p:nvSpPr>
            <p:spPr>
              <a:xfrm>
                <a:off x="2197062" y="2199777"/>
                <a:ext cx="389804" cy="461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/>
                  <a:t>+</a:t>
                </a:r>
              </a:p>
            </p:txBody>
          </p:sp>
        </p:grpSp>
        <p:cxnSp>
          <p:nvCxnSpPr>
            <p:cNvPr id="280" name="279 Conector recto"/>
            <p:cNvCxnSpPr/>
            <p:nvPr/>
          </p:nvCxnSpPr>
          <p:spPr>
            <a:xfrm flipH="1">
              <a:off x="2231467" y="3655243"/>
              <a:ext cx="790352" cy="12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163">
                  <a:extLst>
                    <a:ext uri="{FF2B5EF4-FFF2-40B4-BE49-F238E27FC236}">
                      <a16:creationId xmlns="" xmlns:a16="http://schemas.microsoft.com/office/drawing/2014/main" id="{CDD59A20-2DED-40D2-A060-BA76AB419F65}"/>
                    </a:ext>
                  </a:extLst>
                </p:cNvPr>
                <p:cNvSpPr txBox="1"/>
                <p:nvPr/>
              </p:nvSpPr>
              <p:spPr>
                <a:xfrm>
                  <a:off x="3011494" y="3316071"/>
                  <a:ext cx="155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16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DD59A20-2DED-40D2-A060-BA76AB419F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494" y="3316071"/>
                  <a:ext cx="155364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8000" r="-20000" b="-5714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Box 94">
                  <a:extLst>
                    <a:ext uri="{FF2B5EF4-FFF2-40B4-BE49-F238E27FC236}">
                      <a16:creationId xmlns="" xmlns:a16="http://schemas.microsoft.com/office/drawing/2014/main" id="{4F4D58F2-A789-459B-87AD-B96EA7D796A8}"/>
                    </a:ext>
                  </a:extLst>
                </p:cNvPr>
                <p:cNvSpPr txBox="1"/>
                <p:nvPr/>
              </p:nvSpPr>
              <p:spPr>
                <a:xfrm>
                  <a:off x="421689" y="3575948"/>
                  <a:ext cx="812081" cy="4429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200" i="1">
                            <a:latin typeface="Cambria Math"/>
                          </a:rPr>
                          <m:t>−</m:t>
                        </m:r>
                        <m:r>
                          <a:rPr lang="es-CR" sz="1200" i="1">
                            <a:latin typeface="Cambria Math"/>
                          </a:rPr>
                          <m:t>𝑅𝐶</m:t>
                        </m:r>
                        <m:f>
                          <m:fPr>
                            <m:ctrlPr>
                              <a:rPr lang="es-CR" sz="1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s-CR" sz="12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s-C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R" sz="1200" i="1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s-CR" sz="1200" i="1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s-CR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TextBox 9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F4D58F2-A789-459B-87AD-B96EA7D79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89" y="3575948"/>
                  <a:ext cx="812081" cy="44294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72 Grupo"/>
          <p:cNvGrpSpPr/>
          <p:nvPr/>
        </p:nvGrpSpPr>
        <p:grpSpPr>
          <a:xfrm>
            <a:off x="7616623" y="4160533"/>
            <a:ext cx="902525" cy="959051"/>
            <a:chOff x="2195355" y="1741159"/>
            <a:chExt cx="902525" cy="959051"/>
          </a:xfrm>
        </p:grpSpPr>
        <p:sp>
          <p:nvSpPr>
            <p:cNvPr id="165" name="164 Triángulo isósceles"/>
            <p:cNvSpPr/>
            <p:nvPr/>
          </p:nvSpPr>
          <p:spPr>
            <a:xfrm rot="5400000">
              <a:off x="2167092" y="1769422"/>
              <a:ext cx="959051" cy="90252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6" name="165 CuadroTexto"/>
            <p:cNvSpPr txBox="1"/>
            <p:nvPr/>
          </p:nvSpPr>
          <p:spPr>
            <a:xfrm>
              <a:off x="2206182" y="175450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400" dirty="0"/>
                <a:t>-</a:t>
              </a:r>
            </a:p>
          </p:txBody>
        </p:sp>
        <p:sp>
          <p:nvSpPr>
            <p:cNvPr id="167" name="166 CuadroTexto"/>
            <p:cNvSpPr txBox="1"/>
            <p:nvPr/>
          </p:nvSpPr>
          <p:spPr>
            <a:xfrm>
              <a:off x="2197062" y="219977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/>
                <a:t>+</a:t>
              </a:r>
            </a:p>
          </p:txBody>
        </p:sp>
      </p:grpSp>
      <p:cxnSp>
        <p:nvCxnSpPr>
          <p:cNvPr id="74" name="73 Conector recto"/>
          <p:cNvCxnSpPr>
            <a:stCxn id="162" idx="1"/>
          </p:cNvCxnSpPr>
          <p:nvPr/>
        </p:nvCxnSpPr>
        <p:spPr>
          <a:xfrm>
            <a:off x="6327413" y="4403258"/>
            <a:ext cx="1290917" cy="12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44" idx="1"/>
          </p:cNvCxnSpPr>
          <p:nvPr/>
        </p:nvCxnSpPr>
        <p:spPr>
          <a:xfrm flipV="1">
            <a:off x="6356086" y="4822366"/>
            <a:ext cx="1260537" cy="4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8519148" y="4635544"/>
            <a:ext cx="641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76 CuadroTexto"/>
              <p:cNvSpPr txBox="1"/>
              <p:nvPr/>
            </p:nvSpPr>
            <p:spPr>
              <a:xfrm>
                <a:off x="6053115" y="4062754"/>
                <a:ext cx="4431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b="0" i="1" smtClean="0">
                          <a:latin typeface="Cambria Math"/>
                        </a:rPr>
                        <m:t>2</m:t>
                      </m:r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77" name="7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115" y="4062754"/>
                <a:ext cx="443198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77 CuadroTexto"/>
              <p:cNvSpPr txBox="1"/>
              <p:nvPr/>
            </p:nvSpPr>
            <p:spPr>
              <a:xfrm>
                <a:off x="7627477" y="3395588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78" name="7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477" y="3395588"/>
                <a:ext cx="34381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78 Conector recto"/>
          <p:cNvCxnSpPr/>
          <p:nvPr/>
        </p:nvCxnSpPr>
        <p:spPr>
          <a:xfrm flipV="1">
            <a:off x="8775066" y="3775250"/>
            <a:ext cx="0" cy="865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6005707" y="4342870"/>
            <a:ext cx="379078" cy="97028"/>
            <a:chOff x="2428859" y="6033846"/>
            <a:chExt cx="503238" cy="152658"/>
          </a:xfrm>
        </p:grpSpPr>
        <p:sp>
          <p:nvSpPr>
            <p:cNvPr id="156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7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58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63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9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60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61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62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81" name="80 Conector recto"/>
          <p:cNvCxnSpPr/>
          <p:nvPr/>
        </p:nvCxnSpPr>
        <p:spPr>
          <a:xfrm>
            <a:off x="5511580" y="4401720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7627450" y="3703993"/>
            <a:ext cx="379078" cy="97028"/>
            <a:chOff x="2428859" y="6033846"/>
            <a:chExt cx="503238" cy="152658"/>
          </a:xfrm>
        </p:grpSpPr>
        <p:sp>
          <p:nvSpPr>
            <p:cNvPr id="147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8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5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0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5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83" name="82 Conector recto"/>
          <p:cNvCxnSpPr/>
          <p:nvPr/>
        </p:nvCxnSpPr>
        <p:spPr>
          <a:xfrm>
            <a:off x="7124687" y="3775249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 flipV="1">
            <a:off x="7118396" y="3781480"/>
            <a:ext cx="0" cy="644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>
            <a:off x="8006501" y="3763120"/>
            <a:ext cx="768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87 CuadroTexto"/>
              <p:cNvSpPr txBox="1"/>
              <p:nvPr/>
            </p:nvSpPr>
            <p:spPr>
              <a:xfrm>
                <a:off x="6040688" y="4496102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88" name="8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8" y="4496102"/>
                <a:ext cx="34381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6034380" y="4766708"/>
            <a:ext cx="379078" cy="97028"/>
            <a:chOff x="2428859" y="6033846"/>
            <a:chExt cx="503238" cy="152658"/>
          </a:xfrm>
        </p:grpSpPr>
        <p:sp>
          <p:nvSpPr>
            <p:cNvPr id="138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39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40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45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1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3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44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90" name="89 Conector recto"/>
          <p:cNvCxnSpPr/>
          <p:nvPr/>
        </p:nvCxnSpPr>
        <p:spPr>
          <a:xfrm>
            <a:off x="5520894" y="4828255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91 CuadroTexto"/>
              <p:cNvSpPr txBox="1"/>
              <p:nvPr/>
            </p:nvSpPr>
            <p:spPr>
              <a:xfrm>
                <a:off x="6591882" y="5494737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92" name="9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882" y="5494737"/>
                <a:ext cx="343812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869649" y="5565562"/>
            <a:ext cx="379078" cy="97028"/>
            <a:chOff x="2428859" y="6033846"/>
            <a:chExt cx="503238" cy="152658"/>
          </a:xfrm>
        </p:grpSpPr>
        <p:sp>
          <p:nvSpPr>
            <p:cNvPr id="129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30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3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36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3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34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35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6922444" y="5802514"/>
            <a:ext cx="292187" cy="249891"/>
            <a:chOff x="6176852" y="2698817"/>
            <a:chExt cx="292187" cy="249891"/>
          </a:xfrm>
        </p:grpSpPr>
        <p:cxnSp>
          <p:nvCxnSpPr>
            <p:cNvPr id="125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94 Conector recto"/>
          <p:cNvCxnSpPr>
            <a:stCxn id="135" idx="0"/>
          </p:cNvCxnSpPr>
          <p:nvPr/>
        </p:nvCxnSpPr>
        <p:spPr>
          <a:xfrm flipH="1" flipV="1">
            <a:off x="7064404" y="4814211"/>
            <a:ext cx="4134" cy="61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"/>
          <p:cNvCxnSpPr>
            <a:stCxn id="113" idx="1"/>
          </p:cNvCxnSpPr>
          <p:nvPr/>
        </p:nvCxnSpPr>
        <p:spPr>
          <a:xfrm>
            <a:off x="6356086" y="5233328"/>
            <a:ext cx="703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6034380" y="5172940"/>
            <a:ext cx="379078" cy="97028"/>
            <a:chOff x="2428859" y="6033846"/>
            <a:chExt cx="503238" cy="152658"/>
          </a:xfrm>
        </p:grpSpPr>
        <p:sp>
          <p:nvSpPr>
            <p:cNvPr id="107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08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10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1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11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104" name="103 Conector recto"/>
          <p:cNvCxnSpPr/>
          <p:nvPr/>
        </p:nvCxnSpPr>
        <p:spPr>
          <a:xfrm>
            <a:off x="5520894" y="5234487"/>
            <a:ext cx="5135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105 CuadroTexto"/>
              <p:cNvSpPr txBox="1"/>
              <p:nvPr/>
            </p:nvSpPr>
            <p:spPr>
              <a:xfrm>
                <a:off x="6040688" y="4935150"/>
                <a:ext cx="3438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06" name="10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8" y="4935150"/>
                <a:ext cx="343812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2 Conector angular"/>
          <p:cNvCxnSpPr/>
          <p:nvPr/>
        </p:nvCxnSpPr>
        <p:spPr>
          <a:xfrm rot="5400000" flipH="1" flipV="1">
            <a:off x="5430478" y="2032029"/>
            <a:ext cx="2463099" cy="22822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/>
          <p:nvPr/>
        </p:nvCxnSpPr>
        <p:spPr>
          <a:xfrm rot="16200000" flipV="1">
            <a:off x="3465321" y="2781122"/>
            <a:ext cx="3068069" cy="1043078"/>
          </a:xfrm>
          <a:prstGeom prst="bentConnector3">
            <a:avLst>
              <a:gd name="adj1" fmla="val -31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175 CuadroTexto"/>
              <p:cNvSpPr txBox="1"/>
              <p:nvPr/>
            </p:nvSpPr>
            <p:spPr>
              <a:xfrm>
                <a:off x="9160673" y="4368036"/>
                <a:ext cx="1555811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r>
                        <a:rPr lang="es-CR" sz="14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s-C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R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C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R" sz="1400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s-CR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400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176" name="17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73" y="4368036"/>
                <a:ext cx="1555811" cy="501356"/>
              </a:xfrm>
              <a:prstGeom prst="rect">
                <a:avLst/>
              </a:prstGeom>
              <a:blipFill rotWithShape="1"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10 Conector angular"/>
          <p:cNvCxnSpPr/>
          <p:nvPr/>
        </p:nvCxnSpPr>
        <p:spPr>
          <a:xfrm>
            <a:off x="1537060" y="1510115"/>
            <a:ext cx="7071751" cy="4747747"/>
          </a:xfrm>
          <a:prstGeom prst="bentConnector3">
            <a:avLst>
              <a:gd name="adj1" fmla="val -10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Conector recto"/>
          <p:cNvCxnSpPr/>
          <p:nvPr/>
        </p:nvCxnSpPr>
        <p:spPr>
          <a:xfrm flipV="1">
            <a:off x="8608811" y="4640382"/>
            <a:ext cx="0" cy="1617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Conector angular"/>
          <p:cNvCxnSpPr/>
          <p:nvPr/>
        </p:nvCxnSpPr>
        <p:spPr>
          <a:xfrm flipV="1">
            <a:off x="4847379" y="5453237"/>
            <a:ext cx="568082" cy="54360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195 CuadroTexto"/>
          <p:cNvSpPr txBox="1"/>
          <p:nvPr/>
        </p:nvSpPr>
        <p:spPr>
          <a:xfrm>
            <a:off x="4441030" y="58574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0</a:t>
            </a:r>
            <a:endParaRPr lang="es-CR" sz="1400" dirty="0"/>
          </a:p>
        </p:txBody>
      </p:sp>
      <p:sp>
        <p:nvSpPr>
          <p:cNvPr id="197" name="196 CuadroTexto"/>
          <p:cNvSpPr txBox="1"/>
          <p:nvPr/>
        </p:nvSpPr>
        <p:spPr>
          <a:xfrm>
            <a:off x="4441030" y="52993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5</a:t>
            </a:r>
            <a:endParaRPr lang="es-C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208 CuadroTexto"/>
              <p:cNvSpPr txBox="1"/>
              <p:nvPr/>
            </p:nvSpPr>
            <p:spPr>
              <a:xfrm>
                <a:off x="4847379" y="5012644"/>
                <a:ext cx="407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09" name="20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379" y="5012644"/>
                <a:ext cx="407932" cy="33855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76" y="1051912"/>
            <a:ext cx="3375801" cy="265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0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44D6C9-E050-4B11-A0C1-73793B6A3B3D}"/>
              </a:ext>
            </a:extLst>
          </p:cNvPr>
          <p:cNvSpPr txBox="1"/>
          <p:nvPr/>
        </p:nvSpPr>
        <p:spPr>
          <a:xfrm>
            <a:off x="408409" y="158609"/>
            <a:ext cx="899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smtClean="0">
                <a:solidFill>
                  <a:prstClr val="black"/>
                </a:solidFill>
              </a:rPr>
              <a:t>Práctica: Analice el circuito y determine la ecuación diferencial asociada </a:t>
            </a:r>
            <a:r>
              <a:rPr lang="es-CR" dirty="0" smtClean="0">
                <a:solidFill>
                  <a:prstClr val="black"/>
                </a:solidFill>
              </a:rPr>
              <a:t>al </a:t>
            </a:r>
            <a:r>
              <a:rPr lang="es-CR" dirty="0" smtClean="0">
                <a:solidFill>
                  <a:prstClr val="black"/>
                </a:solidFill>
              </a:rPr>
              <a:t>siguiente circuito: </a:t>
            </a:r>
            <a:endParaRPr lang="es-CR" dirty="0">
              <a:solidFill>
                <a:prstClr val="black"/>
              </a:solidFill>
            </a:endParaRPr>
          </a:p>
        </p:txBody>
      </p:sp>
      <p:grpSp>
        <p:nvGrpSpPr>
          <p:cNvPr id="5" name="166 Grupo">
            <a:extLst>
              <a:ext uri="{FF2B5EF4-FFF2-40B4-BE49-F238E27FC236}">
                <a16:creationId xmlns="" xmlns:a16="http://schemas.microsoft.com/office/drawing/2014/main" id="{B36B74DC-7048-4B7C-BFFD-D9CEDCEBC4BC}"/>
              </a:ext>
            </a:extLst>
          </p:cNvPr>
          <p:cNvGrpSpPr>
            <a:grpSpLocks/>
          </p:cNvGrpSpPr>
          <p:nvPr/>
        </p:nvGrpSpPr>
        <p:grpSpPr bwMode="auto">
          <a:xfrm>
            <a:off x="3105251" y="1672715"/>
            <a:ext cx="1316066" cy="808232"/>
            <a:chOff x="2000232" y="857232"/>
            <a:chExt cx="1398857" cy="785818"/>
          </a:xfrm>
        </p:grpSpPr>
        <p:sp>
          <p:nvSpPr>
            <p:cNvPr id="6" name="146 Triángulo isósceles">
              <a:extLst>
                <a:ext uri="{FF2B5EF4-FFF2-40B4-BE49-F238E27FC236}">
                  <a16:creationId xmlns="" xmlns:a16="http://schemas.microsoft.com/office/drawing/2014/main" id="{057F6336-E6E6-47A6-AF54-5F6784DC31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148 Conector recto">
              <a:extLst>
                <a:ext uri="{FF2B5EF4-FFF2-40B4-BE49-F238E27FC236}">
                  <a16:creationId xmlns="" xmlns:a16="http://schemas.microsoft.com/office/drawing/2014/main" id="{351C4594-D05A-4579-A8D4-AF4B6598E117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150 Conector recto">
              <a:extLst>
                <a:ext uri="{FF2B5EF4-FFF2-40B4-BE49-F238E27FC236}">
                  <a16:creationId xmlns="" xmlns:a16="http://schemas.microsoft.com/office/drawing/2014/main" id="{F8C7AE67-406B-462F-9D39-0718F8705F5F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165 Conector recto">
              <a:extLst>
                <a:ext uri="{FF2B5EF4-FFF2-40B4-BE49-F238E27FC236}">
                  <a16:creationId xmlns="" xmlns:a16="http://schemas.microsoft.com/office/drawing/2014/main" id="{6769C8C9-0236-44BE-8DBA-9403DAF73DF0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167 CuadroTexto">
            <a:extLst>
              <a:ext uri="{FF2B5EF4-FFF2-40B4-BE49-F238E27FC236}">
                <a16:creationId xmlns="" xmlns:a16="http://schemas.microsoft.com/office/drawing/2014/main" id="{02870F89-FB9A-4DDA-8FAC-276A031BF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502" y="2139506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1" name="168 CuadroTexto">
            <a:extLst>
              <a:ext uri="{FF2B5EF4-FFF2-40B4-BE49-F238E27FC236}">
                <a16:creationId xmlns="" xmlns:a16="http://schemas.microsoft.com/office/drawing/2014/main" id="{50E9FD30-0BA9-4041-8473-F586594CE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507" y="1661704"/>
            <a:ext cx="239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>
                <a:solidFill>
                  <a:prstClr val="black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3">
                <a:extLst>
                  <a:ext uri="{FF2B5EF4-FFF2-40B4-BE49-F238E27FC236}">
                    <a16:creationId xmlns="" xmlns:a16="http://schemas.microsoft.com/office/drawing/2014/main" id="{A02290C5-BB13-4DFF-9372-DAC97B2A5391}"/>
                  </a:ext>
                </a:extLst>
              </p:cNvPr>
              <p:cNvSpPr txBox="1"/>
              <p:nvPr/>
            </p:nvSpPr>
            <p:spPr>
              <a:xfrm>
                <a:off x="3050873" y="2248749"/>
                <a:ext cx="35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93">
                <a:extLst>
                  <a:ext uri="{FF2B5EF4-FFF2-40B4-BE49-F238E27FC236}">
                    <a16:creationId xmlns:a16="http://schemas.microsoft.com/office/drawing/2014/main" id="{A02290C5-BB13-4DFF-9372-DAC97B2A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73" y="2248749"/>
                <a:ext cx="355417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4">
                <a:extLst>
                  <a:ext uri="{FF2B5EF4-FFF2-40B4-BE49-F238E27FC236}">
                    <a16:creationId xmlns="" xmlns:a16="http://schemas.microsoft.com/office/drawing/2014/main" id="{E40042FC-F899-475B-B8AA-FD3AC14979A5}"/>
                  </a:ext>
                </a:extLst>
              </p:cNvPr>
              <p:cNvSpPr txBox="1"/>
              <p:nvPr/>
            </p:nvSpPr>
            <p:spPr>
              <a:xfrm>
                <a:off x="3065325" y="1677257"/>
                <a:ext cx="349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94">
                <a:extLst>
                  <a:ext uri="{FF2B5EF4-FFF2-40B4-BE49-F238E27FC236}">
                    <a16:creationId xmlns:a16="http://schemas.microsoft.com/office/drawing/2014/main" id="{E40042FC-F899-475B-B8AA-FD3AC149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25" y="1677257"/>
                <a:ext cx="34919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Elbow 13">
            <a:extLst>
              <a:ext uri="{FF2B5EF4-FFF2-40B4-BE49-F238E27FC236}">
                <a16:creationId xmlns="" xmlns:a16="http://schemas.microsoft.com/office/drawing/2014/main" id="{85BFA8A7-17F0-4670-95FE-99B8A73367A7}"/>
              </a:ext>
            </a:extLst>
          </p:cNvPr>
          <p:cNvCxnSpPr>
            <a:cxnSpLocks/>
            <a:endCxn id="34" idx="1"/>
          </p:cNvCxnSpPr>
          <p:nvPr/>
        </p:nvCxnSpPr>
        <p:spPr>
          <a:xfrm rot="10800000" flipV="1">
            <a:off x="2500781" y="2261029"/>
            <a:ext cx="727800" cy="376702"/>
          </a:xfrm>
          <a:prstGeom prst="bentConnector4">
            <a:avLst>
              <a:gd name="adj1" fmla="val 50000"/>
              <a:gd name="adj2" fmla="val -5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126 Grupo">
            <a:extLst>
              <a:ext uri="{FF2B5EF4-FFF2-40B4-BE49-F238E27FC236}">
                <a16:creationId xmlns="" xmlns:a16="http://schemas.microsoft.com/office/drawing/2014/main" id="{182CFE80-4103-42ED-8F48-87B1828EFC70}"/>
              </a:ext>
            </a:extLst>
          </p:cNvPr>
          <p:cNvGrpSpPr>
            <a:grpSpLocks/>
          </p:cNvGrpSpPr>
          <p:nvPr/>
        </p:nvGrpSpPr>
        <p:grpSpPr bwMode="auto">
          <a:xfrm>
            <a:off x="3666115" y="1402596"/>
            <a:ext cx="318402" cy="85614"/>
            <a:chOff x="2428859" y="6033846"/>
            <a:chExt cx="503238" cy="152658"/>
          </a:xfrm>
        </p:grpSpPr>
        <p:sp>
          <p:nvSpPr>
            <p:cNvPr id="16" name="Line 5">
              <a:extLst>
                <a:ext uri="{FF2B5EF4-FFF2-40B4-BE49-F238E27FC236}">
                  <a16:creationId xmlns="" xmlns:a16="http://schemas.microsoft.com/office/drawing/2014/main" id="{FC52A9D2-382B-4D85-BA5B-CD5B54F491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7" name="Line 6">
              <a:extLst>
                <a:ext uri="{FF2B5EF4-FFF2-40B4-BE49-F238E27FC236}">
                  <a16:creationId xmlns="" xmlns:a16="http://schemas.microsoft.com/office/drawing/2014/main" id="{A35EC7B9-9CEE-443C-AC15-5F05B16057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grpSp>
          <p:nvGrpSpPr>
            <p:cNvPr id="18" name="Group 7">
              <a:extLst>
                <a:ext uri="{FF2B5EF4-FFF2-40B4-BE49-F238E27FC236}">
                  <a16:creationId xmlns="" xmlns:a16="http://schemas.microsoft.com/office/drawing/2014/main" id="{BA3C801C-C06F-4F7C-9EB9-2C9D5BE02A48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3" name="Line 8">
                <a:extLst>
                  <a:ext uri="{FF2B5EF4-FFF2-40B4-BE49-F238E27FC236}">
                    <a16:creationId xmlns="" xmlns:a16="http://schemas.microsoft.com/office/drawing/2014/main" id="{4A4A324A-380F-4766-AB2E-B826C0492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="" xmlns:a16="http://schemas.microsoft.com/office/drawing/2014/main" id="{D32ACCBC-AF98-44ED-BD1D-35DACA01D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Line 10">
              <a:extLst>
                <a:ext uri="{FF2B5EF4-FFF2-40B4-BE49-F238E27FC236}">
                  <a16:creationId xmlns="" xmlns:a16="http://schemas.microsoft.com/office/drawing/2014/main" id="{A9BC91F0-E243-4B53-83AF-4323C0B2D2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="" xmlns:a16="http://schemas.microsoft.com/office/drawing/2014/main" id="{23B64047-9A97-48B2-8A62-A70908FD43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="" xmlns:a16="http://schemas.microsoft.com/office/drawing/2014/main" id="{FD9D7453-5605-4F52-9D3C-A1D6DBF476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="" xmlns:a16="http://schemas.microsoft.com/office/drawing/2014/main" id="{988A43BB-A4C3-4369-8548-7B2A6A82AF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="" xmlns:a16="http://schemas.microsoft.com/office/drawing/2014/main" id="{0CC2AC0A-D2BC-4185-8B7C-3E2D31C3DD81}"/>
              </a:ext>
            </a:extLst>
          </p:cNvPr>
          <p:cNvCxnSpPr>
            <a:cxnSpLocks/>
            <a:endCxn id="22" idx="0"/>
          </p:cNvCxnSpPr>
          <p:nvPr/>
        </p:nvCxnSpPr>
        <p:spPr>
          <a:xfrm rot="16200000" flipV="1">
            <a:off x="3890826" y="1547375"/>
            <a:ext cx="625542" cy="438206"/>
          </a:xfrm>
          <a:prstGeom prst="bentConnector4">
            <a:avLst>
              <a:gd name="adj1" fmla="val 47988"/>
              <a:gd name="adj2" fmla="val -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94">
                <a:extLst>
                  <a:ext uri="{FF2B5EF4-FFF2-40B4-BE49-F238E27FC236}">
                    <a16:creationId xmlns="" xmlns:a16="http://schemas.microsoft.com/office/drawing/2014/main" id="{206563D8-7944-4D44-94DA-E8DC0BC6E4C8}"/>
                  </a:ext>
                </a:extLst>
              </p:cNvPr>
              <p:cNvSpPr txBox="1"/>
              <p:nvPr/>
            </p:nvSpPr>
            <p:spPr>
              <a:xfrm>
                <a:off x="1500127" y="1321244"/>
                <a:ext cx="5213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94">
                <a:extLst>
                  <a:ext uri="{FF2B5EF4-FFF2-40B4-BE49-F238E27FC236}">
                    <a16:creationId xmlns:a16="http://schemas.microsoft.com/office/drawing/2014/main" id="{206563D8-7944-4D44-94DA-E8DC0BC6E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27" y="1321244"/>
                <a:ext cx="52136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645EB6FC-7D59-495D-BEEB-4A03B3854A90}"/>
                  </a:ext>
                </a:extLst>
              </p:cNvPr>
              <p:cNvSpPr txBox="1"/>
              <p:nvPr/>
            </p:nvSpPr>
            <p:spPr>
              <a:xfrm>
                <a:off x="3672936" y="1195582"/>
                <a:ext cx="32701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5EB6FC-7D59-495D-BEEB-4A03B38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36" y="1195582"/>
                <a:ext cx="327013" cy="169277"/>
              </a:xfrm>
              <a:prstGeom prst="rect">
                <a:avLst/>
              </a:prstGeom>
              <a:blipFill>
                <a:blip r:embed="rId5"/>
                <a:stretch>
                  <a:fillRect l="-9434" r="-1320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316">
            <a:extLst>
              <a:ext uri="{FF2B5EF4-FFF2-40B4-BE49-F238E27FC236}">
                <a16:creationId xmlns="" xmlns:a16="http://schemas.microsoft.com/office/drawing/2014/main" id="{22F167F5-B318-499E-BE40-09375A6C3716}"/>
              </a:ext>
            </a:extLst>
          </p:cNvPr>
          <p:cNvGrpSpPr>
            <a:grpSpLocks/>
          </p:cNvGrpSpPr>
          <p:nvPr/>
        </p:nvGrpSpPr>
        <p:grpSpPr bwMode="auto">
          <a:xfrm>
            <a:off x="2362140" y="2637731"/>
            <a:ext cx="277279" cy="180417"/>
            <a:chOff x="4332" y="3113"/>
            <a:chExt cx="272" cy="189"/>
          </a:xfrm>
        </p:grpSpPr>
        <p:sp>
          <p:nvSpPr>
            <p:cNvPr id="31" name="Line 317">
              <a:extLst>
                <a:ext uri="{FF2B5EF4-FFF2-40B4-BE49-F238E27FC236}">
                  <a16:creationId xmlns="" xmlns:a16="http://schemas.microsoft.com/office/drawing/2014/main" id="{E94DA348-C817-45A7-BA5A-E728DC714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32" name="Line 318">
              <a:extLst>
                <a:ext uri="{FF2B5EF4-FFF2-40B4-BE49-F238E27FC236}">
                  <a16:creationId xmlns="" xmlns:a16="http://schemas.microsoft.com/office/drawing/2014/main" id="{2A030574-F2C9-46E6-B8C3-0128C676A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33" name="Line 319">
              <a:extLst>
                <a:ext uri="{FF2B5EF4-FFF2-40B4-BE49-F238E27FC236}">
                  <a16:creationId xmlns="" xmlns:a16="http://schemas.microsoft.com/office/drawing/2014/main" id="{FBC7EEC5-3CE1-4029-AF04-47B253F5D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34" name="Line 320">
              <a:extLst>
                <a:ext uri="{FF2B5EF4-FFF2-40B4-BE49-F238E27FC236}">
                  <a16:creationId xmlns="" xmlns:a16="http://schemas.microsoft.com/office/drawing/2014/main" id="{E92E95B9-2E63-4787-8958-39F8F133B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61568772-5899-40C5-88BC-E3B5E7AA1121}"/>
              </a:ext>
            </a:extLst>
          </p:cNvPr>
          <p:cNvCxnSpPr/>
          <p:nvPr/>
        </p:nvCxnSpPr>
        <p:spPr>
          <a:xfrm flipH="1">
            <a:off x="2885480" y="1461721"/>
            <a:ext cx="809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126 Grupo">
            <a:extLst>
              <a:ext uri="{FF2B5EF4-FFF2-40B4-BE49-F238E27FC236}">
                <a16:creationId xmlns="" xmlns:a16="http://schemas.microsoft.com/office/drawing/2014/main" id="{E9524D87-9E6A-4AB2-9D85-EFFA91BA6BAC}"/>
              </a:ext>
            </a:extLst>
          </p:cNvPr>
          <p:cNvGrpSpPr>
            <a:grpSpLocks/>
          </p:cNvGrpSpPr>
          <p:nvPr/>
        </p:nvGrpSpPr>
        <p:grpSpPr bwMode="auto">
          <a:xfrm>
            <a:off x="2567101" y="1406411"/>
            <a:ext cx="318402" cy="85614"/>
            <a:chOff x="2428859" y="6033846"/>
            <a:chExt cx="503238" cy="152658"/>
          </a:xfrm>
        </p:grpSpPr>
        <p:sp>
          <p:nvSpPr>
            <p:cNvPr id="37" name="Line 5">
              <a:extLst>
                <a:ext uri="{FF2B5EF4-FFF2-40B4-BE49-F238E27FC236}">
                  <a16:creationId xmlns="" xmlns:a16="http://schemas.microsoft.com/office/drawing/2014/main" id="{A65F633B-833A-4828-AC5E-ABE20EF921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="" xmlns:a16="http://schemas.microsoft.com/office/drawing/2014/main" id="{93D0C893-BF9C-452D-AA7D-B70A0AC0A3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grpSp>
          <p:nvGrpSpPr>
            <p:cNvPr id="39" name="Group 7">
              <a:extLst>
                <a:ext uri="{FF2B5EF4-FFF2-40B4-BE49-F238E27FC236}">
                  <a16:creationId xmlns="" xmlns:a16="http://schemas.microsoft.com/office/drawing/2014/main" id="{8F39B52D-EB1B-4717-A201-DFB2B646F508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44" name="Line 8">
                <a:extLst>
                  <a:ext uri="{FF2B5EF4-FFF2-40B4-BE49-F238E27FC236}">
                    <a16:creationId xmlns="" xmlns:a16="http://schemas.microsoft.com/office/drawing/2014/main" id="{2374B480-85CD-4102-86EC-41469DCD5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9">
                <a:extLst>
                  <a:ext uri="{FF2B5EF4-FFF2-40B4-BE49-F238E27FC236}">
                    <a16:creationId xmlns="" xmlns:a16="http://schemas.microsoft.com/office/drawing/2014/main" id="{DA13D59D-6C15-4A89-B728-80A09FD4D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Line 10">
              <a:extLst>
                <a:ext uri="{FF2B5EF4-FFF2-40B4-BE49-F238E27FC236}">
                  <a16:creationId xmlns="" xmlns:a16="http://schemas.microsoft.com/office/drawing/2014/main" id="{59F0D3A8-86B9-4BA5-8567-23A98ACDC8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41" name="Line 11">
              <a:extLst>
                <a:ext uri="{FF2B5EF4-FFF2-40B4-BE49-F238E27FC236}">
                  <a16:creationId xmlns="" xmlns:a16="http://schemas.microsoft.com/office/drawing/2014/main" id="{78083D4B-23BC-4FCD-86C3-4153FB4BEF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42" name="Line 12">
              <a:extLst>
                <a:ext uri="{FF2B5EF4-FFF2-40B4-BE49-F238E27FC236}">
                  <a16:creationId xmlns="" xmlns:a16="http://schemas.microsoft.com/office/drawing/2014/main" id="{C45FAFAF-FBB1-4CD7-9D17-2A6014903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="" xmlns:a16="http://schemas.microsoft.com/office/drawing/2014/main" id="{86DA2B31-02C7-4AEE-A25A-A27DD9E16B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="" xmlns:a16="http://schemas.microsoft.com/office/drawing/2014/main" id="{41FF8C80-C3F7-42F1-A19A-4E66137BCD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2941" y="1587881"/>
            <a:ext cx="439611" cy="194364"/>
          </a:xfrm>
          <a:prstGeom prst="bentConnector3">
            <a:avLst>
              <a:gd name="adj1" fmla="val 30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="" xmlns:a16="http://schemas.microsoft.com/office/drawing/2014/main" id="{F92241AA-F3BA-4F8E-B10A-B207B09349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92586" y="1464302"/>
            <a:ext cx="584926" cy="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126 Grupo">
            <a:extLst>
              <a:ext uri="{FF2B5EF4-FFF2-40B4-BE49-F238E27FC236}">
                <a16:creationId xmlns="" xmlns:a16="http://schemas.microsoft.com/office/drawing/2014/main" id="{6589DD0E-12AD-41C1-A91F-1652F6499DBA}"/>
              </a:ext>
            </a:extLst>
          </p:cNvPr>
          <p:cNvGrpSpPr>
            <a:grpSpLocks/>
          </p:cNvGrpSpPr>
          <p:nvPr/>
        </p:nvGrpSpPr>
        <p:grpSpPr bwMode="auto">
          <a:xfrm>
            <a:off x="2582189" y="1727952"/>
            <a:ext cx="318402" cy="85614"/>
            <a:chOff x="2428859" y="6033846"/>
            <a:chExt cx="503238" cy="152658"/>
          </a:xfrm>
        </p:grpSpPr>
        <p:sp>
          <p:nvSpPr>
            <p:cNvPr id="51" name="Line 5">
              <a:extLst>
                <a:ext uri="{FF2B5EF4-FFF2-40B4-BE49-F238E27FC236}">
                  <a16:creationId xmlns="" xmlns:a16="http://schemas.microsoft.com/office/drawing/2014/main" id="{19D15DD2-A66C-4BAF-986B-8B3E9427CA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52" name="Line 6">
              <a:extLst>
                <a:ext uri="{FF2B5EF4-FFF2-40B4-BE49-F238E27FC236}">
                  <a16:creationId xmlns="" xmlns:a16="http://schemas.microsoft.com/office/drawing/2014/main" id="{853B2D2E-2266-4F78-A8E5-A8A479D5FB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grpSp>
          <p:nvGrpSpPr>
            <p:cNvPr id="53" name="Group 7">
              <a:extLst>
                <a:ext uri="{FF2B5EF4-FFF2-40B4-BE49-F238E27FC236}">
                  <a16:creationId xmlns="" xmlns:a16="http://schemas.microsoft.com/office/drawing/2014/main" id="{B84352D5-F24C-48D0-8C00-82237772989F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58" name="Line 8">
                <a:extLst>
                  <a:ext uri="{FF2B5EF4-FFF2-40B4-BE49-F238E27FC236}">
                    <a16:creationId xmlns="" xmlns:a16="http://schemas.microsoft.com/office/drawing/2014/main" id="{1F295E60-2706-49F4-926C-C3ED5E9B6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Line 9">
                <a:extLst>
                  <a:ext uri="{FF2B5EF4-FFF2-40B4-BE49-F238E27FC236}">
                    <a16:creationId xmlns="" xmlns:a16="http://schemas.microsoft.com/office/drawing/2014/main" id="{D28B6313-9E24-4041-8052-11F0DB3F5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4" name="Line 10">
              <a:extLst>
                <a:ext uri="{FF2B5EF4-FFF2-40B4-BE49-F238E27FC236}">
                  <a16:creationId xmlns="" xmlns:a16="http://schemas.microsoft.com/office/drawing/2014/main" id="{531A2F53-0259-49AB-B46B-29B52008B8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55" name="Line 11">
              <a:extLst>
                <a:ext uri="{FF2B5EF4-FFF2-40B4-BE49-F238E27FC236}">
                  <a16:creationId xmlns="" xmlns:a16="http://schemas.microsoft.com/office/drawing/2014/main" id="{71454C20-FBE5-474B-82B3-A06FBDF278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56" name="Line 12">
              <a:extLst>
                <a:ext uri="{FF2B5EF4-FFF2-40B4-BE49-F238E27FC236}">
                  <a16:creationId xmlns="" xmlns:a16="http://schemas.microsoft.com/office/drawing/2014/main" id="{FF04103A-176D-44C8-94F0-000E30EF6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57" name="Line 13">
              <a:extLst>
                <a:ext uri="{FF2B5EF4-FFF2-40B4-BE49-F238E27FC236}">
                  <a16:creationId xmlns="" xmlns:a16="http://schemas.microsoft.com/office/drawing/2014/main" id="{D6172791-7B22-4B20-B9DA-135AF5EB9C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="" xmlns:a16="http://schemas.microsoft.com/office/drawing/2014/main" id="{675C29E7-BC9B-47B0-9F19-A146FAA183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7674" y="1785843"/>
            <a:ext cx="584926" cy="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="" xmlns:a16="http://schemas.microsoft.com/office/drawing/2014/main" id="{7DDCB1E4-77DB-40AF-AC37-51908258717F}"/>
              </a:ext>
            </a:extLst>
          </p:cNvPr>
          <p:cNvCxnSpPr>
            <a:cxnSpLocks/>
            <a:endCxn id="57" idx="0"/>
          </p:cNvCxnSpPr>
          <p:nvPr/>
        </p:nvCxnSpPr>
        <p:spPr>
          <a:xfrm rot="5400000">
            <a:off x="2816162" y="1549663"/>
            <a:ext cx="313806" cy="144994"/>
          </a:xfrm>
          <a:prstGeom prst="bentConnector4">
            <a:avLst>
              <a:gd name="adj1" fmla="val 6380"/>
              <a:gd name="adj2" fmla="val -17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60CF2AAD-0F4E-4329-BC43-7AD42914E251}"/>
                  </a:ext>
                </a:extLst>
              </p:cNvPr>
              <p:cNvSpPr txBox="1"/>
              <p:nvPr/>
            </p:nvSpPr>
            <p:spPr>
              <a:xfrm>
                <a:off x="2581421" y="1217351"/>
                <a:ext cx="32701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0CF2AAD-0F4E-4329-BC43-7AD42914E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21" y="1217351"/>
                <a:ext cx="327013" cy="169277"/>
              </a:xfrm>
              <a:prstGeom prst="rect">
                <a:avLst/>
              </a:prstGeom>
              <a:blipFill>
                <a:blip r:embed="rId5"/>
                <a:stretch>
                  <a:fillRect l="-9259" r="-111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AF11FB9A-3381-4536-A8D0-5CF4012650F3}"/>
                  </a:ext>
                </a:extLst>
              </p:cNvPr>
              <p:cNvSpPr txBox="1"/>
              <p:nvPr/>
            </p:nvSpPr>
            <p:spPr>
              <a:xfrm>
                <a:off x="2550721" y="1566829"/>
                <a:ext cx="4344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F11FB9A-3381-4536-A8D0-5CF401265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1" y="1566829"/>
                <a:ext cx="434414" cy="169277"/>
              </a:xfrm>
              <a:prstGeom prst="rect">
                <a:avLst/>
              </a:prstGeom>
              <a:blipFill>
                <a:blip r:embed="rId6"/>
                <a:stretch>
                  <a:fillRect l="-6944" r="-694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166 Grupo">
            <a:extLst>
              <a:ext uri="{FF2B5EF4-FFF2-40B4-BE49-F238E27FC236}">
                <a16:creationId xmlns="" xmlns:a16="http://schemas.microsoft.com/office/drawing/2014/main" id="{6DF8974A-8F12-48C7-ADB6-76A09C726227}"/>
              </a:ext>
            </a:extLst>
          </p:cNvPr>
          <p:cNvGrpSpPr>
            <a:grpSpLocks/>
          </p:cNvGrpSpPr>
          <p:nvPr/>
        </p:nvGrpSpPr>
        <p:grpSpPr bwMode="auto">
          <a:xfrm>
            <a:off x="5694741" y="1892632"/>
            <a:ext cx="1316066" cy="808232"/>
            <a:chOff x="2000232" y="857232"/>
            <a:chExt cx="1398857" cy="785818"/>
          </a:xfrm>
        </p:grpSpPr>
        <p:sp>
          <p:nvSpPr>
            <p:cNvPr id="79" name="146 Triángulo isósceles">
              <a:extLst>
                <a:ext uri="{FF2B5EF4-FFF2-40B4-BE49-F238E27FC236}">
                  <a16:creationId xmlns="" xmlns:a16="http://schemas.microsoft.com/office/drawing/2014/main" id="{D0603A3E-C437-4BE3-ABC7-308807B687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80" name="148 Conector recto">
              <a:extLst>
                <a:ext uri="{FF2B5EF4-FFF2-40B4-BE49-F238E27FC236}">
                  <a16:creationId xmlns="" xmlns:a16="http://schemas.microsoft.com/office/drawing/2014/main" id="{41F7D997-ACA4-4A32-8649-753816E44AA0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150 Conector recto">
              <a:extLst>
                <a:ext uri="{FF2B5EF4-FFF2-40B4-BE49-F238E27FC236}">
                  <a16:creationId xmlns="" xmlns:a16="http://schemas.microsoft.com/office/drawing/2014/main" id="{FAC03CF3-6718-4E19-A2EA-C092F755CB61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165 Conector recto">
              <a:extLst>
                <a:ext uri="{FF2B5EF4-FFF2-40B4-BE49-F238E27FC236}">
                  <a16:creationId xmlns="" xmlns:a16="http://schemas.microsoft.com/office/drawing/2014/main" id="{27E7FC4B-1149-446C-A84E-73FE0225706E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167 CuadroTexto">
            <a:extLst>
              <a:ext uri="{FF2B5EF4-FFF2-40B4-BE49-F238E27FC236}">
                <a16:creationId xmlns="" xmlns:a16="http://schemas.microsoft.com/office/drawing/2014/main" id="{17EAEB8C-F377-4E07-AC3F-08A411C1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992" y="2359423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84" name="168 CuadroTexto">
            <a:extLst>
              <a:ext uri="{FF2B5EF4-FFF2-40B4-BE49-F238E27FC236}">
                <a16:creationId xmlns="" xmlns:a16="http://schemas.microsoft.com/office/drawing/2014/main" id="{950F2BBD-D0D3-4578-96CD-99117AE3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997" y="1881621"/>
            <a:ext cx="239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>
                <a:solidFill>
                  <a:prstClr val="black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93">
                <a:extLst>
                  <a:ext uri="{FF2B5EF4-FFF2-40B4-BE49-F238E27FC236}">
                    <a16:creationId xmlns="" xmlns:a16="http://schemas.microsoft.com/office/drawing/2014/main" id="{3EDA3108-530D-42DF-93A1-CCD0EEF76577}"/>
                  </a:ext>
                </a:extLst>
              </p:cNvPr>
              <p:cNvSpPr txBox="1"/>
              <p:nvPr/>
            </p:nvSpPr>
            <p:spPr>
              <a:xfrm>
                <a:off x="5640363" y="2468666"/>
                <a:ext cx="35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5" name="TextBox 93">
                <a:extLst>
                  <a:ext uri="{FF2B5EF4-FFF2-40B4-BE49-F238E27FC236}">
                    <a16:creationId xmlns:a16="http://schemas.microsoft.com/office/drawing/2014/main" id="{3EDA3108-530D-42DF-93A1-CCD0EEF76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63" y="2468666"/>
                <a:ext cx="355417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94">
                <a:extLst>
                  <a:ext uri="{FF2B5EF4-FFF2-40B4-BE49-F238E27FC236}">
                    <a16:creationId xmlns="" xmlns:a16="http://schemas.microsoft.com/office/drawing/2014/main" id="{02B9DC71-8E92-4632-8A7A-843937C39BCC}"/>
                  </a:ext>
                </a:extLst>
              </p:cNvPr>
              <p:cNvSpPr txBox="1"/>
              <p:nvPr/>
            </p:nvSpPr>
            <p:spPr>
              <a:xfrm>
                <a:off x="5654815" y="1897174"/>
                <a:ext cx="349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6" name="TextBox 94">
                <a:extLst>
                  <a:ext uri="{FF2B5EF4-FFF2-40B4-BE49-F238E27FC236}">
                    <a16:creationId xmlns:a16="http://schemas.microsoft.com/office/drawing/2014/main" id="{02B9DC71-8E92-4632-8A7A-843937C3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15" y="1897174"/>
                <a:ext cx="34919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or: Elbow 86">
            <a:extLst>
              <a:ext uri="{FF2B5EF4-FFF2-40B4-BE49-F238E27FC236}">
                <a16:creationId xmlns="" xmlns:a16="http://schemas.microsoft.com/office/drawing/2014/main" id="{71E23708-0E1F-420B-9A2A-C7D6E952B0F9}"/>
              </a:ext>
            </a:extLst>
          </p:cNvPr>
          <p:cNvCxnSpPr>
            <a:cxnSpLocks/>
            <a:endCxn id="97" idx="1"/>
          </p:cNvCxnSpPr>
          <p:nvPr/>
        </p:nvCxnSpPr>
        <p:spPr>
          <a:xfrm rot="10800000" flipV="1">
            <a:off x="5090271" y="2480946"/>
            <a:ext cx="727800" cy="376702"/>
          </a:xfrm>
          <a:prstGeom prst="bentConnector4">
            <a:avLst>
              <a:gd name="adj1" fmla="val 50000"/>
              <a:gd name="adj2" fmla="val -5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="" xmlns:a16="http://schemas.microsoft.com/office/drawing/2014/main" id="{94D28334-AD62-4ADE-B015-5361B0E1FDFC}"/>
              </a:ext>
            </a:extLst>
          </p:cNvPr>
          <p:cNvCxnSpPr>
            <a:cxnSpLocks/>
            <a:endCxn id="114" idx="2"/>
          </p:cNvCxnSpPr>
          <p:nvPr/>
        </p:nvCxnSpPr>
        <p:spPr>
          <a:xfrm rot="16200000" flipV="1">
            <a:off x="6376619" y="1697743"/>
            <a:ext cx="634510" cy="568337"/>
          </a:xfrm>
          <a:prstGeom prst="bentConnector3">
            <a:avLst>
              <a:gd name="adj1" fmla="val 992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22C99E4A-6E3F-4253-8E34-477E30FB9EE1}"/>
                  </a:ext>
                </a:extLst>
              </p:cNvPr>
              <p:cNvSpPr txBox="1"/>
              <p:nvPr/>
            </p:nvSpPr>
            <p:spPr>
              <a:xfrm>
                <a:off x="6269890" y="1361698"/>
                <a:ext cx="2796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2C99E4A-6E3F-4253-8E34-477E30FB9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90" y="1361698"/>
                <a:ext cx="279628" cy="169277"/>
              </a:xfrm>
              <a:prstGeom prst="rect">
                <a:avLst/>
              </a:prstGeom>
              <a:blipFill>
                <a:blip r:embed="rId8"/>
                <a:stretch>
                  <a:fillRect l="-11111" r="-1777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316">
            <a:extLst>
              <a:ext uri="{FF2B5EF4-FFF2-40B4-BE49-F238E27FC236}">
                <a16:creationId xmlns="" xmlns:a16="http://schemas.microsoft.com/office/drawing/2014/main" id="{00C7F94A-99F3-4616-BF3A-6DA25C82B9CA}"/>
              </a:ext>
            </a:extLst>
          </p:cNvPr>
          <p:cNvGrpSpPr>
            <a:grpSpLocks/>
          </p:cNvGrpSpPr>
          <p:nvPr/>
        </p:nvGrpSpPr>
        <p:grpSpPr bwMode="auto">
          <a:xfrm>
            <a:off x="4951630" y="2857648"/>
            <a:ext cx="277279" cy="180417"/>
            <a:chOff x="4332" y="3113"/>
            <a:chExt cx="272" cy="189"/>
          </a:xfrm>
        </p:grpSpPr>
        <p:sp>
          <p:nvSpPr>
            <p:cNvPr id="94" name="Line 317">
              <a:extLst>
                <a:ext uri="{FF2B5EF4-FFF2-40B4-BE49-F238E27FC236}">
                  <a16:creationId xmlns="" xmlns:a16="http://schemas.microsoft.com/office/drawing/2014/main" id="{DF3DAA47-44D7-4C1B-8DEA-E13E9FBDF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95" name="Line 318">
              <a:extLst>
                <a:ext uri="{FF2B5EF4-FFF2-40B4-BE49-F238E27FC236}">
                  <a16:creationId xmlns="" xmlns:a16="http://schemas.microsoft.com/office/drawing/2014/main" id="{B80A8896-D7BC-474D-9A0C-4BC8DAE11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96" name="Line 319">
              <a:extLst>
                <a:ext uri="{FF2B5EF4-FFF2-40B4-BE49-F238E27FC236}">
                  <a16:creationId xmlns="" xmlns:a16="http://schemas.microsoft.com/office/drawing/2014/main" id="{48DEEAD7-7BFC-453C-B58B-5798AA7EB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97" name="Line 320">
              <a:extLst>
                <a:ext uri="{FF2B5EF4-FFF2-40B4-BE49-F238E27FC236}">
                  <a16:creationId xmlns="" xmlns:a16="http://schemas.microsoft.com/office/drawing/2014/main" id="{741A0EA4-7A5A-414E-A993-641B965B4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DD3577CF-51A6-44B3-86BA-0F768B2B27CB}"/>
              </a:ext>
            </a:extLst>
          </p:cNvPr>
          <p:cNvCxnSpPr>
            <a:cxnSpLocks/>
          </p:cNvCxnSpPr>
          <p:nvPr/>
        </p:nvCxnSpPr>
        <p:spPr>
          <a:xfrm flipH="1">
            <a:off x="5474970" y="1665746"/>
            <a:ext cx="906758" cy="15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126 Grupo">
            <a:extLst>
              <a:ext uri="{FF2B5EF4-FFF2-40B4-BE49-F238E27FC236}">
                <a16:creationId xmlns="" xmlns:a16="http://schemas.microsoft.com/office/drawing/2014/main" id="{47EC43CA-2168-4520-91EE-2288777FBAD2}"/>
              </a:ext>
            </a:extLst>
          </p:cNvPr>
          <p:cNvGrpSpPr>
            <a:grpSpLocks/>
          </p:cNvGrpSpPr>
          <p:nvPr/>
        </p:nvGrpSpPr>
        <p:grpSpPr bwMode="auto">
          <a:xfrm>
            <a:off x="5156591" y="1626328"/>
            <a:ext cx="318402" cy="85614"/>
            <a:chOff x="2428859" y="6033846"/>
            <a:chExt cx="503238" cy="152658"/>
          </a:xfrm>
        </p:grpSpPr>
        <p:sp>
          <p:nvSpPr>
            <p:cNvPr id="100" name="Line 5">
              <a:extLst>
                <a:ext uri="{FF2B5EF4-FFF2-40B4-BE49-F238E27FC236}">
                  <a16:creationId xmlns="" xmlns:a16="http://schemas.microsoft.com/office/drawing/2014/main" id="{FE1CF72E-EB0B-49BC-945B-600F8AE99B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01" name="Line 6">
              <a:extLst>
                <a:ext uri="{FF2B5EF4-FFF2-40B4-BE49-F238E27FC236}">
                  <a16:creationId xmlns="" xmlns:a16="http://schemas.microsoft.com/office/drawing/2014/main" id="{C337C8BC-BB37-4322-8F71-175EE724DD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grpSp>
          <p:nvGrpSpPr>
            <p:cNvPr id="102" name="Group 7">
              <a:extLst>
                <a:ext uri="{FF2B5EF4-FFF2-40B4-BE49-F238E27FC236}">
                  <a16:creationId xmlns="" xmlns:a16="http://schemas.microsoft.com/office/drawing/2014/main" id="{A95C0DF1-837C-4130-897D-8E50B5745CD5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07" name="Line 8">
                <a:extLst>
                  <a:ext uri="{FF2B5EF4-FFF2-40B4-BE49-F238E27FC236}">
                    <a16:creationId xmlns="" xmlns:a16="http://schemas.microsoft.com/office/drawing/2014/main" id="{171A4F47-D540-495F-A772-864D342DF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9">
                <a:extLst>
                  <a:ext uri="{FF2B5EF4-FFF2-40B4-BE49-F238E27FC236}">
                    <a16:creationId xmlns="" xmlns:a16="http://schemas.microsoft.com/office/drawing/2014/main" id="{C18D140B-7C34-4454-8061-ABAF35FA5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3" name="Line 10">
              <a:extLst>
                <a:ext uri="{FF2B5EF4-FFF2-40B4-BE49-F238E27FC236}">
                  <a16:creationId xmlns="" xmlns:a16="http://schemas.microsoft.com/office/drawing/2014/main" id="{B9D64E29-4008-45D0-B18A-C16D6393DC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04" name="Line 11">
              <a:extLst>
                <a:ext uri="{FF2B5EF4-FFF2-40B4-BE49-F238E27FC236}">
                  <a16:creationId xmlns="" xmlns:a16="http://schemas.microsoft.com/office/drawing/2014/main" id="{0A406A3C-E726-4DB2-83E5-1A755CE702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05" name="Line 12">
              <a:extLst>
                <a:ext uri="{FF2B5EF4-FFF2-40B4-BE49-F238E27FC236}">
                  <a16:creationId xmlns="" xmlns:a16="http://schemas.microsoft.com/office/drawing/2014/main" id="{D114F51C-6491-4F68-88F4-0611A5931D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06" name="Line 13">
              <a:extLst>
                <a:ext uri="{FF2B5EF4-FFF2-40B4-BE49-F238E27FC236}">
                  <a16:creationId xmlns="" xmlns:a16="http://schemas.microsoft.com/office/drawing/2014/main" id="{3CCB056F-203A-4E43-9833-6BA64E5E8A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="" xmlns:a16="http://schemas.microsoft.com/office/drawing/2014/main" id="{A627060D-DD48-4360-877A-7CCFC7367200}"/>
              </a:ext>
            </a:extLst>
          </p:cNvPr>
          <p:cNvCxnSpPr>
            <a:cxnSpLocks/>
            <a:stCxn id="86" idx="2"/>
            <a:endCxn id="106" idx="1"/>
          </p:cNvCxnSpPr>
          <p:nvPr/>
        </p:nvCxnSpPr>
        <p:spPr>
          <a:xfrm rot="5400000" flipH="1">
            <a:off x="5396190" y="1710172"/>
            <a:ext cx="463837" cy="402610"/>
          </a:xfrm>
          <a:prstGeom prst="bentConnector4">
            <a:avLst>
              <a:gd name="adj1" fmla="val 5163"/>
              <a:gd name="adj2" fmla="val 686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="" xmlns:a16="http://schemas.microsoft.com/office/drawing/2014/main" id="{1BE66B65-5B49-411B-82C7-4F8375F1C4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80084" y="1684219"/>
            <a:ext cx="786918" cy="3901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08656A5F-E167-4850-AD15-B8DC72CFDC9D}"/>
              </a:ext>
            </a:extLst>
          </p:cNvPr>
          <p:cNvGrpSpPr/>
          <p:nvPr/>
        </p:nvGrpSpPr>
        <p:grpSpPr>
          <a:xfrm rot="16200000">
            <a:off x="6323360" y="1589368"/>
            <a:ext cx="252608" cy="157750"/>
            <a:chOff x="5327708" y="3437408"/>
            <a:chExt cx="351193" cy="23523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BA051523-FEE4-4A03-90D0-1DC4E1A3F524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1C03268B-91AC-45F4-853B-D81ECC301612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114" name="Arc 113">
                <a:extLst>
                  <a:ext uri="{FF2B5EF4-FFF2-40B4-BE49-F238E27FC236}">
                    <a16:creationId xmlns="" xmlns:a16="http://schemas.microsoft.com/office/drawing/2014/main" id="{6867295E-26DB-4277-B5E6-555FB46AB623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="" xmlns:a16="http://schemas.microsoft.com/office/drawing/2014/main" id="{BB01D632-5743-44A7-B456-ED99CDF0B703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F9CDE298-60D1-4C7A-9B94-D83F69BDA406}"/>
                  </a:ext>
                </a:extLst>
              </p:cNvPr>
              <p:cNvSpPr txBox="1"/>
              <p:nvPr/>
            </p:nvSpPr>
            <p:spPr>
              <a:xfrm>
                <a:off x="5171926" y="1420172"/>
                <a:ext cx="32701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CDE298-60D1-4C7A-9B94-D83F69BD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26" y="1420172"/>
                <a:ext cx="327013" cy="169277"/>
              </a:xfrm>
              <a:prstGeom prst="rect">
                <a:avLst/>
              </a:prstGeom>
              <a:blipFill>
                <a:blip r:embed="rId5"/>
                <a:stretch>
                  <a:fillRect l="-9259" r="-1111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Connector: Elbow 135">
            <a:extLst>
              <a:ext uri="{FF2B5EF4-FFF2-40B4-BE49-F238E27FC236}">
                <a16:creationId xmlns="" xmlns:a16="http://schemas.microsoft.com/office/drawing/2014/main" id="{EEBE6AF9-8FCF-410D-A32A-461AB3261665}"/>
              </a:ext>
            </a:extLst>
          </p:cNvPr>
          <p:cNvCxnSpPr>
            <a:cxnSpLocks/>
            <a:stCxn id="209" idx="0"/>
            <a:endCxn id="79" idx="0"/>
          </p:cNvCxnSpPr>
          <p:nvPr/>
        </p:nvCxnSpPr>
        <p:spPr>
          <a:xfrm rot="10800000" flipH="1" flipV="1">
            <a:off x="2661651" y="2062505"/>
            <a:ext cx="4175813" cy="234243"/>
          </a:xfrm>
          <a:prstGeom prst="bentConnector5">
            <a:avLst>
              <a:gd name="adj1" fmla="val -14895"/>
              <a:gd name="adj2" fmla="val 624589"/>
              <a:gd name="adj3" fmla="val 1054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="" xmlns:a16="http://schemas.microsoft.com/office/drawing/2014/main" id="{D3A94DE6-D05D-4BB2-A6FB-21C87B4E3472}"/>
              </a:ext>
            </a:extLst>
          </p:cNvPr>
          <p:cNvCxnSpPr>
            <a:cxnSpLocks/>
            <a:stCxn id="79" idx="0"/>
            <a:endCxn id="192" idx="1"/>
          </p:cNvCxnSpPr>
          <p:nvPr/>
        </p:nvCxnSpPr>
        <p:spPr>
          <a:xfrm flipV="1">
            <a:off x="6837465" y="1656596"/>
            <a:ext cx="1283268" cy="640153"/>
          </a:xfrm>
          <a:prstGeom prst="bentConnector3">
            <a:avLst>
              <a:gd name="adj1" fmla="val 542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="" xmlns:a16="http://schemas.microsoft.com/office/drawing/2014/main" id="{86787B1E-B028-4186-A976-3EE093A9AA5F}"/>
                  </a:ext>
                </a:extLst>
              </p:cNvPr>
              <p:cNvSpPr txBox="1"/>
              <p:nvPr/>
            </p:nvSpPr>
            <p:spPr>
              <a:xfrm>
                <a:off x="4577981" y="4442551"/>
                <a:ext cx="2389437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6787B1E-B028-4186-A976-3EE093A9A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81" y="4442551"/>
                <a:ext cx="2389437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166 Grupo">
            <a:extLst>
              <a:ext uri="{FF2B5EF4-FFF2-40B4-BE49-F238E27FC236}">
                <a16:creationId xmlns="" xmlns:a16="http://schemas.microsoft.com/office/drawing/2014/main" id="{5A947640-C5BC-48A4-9666-F2D83683D452}"/>
              </a:ext>
            </a:extLst>
          </p:cNvPr>
          <p:cNvGrpSpPr>
            <a:grpSpLocks/>
          </p:cNvGrpSpPr>
          <p:nvPr/>
        </p:nvGrpSpPr>
        <p:grpSpPr bwMode="auto">
          <a:xfrm>
            <a:off x="8658860" y="1858968"/>
            <a:ext cx="1316066" cy="808232"/>
            <a:chOff x="2000232" y="857232"/>
            <a:chExt cx="1398857" cy="785818"/>
          </a:xfrm>
        </p:grpSpPr>
        <p:sp>
          <p:nvSpPr>
            <p:cNvPr id="164" name="146 Triángulo isósceles">
              <a:extLst>
                <a:ext uri="{FF2B5EF4-FFF2-40B4-BE49-F238E27FC236}">
                  <a16:creationId xmlns="" xmlns:a16="http://schemas.microsoft.com/office/drawing/2014/main" id="{8FC70658-5CF2-4219-AB1F-6D6538795C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57773" y="785982"/>
              <a:ext cx="785818" cy="928319"/>
            </a:xfrm>
            <a:prstGeom prst="triangle">
              <a:avLst>
                <a:gd name="adj" fmla="val 50000"/>
              </a:avLst>
            </a:prstGeom>
            <a:solidFill>
              <a:srgbClr val="DCE6F2"/>
            </a:solidFill>
            <a:ln w="25400" algn="ctr">
              <a:solidFill>
                <a:srgbClr val="8EB4E3"/>
              </a:solidFill>
              <a:miter lim="800000"/>
              <a:headEnd/>
              <a:tailEnd/>
            </a:ln>
            <a:effectLst>
              <a:outerShdw dist="38100" dir="5400000" algn="t" rotWithShape="0">
                <a:srgbClr val="000000">
                  <a:alpha val="39999"/>
                </a:srgbClr>
              </a:outerShdw>
            </a:effectLst>
          </p:spPr>
          <p:txBody>
            <a:bodyPr rot="10800000" vert="eaVert" anchor="ctr"/>
            <a:lstStyle/>
            <a:p>
              <a:pPr algn="ctr">
                <a:defRPr/>
              </a:pPr>
              <a:endParaRPr lang="es-ES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168" name="148 Conector recto">
              <a:extLst>
                <a:ext uri="{FF2B5EF4-FFF2-40B4-BE49-F238E27FC236}">
                  <a16:creationId xmlns="" xmlns:a16="http://schemas.microsoft.com/office/drawing/2014/main" id="{06CF2C42-4BFF-4774-8DB1-3A242EAA1A8A}"/>
                </a:ext>
              </a:extLst>
            </p:cNvPr>
            <p:cNvCxnSpPr/>
            <p:nvPr/>
          </p:nvCxnSpPr>
          <p:spPr>
            <a:xfrm>
              <a:off x="2000232" y="1071050"/>
              <a:ext cx="286291" cy="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150 Conector recto">
              <a:extLst>
                <a:ext uri="{FF2B5EF4-FFF2-40B4-BE49-F238E27FC236}">
                  <a16:creationId xmlns="" xmlns:a16="http://schemas.microsoft.com/office/drawing/2014/main" id="{22FA2B4F-06DA-4D64-9B63-2201EF444211}"/>
                </a:ext>
              </a:extLst>
            </p:cNvPr>
            <p:cNvCxnSpPr/>
            <p:nvPr/>
          </p:nvCxnSpPr>
          <p:spPr>
            <a:xfrm>
              <a:off x="2000232" y="1429232"/>
              <a:ext cx="286291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165 Conector recto">
              <a:extLst>
                <a:ext uri="{FF2B5EF4-FFF2-40B4-BE49-F238E27FC236}">
                  <a16:creationId xmlns="" xmlns:a16="http://schemas.microsoft.com/office/drawing/2014/main" id="{C8332A59-C3D6-4710-A11B-407B8E85F67B}"/>
                </a:ext>
              </a:extLst>
            </p:cNvPr>
            <p:cNvCxnSpPr/>
            <p:nvPr/>
          </p:nvCxnSpPr>
          <p:spPr>
            <a:xfrm>
              <a:off x="3185080" y="1249460"/>
              <a:ext cx="214009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167 CuadroTexto">
            <a:extLst>
              <a:ext uri="{FF2B5EF4-FFF2-40B4-BE49-F238E27FC236}">
                <a16:creationId xmlns="" xmlns:a16="http://schemas.microsoft.com/office/drawing/2014/main" id="{6A2FEB27-0DEE-4C95-A7EB-AFDD4293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8111" y="2325759"/>
            <a:ext cx="274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73" name="168 CuadroTexto">
            <a:extLst>
              <a:ext uri="{FF2B5EF4-FFF2-40B4-BE49-F238E27FC236}">
                <a16:creationId xmlns="" xmlns:a16="http://schemas.microsoft.com/office/drawing/2014/main" id="{5F126919-CCBD-45EE-A65A-76123681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116" y="1847957"/>
            <a:ext cx="2391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CR" sz="1400" dirty="0">
                <a:solidFill>
                  <a:prstClr val="black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93">
                <a:extLst>
                  <a:ext uri="{FF2B5EF4-FFF2-40B4-BE49-F238E27FC236}">
                    <a16:creationId xmlns="" xmlns:a16="http://schemas.microsoft.com/office/drawing/2014/main" id="{C57C283B-2FED-4608-8D62-1BDB186CB4C3}"/>
                  </a:ext>
                </a:extLst>
              </p:cNvPr>
              <p:cNvSpPr txBox="1"/>
              <p:nvPr/>
            </p:nvSpPr>
            <p:spPr>
              <a:xfrm>
                <a:off x="8604482" y="2435002"/>
                <a:ext cx="3554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s-CR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4" name="TextBox 93">
                <a:extLst>
                  <a:ext uri="{FF2B5EF4-FFF2-40B4-BE49-F238E27FC236}">
                    <a16:creationId xmlns:a16="http://schemas.microsoft.com/office/drawing/2014/main" id="{C57C283B-2FED-4608-8D62-1BDB186C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82" y="2435002"/>
                <a:ext cx="355417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94">
                <a:extLst>
                  <a:ext uri="{FF2B5EF4-FFF2-40B4-BE49-F238E27FC236}">
                    <a16:creationId xmlns="" xmlns:a16="http://schemas.microsoft.com/office/drawing/2014/main" id="{152115C2-C2E6-47E1-8D90-A77670FDB411}"/>
                  </a:ext>
                </a:extLst>
              </p:cNvPr>
              <p:cNvSpPr txBox="1"/>
              <p:nvPr/>
            </p:nvSpPr>
            <p:spPr>
              <a:xfrm>
                <a:off x="8618934" y="1863510"/>
                <a:ext cx="349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s-CR" sz="1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5" name="TextBox 94">
                <a:extLst>
                  <a:ext uri="{FF2B5EF4-FFF2-40B4-BE49-F238E27FC236}">
                    <a16:creationId xmlns:a16="http://schemas.microsoft.com/office/drawing/2014/main" id="{152115C2-C2E6-47E1-8D90-A77670FDB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934" y="1863510"/>
                <a:ext cx="34919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Connector: Elbow 175">
            <a:extLst>
              <a:ext uri="{FF2B5EF4-FFF2-40B4-BE49-F238E27FC236}">
                <a16:creationId xmlns="" xmlns:a16="http://schemas.microsoft.com/office/drawing/2014/main" id="{1FE8287D-95C0-487D-8A09-22070F149D93}"/>
              </a:ext>
            </a:extLst>
          </p:cNvPr>
          <p:cNvCxnSpPr>
            <a:cxnSpLocks/>
            <a:endCxn id="184" idx="1"/>
          </p:cNvCxnSpPr>
          <p:nvPr/>
        </p:nvCxnSpPr>
        <p:spPr>
          <a:xfrm rot="10800000" flipV="1">
            <a:off x="8054390" y="2447282"/>
            <a:ext cx="727800" cy="376702"/>
          </a:xfrm>
          <a:prstGeom prst="bentConnector4">
            <a:avLst>
              <a:gd name="adj1" fmla="val 50000"/>
              <a:gd name="adj2" fmla="val -5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="" xmlns:a16="http://schemas.microsoft.com/office/drawing/2014/main" id="{D6384A7B-DD44-47B1-9D54-BB2759C841E5}"/>
              </a:ext>
            </a:extLst>
          </p:cNvPr>
          <p:cNvCxnSpPr>
            <a:cxnSpLocks/>
            <a:endCxn id="200" idx="2"/>
          </p:cNvCxnSpPr>
          <p:nvPr/>
        </p:nvCxnSpPr>
        <p:spPr>
          <a:xfrm rot="16200000" flipV="1">
            <a:off x="9340738" y="1664079"/>
            <a:ext cx="634510" cy="568337"/>
          </a:xfrm>
          <a:prstGeom prst="bentConnector3">
            <a:avLst>
              <a:gd name="adj1" fmla="val 992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94">
                <a:extLst>
                  <a:ext uri="{FF2B5EF4-FFF2-40B4-BE49-F238E27FC236}">
                    <a16:creationId xmlns="" xmlns:a16="http://schemas.microsoft.com/office/drawing/2014/main" id="{DAF1ABA1-50EA-4A53-9965-A5990C9D6D95}"/>
                  </a:ext>
                </a:extLst>
              </p:cNvPr>
              <p:cNvSpPr txBox="1"/>
              <p:nvPr/>
            </p:nvSpPr>
            <p:spPr>
              <a:xfrm>
                <a:off x="10043828" y="2091119"/>
                <a:ext cx="3688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2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s-CR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8" name="TextBox 94">
                <a:extLst>
                  <a:ext uri="{FF2B5EF4-FFF2-40B4-BE49-F238E27FC236}">
                    <a16:creationId xmlns:a16="http://schemas.microsoft.com/office/drawing/2014/main" id="{DAF1ABA1-50EA-4A53-9965-A5990C9D6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828" y="2091119"/>
                <a:ext cx="36881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id="{2419F24E-C73B-4C4F-BCE5-9607E899A448}"/>
                  </a:ext>
                </a:extLst>
              </p:cNvPr>
              <p:cNvSpPr txBox="1"/>
              <p:nvPr/>
            </p:nvSpPr>
            <p:spPr>
              <a:xfrm>
                <a:off x="9234009" y="1328034"/>
                <a:ext cx="27962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419F24E-C73B-4C4F-BCE5-9607E899A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009" y="1328034"/>
                <a:ext cx="279628" cy="169277"/>
              </a:xfrm>
              <a:prstGeom prst="rect">
                <a:avLst/>
              </a:prstGeom>
              <a:blipFill>
                <a:blip r:embed="rId13"/>
                <a:stretch>
                  <a:fillRect l="-10870" r="-15217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316">
            <a:extLst>
              <a:ext uri="{FF2B5EF4-FFF2-40B4-BE49-F238E27FC236}">
                <a16:creationId xmlns="" xmlns:a16="http://schemas.microsoft.com/office/drawing/2014/main" id="{0F892E1A-EB7F-45BA-B77B-973D73850F9D}"/>
              </a:ext>
            </a:extLst>
          </p:cNvPr>
          <p:cNvGrpSpPr>
            <a:grpSpLocks/>
          </p:cNvGrpSpPr>
          <p:nvPr/>
        </p:nvGrpSpPr>
        <p:grpSpPr bwMode="auto">
          <a:xfrm>
            <a:off x="7915749" y="2823984"/>
            <a:ext cx="277279" cy="180417"/>
            <a:chOff x="4332" y="3113"/>
            <a:chExt cx="272" cy="189"/>
          </a:xfrm>
        </p:grpSpPr>
        <p:sp>
          <p:nvSpPr>
            <p:cNvPr id="181" name="Line 317">
              <a:extLst>
                <a:ext uri="{FF2B5EF4-FFF2-40B4-BE49-F238E27FC236}">
                  <a16:creationId xmlns="" xmlns:a16="http://schemas.microsoft.com/office/drawing/2014/main" id="{9D26F9FC-8ABB-43C9-A474-B196CF0E9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20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82" name="Line 318">
              <a:extLst>
                <a:ext uri="{FF2B5EF4-FFF2-40B4-BE49-F238E27FC236}">
                  <a16:creationId xmlns="" xmlns:a16="http://schemas.microsoft.com/office/drawing/2014/main" id="{DE7190F7-A33B-4FF3-A2AA-D0912ACC2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324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83" name="Line 319">
              <a:extLst>
                <a:ext uri="{FF2B5EF4-FFF2-40B4-BE49-F238E27FC236}">
                  <a16:creationId xmlns="" xmlns:a16="http://schemas.microsoft.com/office/drawing/2014/main" id="{4082DEB1-6952-4CFA-820F-3571D2665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3" y="3302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84" name="Line 320">
              <a:extLst>
                <a:ext uri="{FF2B5EF4-FFF2-40B4-BE49-F238E27FC236}">
                  <a16:creationId xmlns="" xmlns:a16="http://schemas.microsoft.com/office/drawing/2014/main" id="{61B75254-343B-4D17-9A7F-6B25B6447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8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="" xmlns:a16="http://schemas.microsoft.com/office/drawing/2014/main" id="{32A8D54C-A831-47D9-827B-7375292CDD2B}"/>
              </a:ext>
            </a:extLst>
          </p:cNvPr>
          <p:cNvCxnSpPr>
            <a:cxnSpLocks/>
          </p:cNvCxnSpPr>
          <p:nvPr/>
        </p:nvCxnSpPr>
        <p:spPr>
          <a:xfrm flipH="1">
            <a:off x="8439089" y="1632082"/>
            <a:ext cx="906758" cy="15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126 Grupo">
            <a:extLst>
              <a:ext uri="{FF2B5EF4-FFF2-40B4-BE49-F238E27FC236}">
                <a16:creationId xmlns="" xmlns:a16="http://schemas.microsoft.com/office/drawing/2014/main" id="{0D964497-A88D-4CF1-9B52-659539FCB1D9}"/>
              </a:ext>
            </a:extLst>
          </p:cNvPr>
          <p:cNvGrpSpPr>
            <a:grpSpLocks/>
          </p:cNvGrpSpPr>
          <p:nvPr/>
        </p:nvGrpSpPr>
        <p:grpSpPr bwMode="auto">
          <a:xfrm>
            <a:off x="8120710" y="1592664"/>
            <a:ext cx="318402" cy="85614"/>
            <a:chOff x="2428859" y="6033846"/>
            <a:chExt cx="503238" cy="152658"/>
          </a:xfrm>
        </p:grpSpPr>
        <p:sp>
          <p:nvSpPr>
            <p:cNvPr id="187" name="Line 5">
              <a:extLst>
                <a:ext uri="{FF2B5EF4-FFF2-40B4-BE49-F238E27FC236}">
                  <a16:creationId xmlns="" xmlns:a16="http://schemas.microsoft.com/office/drawing/2014/main" id="{756401DA-4119-45BC-A2C8-5F9A53036C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88" name="Line 6">
              <a:extLst>
                <a:ext uri="{FF2B5EF4-FFF2-40B4-BE49-F238E27FC236}">
                  <a16:creationId xmlns="" xmlns:a16="http://schemas.microsoft.com/office/drawing/2014/main" id="{4EA0A90D-F9B0-4340-9F81-4F1D29BB0A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grpSp>
          <p:nvGrpSpPr>
            <p:cNvPr id="189" name="Group 7">
              <a:extLst>
                <a:ext uri="{FF2B5EF4-FFF2-40B4-BE49-F238E27FC236}">
                  <a16:creationId xmlns="" xmlns:a16="http://schemas.microsoft.com/office/drawing/2014/main" id="{A37F9E86-C8FC-49CD-8E03-71A09F6049B8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194" name="Line 8">
                <a:extLst>
                  <a:ext uri="{FF2B5EF4-FFF2-40B4-BE49-F238E27FC236}">
                    <a16:creationId xmlns="" xmlns:a16="http://schemas.microsoft.com/office/drawing/2014/main" id="{E1B32FE3-3ACC-42B2-B014-1BB4625DE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Line 9">
                <a:extLst>
                  <a:ext uri="{FF2B5EF4-FFF2-40B4-BE49-F238E27FC236}">
                    <a16:creationId xmlns="" xmlns:a16="http://schemas.microsoft.com/office/drawing/2014/main" id="{E7820442-E730-4A3F-9AD3-9ECB873F6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0" name="Line 10">
              <a:extLst>
                <a:ext uri="{FF2B5EF4-FFF2-40B4-BE49-F238E27FC236}">
                  <a16:creationId xmlns="" xmlns:a16="http://schemas.microsoft.com/office/drawing/2014/main" id="{9E66F23E-DAE3-4A5E-8D90-3156B1D088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91" name="Line 11">
              <a:extLst>
                <a:ext uri="{FF2B5EF4-FFF2-40B4-BE49-F238E27FC236}">
                  <a16:creationId xmlns="" xmlns:a16="http://schemas.microsoft.com/office/drawing/2014/main" id="{897CE860-7BFA-477F-ACA1-0AB6FA7468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92" name="Line 12">
              <a:extLst>
                <a:ext uri="{FF2B5EF4-FFF2-40B4-BE49-F238E27FC236}">
                  <a16:creationId xmlns="" xmlns:a16="http://schemas.microsoft.com/office/drawing/2014/main" id="{D669CD6B-3D17-495F-AFFE-D5025470A4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193" name="Line 13">
              <a:extLst>
                <a:ext uri="{FF2B5EF4-FFF2-40B4-BE49-F238E27FC236}">
                  <a16:creationId xmlns="" xmlns:a16="http://schemas.microsoft.com/office/drawing/2014/main" id="{8C0375D4-7F34-4242-8157-389404044B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196" name="Connector: Elbow 195">
            <a:extLst>
              <a:ext uri="{FF2B5EF4-FFF2-40B4-BE49-F238E27FC236}">
                <a16:creationId xmlns="" xmlns:a16="http://schemas.microsoft.com/office/drawing/2014/main" id="{D88E0E1D-9430-4E92-AA50-32ECC1F0CE3E}"/>
              </a:ext>
            </a:extLst>
          </p:cNvPr>
          <p:cNvCxnSpPr>
            <a:cxnSpLocks/>
            <a:stCxn id="175" idx="2"/>
            <a:endCxn id="193" idx="1"/>
          </p:cNvCxnSpPr>
          <p:nvPr/>
        </p:nvCxnSpPr>
        <p:spPr>
          <a:xfrm rot="5400000" flipH="1">
            <a:off x="8360309" y="1676508"/>
            <a:ext cx="463837" cy="402610"/>
          </a:xfrm>
          <a:prstGeom prst="bentConnector4">
            <a:avLst>
              <a:gd name="adj1" fmla="val 5163"/>
              <a:gd name="adj2" fmla="val 686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="" xmlns:a16="http://schemas.microsoft.com/office/drawing/2014/main" id="{2520C7CE-1156-4906-A4CD-14C60F8CDDC2}"/>
              </a:ext>
            </a:extLst>
          </p:cNvPr>
          <p:cNvGrpSpPr/>
          <p:nvPr/>
        </p:nvGrpSpPr>
        <p:grpSpPr>
          <a:xfrm rot="16200000">
            <a:off x="9287479" y="1555704"/>
            <a:ext cx="252608" cy="157750"/>
            <a:chOff x="5327708" y="3437408"/>
            <a:chExt cx="351193" cy="235230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CCD0FFDE-0863-4DE4-8D05-A10BDC9C595E}"/>
                </a:ext>
              </a:extLst>
            </p:cNvPr>
            <p:cNvCxnSpPr>
              <a:cxnSpLocks/>
            </p:cNvCxnSpPr>
            <p:nvPr/>
          </p:nvCxnSpPr>
          <p:spPr>
            <a:xfrm>
              <a:off x="5327708" y="3437408"/>
              <a:ext cx="35119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="" xmlns:a16="http://schemas.microsoft.com/office/drawing/2014/main" id="{C152F105-5F46-4800-861B-F345F04D319D}"/>
                </a:ext>
              </a:extLst>
            </p:cNvPr>
            <p:cNvGrpSpPr/>
            <p:nvPr/>
          </p:nvGrpSpPr>
          <p:grpSpPr>
            <a:xfrm rot="16200000">
              <a:off x="5405656" y="3434274"/>
              <a:ext cx="177202" cy="299526"/>
              <a:chOff x="5405656" y="3434274"/>
              <a:chExt cx="177202" cy="299526"/>
            </a:xfrm>
          </p:grpSpPr>
          <p:sp>
            <p:nvSpPr>
              <p:cNvPr id="200" name="Arc 199">
                <a:extLst>
                  <a:ext uri="{FF2B5EF4-FFF2-40B4-BE49-F238E27FC236}">
                    <a16:creationId xmlns="" xmlns:a16="http://schemas.microsoft.com/office/drawing/2014/main" id="{7F52A217-540C-4894-AB34-179209E50173}"/>
                  </a:ext>
                </a:extLst>
              </p:cNvPr>
              <p:cNvSpPr/>
              <p:nvPr/>
            </p:nvSpPr>
            <p:spPr>
              <a:xfrm>
                <a:off x="5405656" y="3462338"/>
                <a:ext cx="177201" cy="271462"/>
              </a:xfrm>
              <a:prstGeom prst="arc">
                <a:avLst>
                  <a:gd name="adj1" fmla="val 17282024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="" xmlns:a16="http://schemas.microsoft.com/office/drawing/2014/main" id="{AC34A0E1-62BC-4604-ABA5-7B47AA54058C}"/>
                  </a:ext>
                </a:extLst>
              </p:cNvPr>
              <p:cNvSpPr/>
              <p:nvPr/>
            </p:nvSpPr>
            <p:spPr>
              <a:xfrm flipV="1">
                <a:off x="5408448" y="3434274"/>
                <a:ext cx="174410" cy="299525"/>
              </a:xfrm>
              <a:prstGeom prst="arc">
                <a:avLst>
                  <a:gd name="adj1" fmla="val 17534850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="" xmlns:a16="http://schemas.microsoft.com/office/drawing/2014/main" id="{1F3A22C4-0DDC-44A3-858E-904C9DEE1268}"/>
                  </a:ext>
                </a:extLst>
              </p:cNvPr>
              <p:cNvSpPr txBox="1"/>
              <p:nvPr/>
            </p:nvSpPr>
            <p:spPr>
              <a:xfrm>
                <a:off x="8136045" y="1386508"/>
                <a:ext cx="32701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F3A22C4-0DDC-44A3-858E-904C9DEE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45" y="1386508"/>
                <a:ext cx="327013" cy="169277"/>
              </a:xfrm>
              <a:prstGeom prst="rect">
                <a:avLst/>
              </a:prstGeom>
              <a:blipFill>
                <a:blip r:embed="rId5"/>
                <a:stretch>
                  <a:fillRect l="-9434" r="-1320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126 Grupo">
            <a:extLst>
              <a:ext uri="{FF2B5EF4-FFF2-40B4-BE49-F238E27FC236}">
                <a16:creationId xmlns="" xmlns:a16="http://schemas.microsoft.com/office/drawing/2014/main" id="{27D68DF9-1414-43F0-914F-BFD0A203A162}"/>
              </a:ext>
            </a:extLst>
          </p:cNvPr>
          <p:cNvGrpSpPr>
            <a:grpSpLocks/>
          </p:cNvGrpSpPr>
          <p:nvPr/>
        </p:nvGrpSpPr>
        <p:grpSpPr bwMode="auto">
          <a:xfrm>
            <a:off x="2613463" y="2000693"/>
            <a:ext cx="318402" cy="85614"/>
            <a:chOff x="2428859" y="6033846"/>
            <a:chExt cx="503238" cy="152658"/>
          </a:xfrm>
        </p:grpSpPr>
        <p:sp>
          <p:nvSpPr>
            <p:cNvPr id="204" name="Line 5">
              <a:extLst>
                <a:ext uri="{FF2B5EF4-FFF2-40B4-BE49-F238E27FC236}">
                  <a16:creationId xmlns="" xmlns:a16="http://schemas.microsoft.com/office/drawing/2014/main" id="{5CABF54C-02F4-4E59-A193-0C67DEBB9F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205" name="Line 6">
              <a:extLst>
                <a:ext uri="{FF2B5EF4-FFF2-40B4-BE49-F238E27FC236}">
                  <a16:creationId xmlns="" xmlns:a16="http://schemas.microsoft.com/office/drawing/2014/main" id="{B4570C40-AB96-4C1D-B19F-C8193D879C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grpSp>
          <p:nvGrpSpPr>
            <p:cNvPr id="206" name="Group 7">
              <a:extLst>
                <a:ext uri="{FF2B5EF4-FFF2-40B4-BE49-F238E27FC236}">
                  <a16:creationId xmlns="" xmlns:a16="http://schemas.microsoft.com/office/drawing/2014/main" id="{F020F38C-C499-4100-AB3C-8901FFB1594D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11" name="Line 8">
                <a:extLst>
                  <a:ext uri="{FF2B5EF4-FFF2-40B4-BE49-F238E27FC236}">
                    <a16:creationId xmlns="" xmlns:a16="http://schemas.microsoft.com/office/drawing/2014/main" id="{D3861F14-4501-42BB-A107-DCFE00FFD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Line 9">
                <a:extLst>
                  <a:ext uri="{FF2B5EF4-FFF2-40B4-BE49-F238E27FC236}">
                    <a16:creationId xmlns="" xmlns:a16="http://schemas.microsoft.com/office/drawing/2014/main" id="{7BFD1D6B-7731-432E-8C6D-DC7331D92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 sz="1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7" name="Line 10">
              <a:extLst>
                <a:ext uri="{FF2B5EF4-FFF2-40B4-BE49-F238E27FC236}">
                  <a16:creationId xmlns="" xmlns:a16="http://schemas.microsoft.com/office/drawing/2014/main" id="{8CB0D2B9-EBA0-4826-B8EF-58EFB3AB67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208" name="Line 11">
              <a:extLst>
                <a:ext uri="{FF2B5EF4-FFF2-40B4-BE49-F238E27FC236}">
                  <a16:creationId xmlns="" xmlns:a16="http://schemas.microsoft.com/office/drawing/2014/main" id="{0ED64B01-2CB5-46D4-9D78-8118E6441F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209" name="Line 12">
              <a:extLst>
                <a:ext uri="{FF2B5EF4-FFF2-40B4-BE49-F238E27FC236}">
                  <a16:creationId xmlns="" xmlns:a16="http://schemas.microsoft.com/office/drawing/2014/main" id="{AE4F6A50-5D5B-4C97-8CC9-E48A5CD408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  <p:sp>
          <p:nvSpPr>
            <p:cNvPr id="210" name="Line 13">
              <a:extLst>
                <a:ext uri="{FF2B5EF4-FFF2-40B4-BE49-F238E27FC236}">
                  <a16:creationId xmlns="" xmlns:a16="http://schemas.microsoft.com/office/drawing/2014/main" id="{57456940-EE00-424A-B6FE-CF418666F1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 sz="1400">
                <a:solidFill>
                  <a:prstClr val="black"/>
                </a:solidFill>
              </a:endParaRPr>
            </a:p>
          </p:txBody>
        </p:sp>
      </p:grpSp>
      <p:cxnSp>
        <p:nvCxnSpPr>
          <p:cNvPr id="213" name="Connector: Elbow 212">
            <a:extLst>
              <a:ext uri="{FF2B5EF4-FFF2-40B4-BE49-F238E27FC236}">
                <a16:creationId xmlns="" xmlns:a16="http://schemas.microsoft.com/office/drawing/2014/main" id="{93A0B809-095B-4E35-90C4-2D99C5977E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48" y="2058584"/>
            <a:ext cx="584926" cy="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="" xmlns:a16="http://schemas.microsoft.com/office/drawing/2014/main" id="{14BF1E39-E837-4F8B-A639-35FC793DB35A}"/>
              </a:ext>
            </a:extLst>
          </p:cNvPr>
          <p:cNvCxnSpPr>
            <a:cxnSpLocks/>
          </p:cNvCxnSpPr>
          <p:nvPr/>
        </p:nvCxnSpPr>
        <p:spPr>
          <a:xfrm rot="5400000">
            <a:off x="2818215" y="1817194"/>
            <a:ext cx="313806" cy="144994"/>
          </a:xfrm>
          <a:prstGeom prst="bentConnector4">
            <a:avLst>
              <a:gd name="adj1" fmla="val 46328"/>
              <a:gd name="adj2" fmla="val 33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="" xmlns:a16="http://schemas.microsoft.com/office/drawing/2014/main" id="{6565251F-2CB5-4C24-AAF1-AE407226DF2B}"/>
                  </a:ext>
                </a:extLst>
              </p:cNvPr>
              <p:cNvSpPr txBox="1"/>
              <p:nvPr/>
            </p:nvSpPr>
            <p:spPr>
              <a:xfrm>
                <a:off x="2561960" y="1864662"/>
                <a:ext cx="43441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1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565251F-2CB5-4C24-AAF1-AE407226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960" y="1864662"/>
                <a:ext cx="434414" cy="169277"/>
              </a:xfrm>
              <a:prstGeom prst="rect">
                <a:avLst/>
              </a:prstGeom>
              <a:blipFill>
                <a:blip r:embed="rId14"/>
                <a:stretch>
                  <a:fillRect l="-6944" r="-694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Connector: Elbow 216">
            <a:extLst>
              <a:ext uri="{FF2B5EF4-FFF2-40B4-BE49-F238E27FC236}">
                <a16:creationId xmlns="" xmlns:a16="http://schemas.microsoft.com/office/drawing/2014/main" id="{2E63BBE9-4017-464D-84AA-60FFE732070B}"/>
              </a:ext>
            </a:extLst>
          </p:cNvPr>
          <p:cNvCxnSpPr>
            <a:cxnSpLocks/>
          </p:cNvCxnSpPr>
          <p:nvPr/>
        </p:nvCxnSpPr>
        <p:spPr>
          <a:xfrm>
            <a:off x="2066596" y="1787656"/>
            <a:ext cx="3929184" cy="2125125"/>
          </a:xfrm>
          <a:prstGeom prst="bentConnector3">
            <a:avLst>
              <a:gd name="adj1" fmla="val -87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="" xmlns:a16="http://schemas.microsoft.com/office/drawing/2014/main" id="{C1385AC1-BBC6-47F2-BDC5-8E737E33A404}"/>
              </a:ext>
            </a:extLst>
          </p:cNvPr>
          <p:cNvCxnSpPr>
            <a:cxnSpLocks/>
            <a:stCxn id="164" idx="0"/>
          </p:cNvCxnSpPr>
          <p:nvPr/>
        </p:nvCxnSpPr>
        <p:spPr>
          <a:xfrm flipH="1">
            <a:off x="5946193" y="2263085"/>
            <a:ext cx="3855391" cy="1649696"/>
          </a:xfrm>
          <a:prstGeom prst="bentConnector3">
            <a:avLst>
              <a:gd name="adj1" fmla="val -50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="" xmlns:a16="http://schemas.microsoft.com/office/drawing/2014/main" id="{48AE70B1-91B6-4F3C-AB5B-E5158FB16753}"/>
                  </a:ext>
                </a:extLst>
              </p:cNvPr>
              <p:cNvSpPr txBox="1"/>
              <p:nvPr/>
            </p:nvSpPr>
            <p:spPr>
              <a:xfrm>
                <a:off x="960556" y="5675111"/>
                <a:ext cx="997196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¿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𝑄𝑢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é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𝑚𝑜𝑑𝑖𝑓𝑖𝑐𝑎𝑐𝑖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𝑟𝑒𝑞𝑢𝑖𝑒𝑟𝑒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𝑒𝑙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𝑐𝑖𝑟𝑐𝑢𝑖𝑡𝑜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𝑒𝑐𝑢𝑎𝑐𝑖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𝑞𝑢𝑒𝑑𝑒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s-C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í: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 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8AE70B1-91B6-4F3C-AB5B-E5158FB16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6" y="5675111"/>
                <a:ext cx="9971961" cy="5557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5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2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CuadroTexto"/>
              <p:cNvSpPr txBox="1"/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Análisis de Circuitos Aritméticos utilizando </a:t>
                </a:r>
                <a:r>
                  <a:rPr lang="es-CR" sz="2000" dirty="0" smtClean="0">
                    <a:solidFill>
                      <a:prstClr val="black"/>
                    </a:solidFill>
                  </a:rPr>
                  <a:t>CCV   </a:t>
                </a:r>
                <a:r>
                  <a:rPr lang="es-CR" sz="20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20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20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2000">
                        <a:latin typeface="Cambria Math"/>
                      </a:rPr>
                      <m:t>y</m:t>
                    </m:r>
                    <m:r>
                      <a:rPr lang="es-CR" sz="20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200" dirty="0">
                        <a:ea typeface="Cambria Math"/>
                      </a:rPr>
                      <m:t>→</m:t>
                    </m:r>
                    <m:r>
                      <a:rPr lang="es-CR" sz="12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2000" dirty="0">
                    <a:solidFill>
                      <a:prstClr val="black"/>
                    </a:solidFill>
                  </a:rPr>
                  <a:t>)</a:t>
                </a:r>
                <a:r>
                  <a:rPr lang="es-CR" sz="2000" dirty="0" smtClean="0"/>
                  <a:t> </a:t>
                </a:r>
                <a:endParaRPr lang="es-CR" sz="1200" dirty="0"/>
              </a:p>
            </p:txBody>
          </p:sp>
        </mc:Choice>
        <mc:Fallback xmlns="">
          <p:sp>
            <p:nvSpPr>
              <p:cNvPr id="82" name="8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22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13 Grupo"/>
          <p:cNvGrpSpPr/>
          <p:nvPr/>
        </p:nvGrpSpPr>
        <p:grpSpPr>
          <a:xfrm>
            <a:off x="537422" y="1091161"/>
            <a:ext cx="4421631" cy="3075988"/>
            <a:chOff x="851839" y="1911274"/>
            <a:chExt cx="4421631" cy="3075988"/>
          </a:xfrm>
        </p:grpSpPr>
        <p:grpSp>
          <p:nvGrpSpPr>
            <p:cNvPr id="203" name="202 Grupo"/>
            <p:cNvGrpSpPr/>
            <p:nvPr/>
          </p:nvGrpSpPr>
          <p:grpSpPr>
            <a:xfrm>
              <a:off x="3396038" y="3095390"/>
              <a:ext cx="902525" cy="959051"/>
              <a:chOff x="2195355" y="1741159"/>
              <a:chExt cx="902525" cy="959051"/>
            </a:xfrm>
          </p:grpSpPr>
          <p:sp>
            <p:nvSpPr>
              <p:cNvPr id="208" name="207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09" name="208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210" name="209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204" name="203 Conector recto"/>
            <p:cNvCxnSpPr>
              <a:stCxn id="196" idx="1"/>
            </p:cNvCxnSpPr>
            <p:nvPr/>
          </p:nvCxnSpPr>
          <p:spPr>
            <a:xfrm>
              <a:off x="2106828" y="3338115"/>
              <a:ext cx="1290917" cy="12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204 Conector recto"/>
            <p:cNvCxnSpPr>
              <a:stCxn id="178" idx="1"/>
            </p:cNvCxnSpPr>
            <p:nvPr/>
          </p:nvCxnSpPr>
          <p:spPr>
            <a:xfrm flipV="1">
              <a:off x="2135501" y="3757223"/>
              <a:ext cx="1260537" cy="4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205 Conector recto"/>
            <p:cNvCxnSpPr/>
            <p:nvPr/>
          </p:nvCxnSpPr>
          <p:spPr>
            <a:xfrm>
              <a:off x="4298563" y="3570401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135 CuadroTexto"/>
                <p:cNvSpPr txBox="1"/>
                <p:nvPr/>
              </p:nvSpPr>
              <p:spPr>
                <a:xfrm>
                  <a:off x="1832530" y="299761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36" name="13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530" y="2997611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136 CuadroTexto"/>
                <p:cNvSpPr txBox="1"/>
                <p:nvPr/>
              </p:nvSpPr>
              <p:spPr>
                <a:xfrm>
                  <a:off x="3406892" y="2330445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37" name="13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92" y="2330445"/>
                  <a:ext cx="343812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137 Conector recto"/>
            <p:cNvCxnSpPr/>
            <p:nvPr/>
          </p:nvCxnSpPr>
          <p:spPr>
            <a:xfrm flipV="1">
              <a:off x="4554481" y="2710107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5122" y="3277727"/>
              <a:ext cx="379078" cy="97028"/>
              <a:chOff x="2428859" y="6033846"/>
              <a:chExt cx="503238" cy="152658"/>
            </a:xfrm>
          </p:grpSpPr>
          <p:sp>
            <p:nvSpPr>
              <p:cNvPr id="190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2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9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41" name="140 Conector recto"/>
            <p:cNvCxnSpPr/>
            <p:nvPr/>
          </p:nvCxnSpPr>
          <p:spPr>
            <a:xfrm>
              <a:off x="1290995" y="333657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6865" y="2638850"/>
              <a:ext cx="379078" cy="97028"/>
              <a:chOff x="2428859" y="6033846"/>
              <a:chExt cx="503238" cy="152658"/>
            </a:xfrm>
          </p:grpSpPr>
          <p:sp>
            <p:nvSpPr>
              <p:cNvPr id="181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3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88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4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43" name="142 Conector recto"/>
            <p:cNvCxnSpPr/>
            <p:nvPr/>
          </p:nvCxnSpPr>
          <p:spPr>
            <a:xfrm>
              <a:off x="2904102" y="2710106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"/>
            <p:cNvCxnSpPr/>
            <p:nvPr/>
          </p:nvCxnSpPr>
          <p:spPr>
            <a:xfrm flipV="1">
              <a:off x="2897811" y="2716337"/>
              <a:ext cx="0" cy="644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Conector recto"/>
            <p:cNvCxnSpPr/>
            <p:nvPr/>
          </p:nvCxnSpPr>
          <p:spPr>
            <a:xfrm>
              <a:off x="3785916" y="2697977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5046870" y="3403840"/>
                  <a:ext cx="2266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6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870" y="3403840"/>
                  <a:ext cx="226600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8919" r="-2703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146 CuadroTexto"/>
                <p:cNvSpPr txBox="1"/>
                <p:nvPr/>
              </p:nvSpPr>
              <p:spPr>
                <a:xfrm>
                  <a:off x="851839" y="3129346"/>
                  <a:ext cx="42723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47" name="14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39" y="3129346"/>
                  <a:ext cx="427232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147 CuadroTexto"/>
                <p:cNvSpPr txBox="1"/>
                <p:nvPr/>
              </p:nvSpPr>
              <p:spPr>
                <a:xfrm>
                  <a:off x="1820103" y="3430959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48" name="14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103" y="3430959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795" y="3701565"/>
              <a:ext cx="379078" cy="97028"/>
              <a:chOff x="2428859" y="6033846"/>
              <a:chExt cx="503238" cy="152658"/>
            </a:xfrm>
          </p:grpSpPr>
          <p:sp>
            <p:nvSpPr>
              <p:cNvPr id="172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74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79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75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50" name="149 Conector recto"/>
            <p:cNvCxnSpPr/>
            <p:nvPr/>
          </p:nvCxnSpPr>
          <p:spPr>
            <a:xfrm>
              <a:off x="1300309" y="3763112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150 CuadroTexto"/>
                <p:cNvSpPr txBox="1"/>
                <p:nvPr/>
              </p:nvSpPr>
              <p:spPr>
                <a:xfrm>
                  <a:off x="880512" y="3553184"/>
                  <a:ext cx="4272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51" name="15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12" y="3553184"/>
                  <a:ext cx="427233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151 CuadroTexto"/>
                <p:cNvSpPr txBox="1"/>
                <p:nvPr/>
              </p:nvSpPr>
              <p:spPr>
                <a:xfrm>
                  <a:off x="2371297" y="4429594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52" name="1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297" y="4429594"/>
                  <a:ext cx="343812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649064" y="4500419"/>
              <a:ext cx="379078" cy="97028"/>
              <a:chOff x="2428859" y="6033846"/>
              <a:chExt cx="503238" cy="152658"/>
            </a:xfrm>
          </p:grpSpPr>
          <p:sp>
            <p:nvSpPr>
              <p:cNvPr id="162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4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70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1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5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6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701859" y="4737371"/>
              <a:ext cx="292187" cy="249891"/>
              <a:chOff x="6176852" y="2698817"/>
              <a:chExt cx="292187" cy="249891"/>
            </a:xfrm>
          </p:grpSpPr>
          <p:cxnSp>
            <p:nvCxnSpPr>
              <p:cNvPr id="22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230 Conector recto"/>
            <p:cNvCxnSpPr>
              <a:stCxn id="169" idx="0"/>
            </p:cNvCxnSpPr>
            <p:nvPr/>
          </p:nvCxnSpPr>
          <p:spPr>
            <a:xfrm flipH="1" flipV="1">
              <a:off x="2843819" y="3749068"/>
              <a:ext cx="4134" cy="610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158 CuadroTexto"/>
                <p:cNvSpPr txBox="1"/>
                <p:nvPr/>
              </p:nvSpPr>
              <p:spPr>
                <a:xfrm>
                  <a:off x="905891" y="1911274"/>
                  <a:ext cx="2287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4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s-CR" sz="1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s-CR" sz="1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R" sz="14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59" name="15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91" y="1911274"/>
                  <a:ext cx="2287293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144" y="2793454"/>
              <a:ext cx="379078" cy="97028"/>
              <a:chOff x="2428859" y="6033846"/>
              <a:chExt cx="503238" cy="152658"/>
            </a:xfrm>
          </p:grpSpPr>
          <p:sp>
            <p:nvSpPr>
              <p:cNvPr id="161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9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13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0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15" name="214 Conector recto"/>
            <p:cNvCxnSpPr/>
            <p:nvPr/>
          </p:nvCxnSpPr>
          <p:spPr>
            <a:xfrm>
              <a:off x="1319017" y="2852304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215 CuadroTexto"/>
                <p:cNvSpPr txBox="1"/>
                <p:nvPr/>
              </p:nvSpPr>
              <p:spPr>
                <a:xfrm>
                  <a:off x="879861" y="2645073"/>
                  <a:ext cx="42248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16" name="2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61" y="2645073"/>
                  <a:ext cx="422487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2 Conector angular"/>
            <p:cNvCxnSpPr>
              <a:stCxn id="207" idx="1"/>
            </p:cNvCxnSpPr>
            <p:nvPr/>
          </p:nvCxnSpPr>
          <p:spPr>
            <a:xfrm>
              <a:off x="2134850" y="2853842"/>
              <a:ext cx="293412" cy="50720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234 CuadroTexto"/>
                <p:cNvSpPr txBox="1"/>
                <p:nvPr/>
              </p:nvSpPr>
              <p:spPr>
                <a:xfrm>
                  <a:off x="1832530" y="2523368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35" name="234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530" y="2523368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6" name="235 Conector recto"/>
            <p:cNvCxnSpPr>
              <a:stCxn id="244" idx="1"/>
            </p:cNvCxnSpPr>
            <p:nvPr/>
          </p:nvCxnSpPr>
          <p:spPr>
            <a:xfrm>
              <a:off x="2135501" y="4168185"/>
              <a:ext cx="70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795" y="4107797"/>
              <a:ext cx="379078" cy="97028"/>
              <a:chOff x="2428859" y="6033846"/>
              <a:chExt cx="503238" cy="152658"/>
            </a:xfrm>
          </p:grpSpPr>
          <p:sp>
            <p:nvSpPr>
              <p:cNvPr id="238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0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45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1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47" name="246 Conector recto"/>
            <p:cNvCxnSpPr/>
            <p:nvPr/>
          </p:nvCxnSpPr>
          <p:spPr>
            <a:xfrm>
              <a:off x="1300309" y="4169344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247 CuadroTexto"/>
                <p:cNvSpPr txBox="1"/>
                <p:nvPr/>
              </p:nvSpPr>
              <p:spPr>
                <a:xfrm>
                  <a:off x="880512" y="4008507"/>
                  <a:ext cx="4184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48" name="24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12" y="4008507"/>
                  <a:ext cx="418448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260 CuadroTexto"/>
                <p:cNvSpPr txBox="1"/>
                <p:nvPr/>
              </p:nvSpPr>
              <p:spPr>
                <a:xfrm>
                  <a:off x="1820103" y="3870007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61" name="26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103" y="3870007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2" name="261 Grupo"/>
          <p:cNvGrpSpPr/>
          <p:nvPr/>
        </p:nvGrpSpPr>
        <p:grpSpPr>
          <a:xfrm>
            <a:off x="7232809" y="1271131"/>
            <a:ext cx="4719085" cy="2411484"/>
            <a:chOff x="6441886" y="2385855"/>
            <a:chExt cx="4719085" cy="2411484"/>
          </a:xfrm>
        </p:grpSpPr>
        <p:grpSp>
          <p:nvGrpSpPr>
            <p:cNvPr id="264" name="263 Grupo"/>
            <p:cNvGrpSpPr/>
            <p:nvPr/>
          </p:nvGrpSpPr>
          <p:grpSpPr>
            <a:xfrm>
              <a:off x="8986085" y="3150800"/>
              <a:ext cx="902525" cy="959051"/>
              <a:chOff x="2195355" y="1741159"/>
              <a:chExt cx="902525" cy="959051"/>
            </a:xfrm>
          </p:grpSpPr>
          <p:sp>
            <p:nvSpPr>
              <p:cNvPr id="328" name="327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329" name="328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330" name="329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265" name="264 Conector recto"/>
            <p:cNvCxnSpPr>
              <a:stCxn id="325" idx="1"/>
            </p:cNvCxnSpPr>
            <p:nvPr/>
          </p:nvCxnSpPr>
          <p:spPr>
            <a:xfrm>
              <a:off x="7696875" y="3393525"/>
              <a:ext cx="1290917" cy="12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265 Conector recto"/>
            <p:cNvCxnSpPr>
              <a:stCxn id="307" idx="1"/>
            </p:cNvCxnSpPr>
            <p:nvPr/>
          </p:nvCxnSpPr>
          <p:spPr>
            <a:xfrm flipV="1">
              <a:off x="7725548" y="3812633"/>
              <a:ext cx="1260537" cy="4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266 Conector recto"/>
            <p:cNvCxnSpPr/>
            <p:nvPr/>
          </p:nvCxnSpPr>
          <p:spPr>
            <a:xfrm>
              <a:off x="9888610" y="3625811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267 CuadroTexto"/>
                <p:cNvSpPr txBox="1"/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68" name="26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268 CuadroTexto"/>
                <p:cNvSpPr txBox="1"/>
                <p:nvPr/>
              </p:nvSpPr>
              <p:spPr>
                <a:xfrm>
                  <a:off x="8996939" y="2385855"/>
                  <a:ext cx="4431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latin typeface="Cambria Math"/>
                          </a:rPr>
                          <m:t>3</m:t>
                        </m:r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69" name="26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6939" y="2385855"/>
                  <a:ext cx="44319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269 Conector recto"/>
            <p:cNvCxnSpPr/>
            <p:nvPr/>
          </p:nvCxnSpPr>
          <p:spPr>
            <a:xfrm flipV="1">
              <a:off x="10144528" y="2765517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1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5169" y="3333137"/>
              <a:ext cx="379078" cy="97028"/>
              <a:chOff x="2428859" y="6033846"/>
              <a:chExt cx="503238" cy="152658"/>
            </a:xfrm>
          </p:grpSpPr>
          <p:sp>
            <p:nvSpPr>
              <p:cNvPr id="319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0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21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26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2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3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4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72" name="271 Conector recto"/>
            <p:cNvCxnSpPr/>
            <p:nvPr/>
          </p:nvCxnSpPr>
          <p:spPr>
            <a:xfrm>
              <a:off x="6881042" y="339198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6912" y="2694260"/>
              <a:ext cx="379078" cy="97028"/>
              <a:chOff x="2428859" y="6033846"/>
              <a:chExt cx="503238" cy="152658"/>
            </a:xfrm>
          </p:grpSpPr>
          <p:sp>
            <p:nvSpPr>
              <p:cNvPr id="310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2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1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3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74" name="273 Conector recto"/>
            <p:cNvCxnSpPr/>
            <p:nvPr/>
          </p:nvCxnSpPr>
          <p:spPr>
            <a:xfrm>
              <a:off x="8494149" y="2765516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274 Conector recto"/>
            <p:cNvCxnSpPr/>
            <p:nvPr/>
          </p:nvCxnSpPr>
          <p:spPr>
            <a:xfrm flipV="1">
              <a:off x="8487858" y="2771747"/>
              <a:ext cx="0" cy="644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275 Conector recto"/>
            <p:cNvCxnSpPr/>
            <p:nvPr/>
          </p:nvCxnSpPr>
          <p:spPr>
            <a:xfrm>
              <a:off x="9375963" y="2753387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10636917" y="3459250"/>
                  <a:ext cx="52405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7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6917" y="3459250"/>
                  <a:ext cx="524054" cy="24622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9302" r="-8140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277 CuadroTexto"/>
                <p:cNvSpPr txBox="1"/>
                <p:nvPr/>
              </p:nvSpPr>
              <p:spPr>
                <a:xfrm>
                  <a:off x="6441886" y="3184756"/>
                  <a:ext cx="3500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60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78" name="27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886" y="3184756"/>
                  <a:ext cx="350096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278 CuadroTexto"/>
                <p:cNvSpPr txBox="1"/>
                <p:nvPr/>
              </p:nvSpPr>
              <p:spPr>
                <a:xfrm>
                  <a:off x="7410150" y="3486369"/>
                  <a:ext cx="4431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b="0" i="1" smtClean="0">
                            <a:latin typeface="Cambria Math"/>
                          </a:rPr>
                          <m:t>5</m:t>
                        </m:r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79" name="27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150" y="3486369"/>
                  <a:ext cx="44319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0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3842" y="3756975"/>
              <a:ext cx="379078" cy="97028"/>
              <a:chOff x="2428859" y="6033846"/>
              <a:chExt cx="503238" cy="152658"/>
            </a:xfrm>
          </p:grpSpPr>
          <p:sp>
            <p:nvSpPr>
              <p:cNvPr id="301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03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08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9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4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81" name="280 Conector recto"/>
            <p:cNvCxnSpPr/>
            <p:nvPr/>
          </p:nvCxnSpPr>
          <p:spPr>
            <a:xfrm>
              <a:off x="6890356" y="3818522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281 CuadroTexto"/>
                <p:cNvSpPr txBox="1"/>
                <p:nvPr/>
              </p:nvSpPr>
              <p:spPr>
                <a:xfrm>
                  <a:off x="6470559" y="3608594"/>
                  <a:ext cx="3463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60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82" name="28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559" y="3608594"/>
                  <a:ext cx="346377" cy="33855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282 CuadroTexto"/>
                <p:cNvSpPr txBox="1"/>
                <p:nvPr/>
              </p:nvSpPr>
              <p:spPr>
                <a:xfrm>
                  <a:off x="8018309" y="419817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83" name="28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309" y="4198171"/>
                  <a:ext cx="343812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4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49218" y="4310496"/>
              <a:ext cx="379078" cy="97028"/>
              <a:chOff x="2428859" y="6033846"/>
              <a:chExt cx="503238" cy="152658"/>
            </a:xfrm>
          </p:grpSpPr>
          <p:sp>
            <p:nvSpPr>
              <p:cNvPr id="292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94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99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0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5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6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8302013" y="4547448"/>
              <a:ext cx="292187" cy="249891"/>
              <a:chOff x="6176852" y="2698817"/>
              <a:chExt cx="292187" cy="249891"/>
            </a:xfrm>
          </p:grpSpPr>
          <p:cxnSp>
            <p:nvCxnSpPr>
              <p:cNvPr id="288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286 Conector recto"/>
            <p:cNvCxnSpPr/>
            <p:nvPr/>
          </p:nvCxnSpPr>
          <p:spPr>
            <a:xfrm flipV="1">
              <a:off x="8433866" y="3804478"/>
              <a:ext cx="0" cy="376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330 CuadroTexto"/>
          <p:cNvSpPr txBox="1"/>
          <p:nvPr/>
        </p:nvSpPr>
        <p:spPr>
          <a:xfrm>
            <a:off x="1242648" y="4885528"/>
            <a:ext cx="84074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CR" sz="1600" dirty="0" smtClean="0"/>
              <a:t>Práctica</a:t>
            </a:r>
            <a:endParaRPr lang="es-CR" sz="1600" dirty="0"/>
          </a:p>
        </p:txBody>
      </p:sp>
      <p:grpSp>
        <p:nvGrpSpPr>
          <p:cNvPr id="332" name="331 Grupo"/>
          <p:cNvGrpSpPr/>
          <p:nvPr/>
        </p:nvGrpSpPr>
        <p:grpSpPr>
          <a:xfrm>
            <a:off x="3990789" y="4061407"/>
            <a:ext cx="5671256" cy="2411484"/>
            <a:chOff x="6441886" y="2385855"/>
            <a:chExt cx="5671256" cy="2411484"/>
          </a:xfrm>
        </p:grpSpPr>
        <p:grpSp>
          <p:nvGrpSpPr>
            <p:cNvPr id="333" name="332 Grupo"/>
            <p:cNvGrpSpPr/>
            <p:nvPr/>
          </p:nvGrpSpPr>
          <p:grpSpPr>
            <a:xfrm>
              <a:off x="8986085" y="3150800"/>
              <a:ext cx="902525" cy="959051"/>
              <a:chOff x="2195355" y="1741159"/>
              <a:chExt cx="902525" cy="959051"/>
            </a:xfrm>
          </p:grpSpPr>
          <p:sp>
            <p:nvSpPr>
              <p:cNvPr id="397" name="396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398" name="397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399" name="398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334" name="333 Conector recto"/>
            <p:cNvCxnSpPr>
              <a:stCxn id="394" idx="1"/>
            </p:cNvCxnSpPr>
            <p:nvPr/>
          </p:nvCxnSpPr>
          <p:spPr>
            <a:xfrm>
              <a:off x="7696875" y="3393525"/>
              <a:ext cx="1290917" cy="12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334 Conector recto"/>
            <p:cNvCxnSpPr>
              <a:stCxn id="376" idx="1"/>
            </p:cNvCxnSpPr>
            <p:nvPr/>
          </p:nvCxnSpPr>
          <p:spPr>
            <a:xfrm flipV="1">
              <a:off x="7725548" y="3812633"/>
              <a:ext cx="1260537" cy="4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335 Conector recto"/>
            <p:cNvCxnSpPr/>
            <p:nvPr/>
          </p:nvCxnSpPr>
          <p:spPr>
            <a:xfrm>
              <a:off x="9888610" y="3625811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336 CuadroTexto"/>
                <p:cNvSpPr txBox="1"/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37" name="33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337 CuadroTexto"/>
                <p:cNvSpPr txBox="1"/>
                <p:nvPr/>
              </p:nvSpPr>
              <p:spPr>
                <a:xfrm>
                  <a:off x="8996939" y="2385855"/>
                  <a:ext cx="489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CR" sz="1400" i="1">
                            <a:latin typeface="Cambria Math"/>
                          </a:rPr>
                          <m:t>M</m:t>
                        </m:r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38" name="33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6939" y="2385855"/>
                  <a:ext cx="489686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9" name="338 Conector recto"/>
            <p:cNvCxnSpPr/>
            <p:nvPr/>
          </p:nvCxnSpPr>
          <p:spPr>
            <a:xfrm flipV="1">
              <a:off x="10144528" y="2765517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5169" y="3333137"/>
              <a:ext cx="379078" cy="97028"/>
              <a:chOff x="2428859" y="6033846"/>
              <a:chExt cx="503238" cy="152658"/>
            </a:xfrm>
          </p:grpSpPr>
          <p:sp>
            <p:nvSpPr>
              <p:cNvPr id="388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0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95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6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91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41" name="340 Conector recto"/>
            <p:cNvCxnSpPr/>
            <p:nvPr/>
          </p:nvCxnSpPr>
          <p:spPr>
            <a:xfrm>
              <a:off x="6881042" y="339198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6912" y="2694260"/>
              <a:ext cx="379078" cy="97028"/>
              <a:chOff x="2428859" y="6033846"/>
              <a:chExt cx="503238" cy="152658"/>
            </a:xfrm>
          </p:grpSpPr>
          <p:sp>
            <p:nvSpPr>
              <p:cNvPr id="379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1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86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7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2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43" name="342 Conector recto"/>
            <p:cNvCxnSpPr/>
            <p:nvPr/>
          </p:nvCxnSpPr>
          <p:spPr>
            <a:xfrm>
              <a:off x="8494149" y="2765516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343 Conector recto"/>
            <p:cNvCxnSpPr/>
            <p:nvPr/>
          </p:nvCxnSpPr>
          <p:spPr>
            <a:xfrm flipV="1">
              <a:off x="8487858" y="2771747"/>
              <a:ext cx="0" cy="644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344 Conector recto"/>
            <p:cNvCxnSpPr/>
            <p:nvPr/>
          </p:nvCxnSpPr>
          <p:spPr>
            <a:xfrm>
              <a:off x="9375963" y="2753387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346 CuadroTexto"/>
                <p:cNvSpPr txBox="1"/>
                <p:nvPr/>
              </p:nvSpPr>
              <p:spPr>
                <a:xfrm>
                  <a:off x="6441886" y="3184756"/>
                  <a:ext cx="3340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600" b="0" i="1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47" name="34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886" y="3184756"/>
                  <a:ext cx="334066" cy="33855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347 CuadroTexto"/>
                <p:cNvSpPr txBox="1"/>
                <p:nvPr/>
              </p:nvSpPr>
              <p:spPr>
                <a:xfrm>
                  <a:off x="7410150" y="3486369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48" name="34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150" y="3486369"/>
                  <a:ext cx="343812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3842" y="3756975"/>
              <a:ext cx="379078" cy="97028"/>
              <a:chOff x="2428859" y="6033846"/>
              <a:chExt cx="503238" cy="152658"/>
            </a:xfrm>
          </p:grpSpPr>
          <p:sp>
            <p:nvSpPr>
              <p:cNvPr id="370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72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7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73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50" name="349 Conector recto"/>
            <p:cNvCxnSpPr/>
            <p:nvPr/>
          </p:nvCxnSpPr>
          <p:spPr>
            <a:xfrm>
              <a:off x="6890356" y="3818522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350 CuadroTexto"/>
                <p:cNvSpPr txBox="1"/>
                <p:nvPr/>
              </p:nvSpPr>
              <p:spPr>
                <a:xfrm>
                  <a:off x="6470559" y="3608594"/>
                  <a:ext cx="34637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60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51" name="35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559" y="3608594"/>
                  <a:ext cx="346377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351 CuadroTexto"/>
                <p:cNvSpPr txBox="1"/>
                <p:nvPr/>
              </p:nvSpPr>
              <p:spPr>
                <a:xfrm>
                  <a:off x="8018309" y="4198171"/>
                  <a:ext cx="457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400" dirty="0" smtClean="0"/>
                    <a:t>M</a:t>
                  </a:r>
                  <a14:m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52" name="3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309" y="4198171"/>
                  <a:ext cx="457626" cy="30777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2667" t="-2000" b="-2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49218" y="4310496"/>
              <a:ext cx="379078" cy="97028"/>
              <a:chOff x="2428859" y="6033846"/>
              <a:chExt cx="503238" cy="152658"/>
            </a:xfrm>
          </p:grpSpPr>
          <p:sp>
            <p:nvSpPr>
              <p:cNvPr id="361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3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68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9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64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353 CuadroTexto"/>
                <p:cNvSpPr txBox="1"/>
                <p:nvPr/>
              </p:nvSpPr>
              <p:spPr>
                <a:xfrm>
                  <a:off x="10589327" y="3262569"/>
                  <a:ext cx="152381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400" b="0" i="1" smtClean="0">
                            <a:latin typeface="Cambria Math"/>
                          </a:rPr>
                          <m:t>=</m:t>
                        </m:r>
                        <m:r>
                          <a:rPr lang="es-CR" sz="1400" b="0" i="1" smtClean="0"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R" sz="1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54" name="35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327" y="3262569"/>
                  <a:ext cx="1523815" cy="3077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5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8302013" y="4547448"/>
              <a:ext cx="292187" cy="249891"/>
              <a:chOff x="6176852" y="2698817"/>
              <a:chExt cx="292187" cy="249891"/>
            </a:xfrm>
          </p:grpSpPr>
          <p:cxnSp>
            <p:nvCxnSpPr>
              <p:cNvPr id="35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6" name="355 Conector recto"/>
            <p:cNvCxnSpPr/>
            <p:nvPr/>
          </p:nvCxnSpPr>
          <p:spPr>
            <a:xfrm flipV="1">
              <a:off x="8433866" y="3804478"/>
              <a:ext cx="0" cy="376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65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7" y="642954"/>
            <a:ext cx="1455722" cy="137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1510" cy="238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2" y="3275463"/>
            <a:ext cx="4220230" cy="27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721521" y="1942691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#12</a:t>
            </a:r>
            <a:endParaRPr lang="es-CR" dirty="0"/>
          </a:p>
        </p:txBody>
      </p:sp>
      <p:sp>
        <p:nvSpPr>
          <p:cNvPr id="8" name="7 CuadroTexto"/>
          <p:cNvSpPr txBox="1"/>
          <p:nvPr/>
        </p:nvSpPr>
        <p:spPr>
          <a:xfrm>
            <a:off x="5308978" y="2622021"/>
            <a:ext cx="62097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R" sz="1400" dirty="0" smtClean="0"/>
              <a:t>Usando los conceptos vistos en clase hasta el momento, diseñe un circuito que  tome la votación ponderada (los votantes tienen diferente peso en la calificación final) y encienda el led verde cuando la votación es mayor a 3 puntos y el led rojo en caso contrario. Tome en cuenta que antes de la votación, ninguno de los dos leds debe estar encendido y que la votación consiste en que cada uno de los 6 jueces presioné o no el botón, lo  cual da un puntaje  de acuerdo al número (peso) mostrado en la figura.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136341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6721522" y="1621210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#12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5581934" y="2300540"/>
                <a:ext cx="5936778" cy="3196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s-CR" sz="1400" dirty="0" smtClean="0"/>
                  <a:t>Demuestre que la salida del convertidor digital/analógico de 3 bits de tipo escalera R-2R mostrado en la figura está dado por la siguiente expresión:</a:t>
                </a:r>
                <a:br>
                  <a:rPr lang="es-CR" sz="1400" dirty="0" smtClean="0"/>
                </a:br>
                <a:r>
                  <a:rPr lang="es-CR" sz="1400" dirty="0" smtClean="0"/>
                  <a:t/>
                </a:r>
                <a:br>
                  <a:rPr lang="es-CR" sz="1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R" sz="1400" b="0" i="1" smtClean="0">
                            <a:latin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𝐹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R" sz="1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R" sz="1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s-CR" sz="14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s-CR" sz="14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s-CR" sz="1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R" sz="1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s-CR" sz="1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CR" sz="14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s-CR" sz="1400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s-CR" sz="1400" dirty="0" smtClean="0"/>
                  <a:t/>
                </a:r>
                <a:br>
                  <a:rPr lang="es-CR" sz="1400" dirty="0" smtClean="0"/>
                </a:br>
                <a:endParaRPr lang="es-CR" sz="1400" dirty="0" smtClean="0"/>
              </a:p>
              <a:p>
                <a:r>
                  <a:rPr lang="es-CR" sz="1400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R" sz="1400" dirty="0" smtClean="0"/>
                  <a:t>  puede tomar los valores de 0 (tierra) o 1 (Conexión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s-CR" sz="1400" dirty="0" smtClean="0"/>
                  <a:t>)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s-CR" sz="1400" dirty="0" smtClean="0"/>
                  <a:t>Sea </a:t>
                </a:r>
                <a14:m>
                  <m:oMath xmlns:m="http://schemas.openxmlformats.org/officeDocument/2006/math">
                    <m:r>
                      <a:rPr lang="es-CR" sz="1400" b="0" i="1" smtClean="0">
                        <a:latin typeface="Cambria Math"/>
                      </a:rPr>
                      <m:t>𝑅</m:t>
                    </m:r>
                    <m:r>
                      <a:rPr lang="es-CR" sz="1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=10 </m:t>
                    </m:r>
                    <m:r>
                      <a:rPr lang="es-CR" sz="1400" b="0" i="1" smtClean="0">
                        <a:latin typeface="Cambria Math"/>
                      </a:rPr>
                      <m:t>𝐾</m:t>
                    </m:r>
                    <m:r>
                      <m:rPr>
                        <m:sty m:val="p"/>
                      </m:rPr>
                      <a:rPr lang="el-GR" sz="14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s-CR" sz="1400" dirty="0" smtClean="0"/>
                  <a:t> 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𝑟𝑒𝑓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=10 </m:t>
                    </m:r>
                    <m:r>
                      <a:rPr lang="es-CR" sz="1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s-CR" sz="1400" dirty="0" smtClean="0"/>
                  <a:t>, determine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s-CR" sz="1400" dirty="0" smtClean="0"/>
                  <a:t> para lograr las siguientes condiciones de salida: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s-CR" sz="1400" dirty="0" smtClean="0"/>
                  <a:t>Para la combinación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=001</m:t>
                    </m:r>
                  </m:oMath>
                </a14:m>
                <a:r>
                  <a:rPr lang="es-CR" sz="1400" dirty="0" smtClean="0"/>
                  <a:t> la salida sea de  2 V (1 LSB)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s-CR" sz="1400" dirty="0" smtClean="0"/>
                  <a:t>Para </a:t>
                </a:r>
                <a:r>
                  <a:rPr lang="es-CR" sz="1400" dirty="0"/>
                  <a:t>la combinación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</m:t>
                    </m:r>
                    <m:r>
                      <a:rPr lang="es-CR" sz="1400" b="0" i="1" smtClean="0">
                        <a:latin typeface="Cambria Math"/>
                      </a:rPr>
                      <m:t>1</m:t>
                    </m:r>
                    <m:r>
                      <a:rPr lang="es-CR" sz="1400" i="1">
                        <a:latin typeface="Cambria Math"/>
                      </a:rPr>
                      <m:t>0</m:t>
                    </m:r>
                    <m:r>
                      <a:rPr lang="es-CR" sz="1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s-CR" sz="1400" dirty="0"/>
                  <a:t> la salida sea de  </a:t>
                </a:r>
                <a:r>
                  <a:rPr lang="es-CR" sz="1400" dirty="0" smtClean="0"/>
                  <a:t>6V</a:t>
                </a:r>
              </a:p>
              <a:p>
                <a:pPr marL="800100" lvl="1" indent="-342900">
                  <a:buFont typeface="+mj-lt"/>
                  <a:buAutoNum type="alphaLcPeriod"/>
                </a:pPr>
                <a:r>
                  <a:rPr lang="es-CR" sz="1400" dirty="0" smtClean="0"/>
                  <a:t>Voltaje de salida Full escala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s-CR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s-CR" sz="1400" i="1">
                        <a:latin typeface="Cambria Math"/>
                      </a:rPr>
                      <m:t>=1</m:t>
                    </m:r>
                    <m:r>
                      <a:rPr lang="es-CR" sz="1400" b="0" i="1" smtClean="0">
                        <a:latin typeface="Cambria Math"/>
                      </a:rPr>
                      <m:t>1</m:t>
                    </m:r>
                    <m:r>
                      <a:rPr lang="es-CR" sz="1400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es-CR" sz="1400" dirty="0"/>
                  <a:t> </a:t>
                </a:r>
                <a:r>
                  <a:rPr lang="es-CR" sz="1400" dirty="0" smtClean="0"/>
                  <a:t>) de 12 V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s-CR" sz="1400" dirty="0" smtClean="0"/>
                  <a:t>Defina qué es tiempo de asentamiento (</a:t>
                </a:r>
                <a:r>
                  <a:rPr lang="es-CR" sz="1400" dirty="0" err="1" smtClean="0"/>
                  <a:t>Settling</a:t>
                </a:r>
                <a:r>
                  <a:rPr lang="es-CR" sz="1400" dirty="0" smtClean="0"/>
                  <a:t> Time) e indique cuál es este valor para el caso del convertidor  D/A  MC1408.</a:t>
                </a:r>
                <a:endParaRPr lang="es-CR" sz="1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34" y="2300540"/>
                <a:ext cx="5936778" cy="3196196"/>
              </a:xfrm>
              <a:prstGeom prst="rect">
                <a:avLst/>
              </a:prstGeom>
              <a:blipFill rotWithShape="1">
                <a:blip r:embed="rId2"/>
                <a:stretch>
                  <a:fillRect l="-411" t="-571" b="-95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8 Grupo"/>
          <p:cNvGrpSpPr/>
          <p:nvPr/>
        </p:nvGrpSpPr>
        <p:grpSpPr>
          <a:xfrm>
            <a:off x="1143242" y="1118249"/>
            <a:ext cx="3734873" cy="984885"/>
            <a:chOff x="946329" y="1542597"/>
            <a:chExt cx="3734873" cy="984885"/>
          </a:xfrm>
        </p:grpSpPr>
        <p:grpSp>
          <p:nvGrpSpPr>
            <p:cNvPr id="5" name="4 Grupo"/>
            <p:cNvGrpSpPr/>
            <p:nvPr/>
          </p:nvGrpSpPr>
          <p:grpSpPr>
            <a:xfrm>
              <a:off x="1323833" y="1563635"/>
              <a:ext cx="2975213" cy="963847"/>
              <a:chOff x="1187355" y="2388213"/>
              <a:chExt cx="2975213" cy="963847"/>
            </a:xfrm>
          </p:grpSpPr>
          <p:sp>
            <p:nvSpPr>
              <p:cNvPr id="2" name="1 Pentágono"/>
              <p:cNvSpPr/>
              <p:nvPr/>
            </p:nvSpPr>
            <p:spPr>
              <a:xfrm>
                <a:off x="1787857" y="2388213"/>
                <a:ext cx="1774209" cy="963847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600" dirty="0" smtClean="0">
                    <a:solidFill>
                      <a:schemeClr val="tx1"/>
                    </a:solidFill>
                  </a:rPr>
                  <a:t>Convertidor  D/A R-2R</a:t>
                </a:r>
                <a:endParaRPr lang="es-CR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3 Conector recto"/>
              <p:cNvCxnSpPr/>
              <p:nvPr/>
            </p:nvCxnSpPr>
            <p:spPr>
              <a:xfrm>
                <a:off x="1187355" y="2551841"/>
                <a:ext cx="6005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>
                <a:off x="1187355" y="2770205"/>
                <a:ext cx="6005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187355" y="3002217"/>
                <a:ext cx="6005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>
                <a:off x="3562066" y="2870136"/>
                <a:ext cx="6005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5 CuadroTexto"/>
                <p:cNvSpPr txBox="1"/>
                <p:nvPr/>
              </p:nvSpPr>
              <p:spPr>
                <a:xfrm>
                  <a:off x="946329" y="1542597"/>
                  <a:ext cx="3979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6" name="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29" y="1542597"/>
                  <a:ext cx="397994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15 CuadroTexto"/>
                <p:cNvSpPr txBox="1"/>
                <p:nvPr/>
              </p:nvSpPr>
              <p:spPr>
                <a:xfrm>
                  <a:off x="946329" y="1791738"/>
                  <a:ext cx="3938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29" y="1791738"/>
                  <a:ext cx="39382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>
                  <a:off x="946329" y="2023750"/>
                  <a:ext cx="3979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329" y="2023750"/>
                  <a:ext cx="397994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18 CuadroTexto"/>
                <p:cNvSpPr txBox="1"/>
                <p:nvPr/>
              </p:nvSpPr>
              <p:spPr>
                <a:xfrm>
                  <a:off x="4299046" y="1911204"/>
                  <a:ext cx="3821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4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9" name="1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046" y="1911204"/>
                  <a:ext cx="382156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6" name="Picture 4" descr="Image result for r-2r ladder da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2" y="2552130"/>
            <a:ext cx="4801532" cy="294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20489" y="4913381"/>
            <a:ext cx="2843696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 smtClean="0"/>
              <a:t>Práctica para la casa  #12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923847" y="4482494"/>
                <a:ext cx="5628054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es-CR" sz="1400" dirty="0" smtClean="0"/>
                  <a:t>Si el SAR requiere </a:t>
                </a:r>
                <a14:m>
                  <m:oMath xmlns:m="http://schemas.openxmlformats.org/officeDocument/2006/math">
                    <m:r>
                      <a:rPr lang="es-CR" sz="1400" b="0" i="1" smtClean="0">
                        <a:latin typeface="Cambria Math"/>
                      </a:rPr>
                      <m:t>1</m:t>
                    </m:r>
                    <m:r>
                      <a:rPr lang="es-CR" sz="14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s-CR" sz="14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s-CR" sz="1400" dirty="0" smtClean="0"/>
                  <a:t> </a:t>
                </a:r>
                <a:r>
                  <a:rPr lang="es-CR" sz="1400" dirty="0"/>
                  <a:t>para cada </a:t>
                </a:r>
                <a:r>
                  <a:rPr lang="es-CR" sz="1400" dirty="0" smtClean="0"/>
                  <a:t>aproximación, el convertidor D/A tiene un tiempo de asentamiento de 150 </a:t>
                </a:r>
                <a:r>
                  <a:rPr lang="es-CR" sz="1400" dirty="0" err="1" smtClean="0"/>
                  <a:t>ns</a:t>
                </a:r>
                <a:r>
                  <a:rPr lang="es-CR" sz="1400" dirty="0"/>
                  <a:t> </a:t>
                </a:r>
                <a:r>
                  <a:rPr lang="es-CR" sz="1400" dirty="0" smtClean="0"/>
                  <a:t>y el comparador tiene un tiempo de respuesta de 200 </a:t>
                </a:r>
                <a:r>
                  <a:rPr lang="es-CR" sz="1400" dirty="0" err="1" smtClean="0"/>
                  <a:t>ns</a:t>
                </a:r>
                <a:r>
                  <a:rPr lang="es-CR" sz="1400" dirty="0" smtClean="0"/>
                  <a:t>. ¿Cuál es la mínima frecuencia del reloj que se puede utilizar  y cuanto sería el tiempo de conversión total de un valor de entrada para esa frecuencia?</a:t>
                </a:r>
              </a:p>
              <a:p>
                <a:pPr marL="342900" indent="-342900">
                  <a:buFont typeface="+mj-lt"/>
                  <a:buAutoNum type="arabicPeriod" startAt="5"/>
                </a:pPr>
                <a:r>
                  <a:rPr lang="es-CR" sz="14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CR" sz="1400" b="0" i="1" smtClean="0">
                        <a:latin typeface="Cambria Math"/>
                      </a:rPr>
                      <m:t>=3</m:t>
                    </m:r>
                    <m:r>
                      <a:rPr lang="es-CR" sz="14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s-CR" sz="1400" dirty="0" smtClean="0"/>
                  <a:t>y el valor de 1 LSB es de 1V, ¿cuál sería la secuencia de las aproximaciones y cuál sería el valor binario final?</a:t>
                </a:r>
                <a:endParaRPr lang="es-CR" sz="14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47" y="4482494"/>
                <a:ext cx="5628054" cy="1600438"/>
              </a:xfrm>
              <a:prstGeom prst="rect">
                <a:avLst/>
              </a:prstGeom>
              <a:blipFill rotWithShape="1">
                <a:blip r:embed="rId2"/>
                <a:stretch>
                  <a:fillRect l="-433" t="-1141" r="-650" b="-266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101 Grupo"/>
          <p:cNvGrpSpPr/>
          <p:nvPr/>
        </p:nvGrpSpPr>
        <p:grpSpPr>
          <a:xfrm>
            <a:off x="956836" y="850532"/>
            <a:ext cx="4366571" cy="2471420"/>
            <a:chOff x="1407889" y="1261894"/>
            <a:chExt cx="5379486" cy="3134064"/>
          </a:xfrm>
        </p:grpSpPr>
        <p:grpSp>
          <p:nvGrpSpPr>
            <p:cNvPr id="5" name="4 Grupo"/>
            <p:cNvGrpSpPr/>
            <p:nvPr/>
          </p:nvGrpSpPr>
          <p:grpSpPr>
            <a:xfrm flipH="1">
              <a:off x="1953399" y="3733314"/>
              <a:ext cx="3300989" cy="662644"/>
              <a:chOff x="-190103" y="2388213"/>
              <a:chExt cx="4352671" cy="963847"/>
            </a:xfrm>
          </p:grpSpPr>
          <p:sp>
            <p:nvSpPr>
              <p:cNvPr id="2" name="1 Pentágono"/>
              <p:cNvSpPr/>
              <p:nvPr/>
            </p:nvSpPr>
            <p:spPr>
              <a:xfrm>
                <a:off x="1787857" y="2388213"/>
                <a:ext cx="1774209" cy="963847"/>
              </a:xfrm>
              <a:prstGeom prst="homePlat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R" sz="1200" dirty="0" smtClean="0">
                    <a:solidFill>
                      <a:schemeClr val="tx1"/>
                    </a:solidFill>
                  </a:rPr>
                  <a:t>Convertidor  D/A R-2R</a:t>
                </a:r>
                <a:endParaRPr lang="es-C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3 Conector recto"/>
              <p:cNvCxnSpPr/>
              <p:nvPr/>
            </p:nvCxnSpPr>
            <p:spPr>
              <a:xfrm>
                <a:off x="-190103" y="2551841"/>
                <a:ext cx="19779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>
                <a:off x="-190103" y="2770205"/>
                <a:ext cx="19779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-190103" y="3002217"/>
                <a:ext cx="19779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>
                <a:off x="3562066" y="2870136"/>
                <a:ext cx="6005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5 CuadroTexto"/>
                <p:cNvSpPr txBox="1"/>
                <p:nvPr/>
              </p:nvSpPr>
              <p:spPr>
                <a:xfrm flipH="1">
                  <a:off x="5254387" y="3718850"/>
                  <a:ext cx="434547" cy="331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6" name="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54387" y="3718850"/>
                  <a:ext cx="434547" cy="3317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15 CuadroTexto"/>
                <p:cNvSpPr txBox="1"/>
                <p:nvPr/>
              </p:nvSpPr>
              <p:spPr>
                <a:xfrm flipH="1">
                  <a:off x="5258083" y="3890134"/>
                  <a:ext cx="430518" cy="331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6" name="1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58083" y="3890134"/>
                  <a:ext cx="430518" cy="3317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16 CuadroTexto"/>
                <p:cNvSpPr txBox="1"/>
                <p:nvPr/>
              </p:nvSpPr>
              <p:spPr>
                <a:xfrm flipH="1">
                  <a:off x="5254387" y="4049643"/>
                  <a:ext cx="434547" cy="331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1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s-C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R" sz="1100" dirty="0"/>
                </a:p>
              </p:txBody>
            </p:sp>
          </mc:Choice>
          <mc:Fallback xmlns="">
            <p:sp>
              <p:nvSpPr>
                <p:cNvPr id="17" name="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54387" y="4049643"/>
                  <a:ext cx="434547" cy="3317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19 Grupo"/>
            <p:cNvGrpSpPr/>
            <p:nvPr/>
          </p:nvGrpSpPr>
          <p:grpSpPr>
            <a:xfrm>
              <a:off x="1862232" y="2291134"/>
              <a:ext cx="650605" cy="752294"/>
              <a:chOff x="2195355" y="1741159"/>
              <a:chExt cx="902525" cy="959051"/>
            </a:xfrm>
          </p:grpSpPr>
          <p:sp>
            <p:nvSpPr>
              <p:cNvPr id="83" name="82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 sz="1600"/>
              </a:p>
            </p:txBody>
          </p:sp>
          <p:sp>
            <p:nvSpPr>
              <p:cNvPr id="84" name="83 CuadroTexto"/>
              <p:cNvSpPr txBox="1"/>
              <p:nvPr/>
            </p:nvSpPr>
            <p:spPr>
              <a:xfrm>
                <a:off x="2206182" y="1754504"/>
                <a:ext cx="449833" cy="646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/>
                  <a:t>-</a:t>
                </a:r>
              </a:p>
            </p:txBody>
          </p:sp>
          <p:sp>
            <p:nvSpPr>
              <p:cNvPr id="85" name="84 CuadroTexto"/>
              <p:cNvSpPr txBox="1"/>
              <p:nvPr/>
            </p:nvSpPr>
            <p:spPr>
              <a:xfrm>
                <a:off x="2197062" y="2199776"/>
                <a:ext cx="469008" cy="497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/>
                  <a:t>+</a:t>
                </a:r>
              </a:p>
            </p:txBody>
          </p:sp>
        </p:grpSp>
        <p:cxnSp>
          <p:nvCxnSpPr>
            <p:cNvPr id="21" name="20 Conector recto"/>
            <p:cNvCxnSpPr/>
            <p:nvPr/>
          </p:nvCxnSpPr>
          <p:spPr>
            <a:xfrm>
              <a:off x="1407889" y="2491046"/>
              <a:ext cx="4555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1407889" y="2810286"/>
              <a:ext cx="4543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>
              <a:stCxn id="83" idx="0"/>
              <a:endCxn id="90" idx="1"/>
            </p:cNvCxnSpPr>
            <p:nvPr/>
          </p:nvCxnSpPr>
          <p:spPr>
            <a:xfrm flipV="1">
              <a:off x="2512838" y="2667281"/>
              <a:ext cx="773643" cy="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angular"/>
            <p:cNvCxnSpPr/>
            <p:nvPr/>
          </p:nvCxnSpPr>
          <p:spPr>
            <a:xfrm rot="16200000" flipH="1">
              <a:off x="1053469" y="3164706"/>
              <a:ext cx="1254350" cy="545510"/>
            </a:xfrm>
            <a:prstGeom prst="bentConnector3">
              <a:avLst>
                <a:gd name="adj1" fmla="val 1000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89 Rectángulo"/>
            <p:cNvSpPr/>
            <p:nvPr/>
          </p:nvSpPr>
          <p:spPr>
            <a:xfrm>
              <a:off x="3286481" y="2094075"/>
              <a:ext cx="1815152" cy="1146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>
                  <a:solidFill>
                    <a:schemeClr val="tx1"/>
                  </a:solidFill>
                </a:rPr>
                <a:t>SAR</a:t>
              </a:r>
              <a:endParaRPr lang="es-C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72" name="3071 Conector recto"/>
            <p:cNvCxnSpPr/>
            <p:nvPr/>
          </p:nvCxnSpPr>
          <p:spPr>
            <a:xfrm>
              <a:off x="3914098" y="3247789"/>
              <a:ext cx="0" cy="60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97 Conector recto"/>
            <p:cNvCxnSpPr/>
            <p:nvPr/>
          </p:nvCxnSpPr>
          <p:spPr>
            <a:xfrm>
              <a:off x="4194057" y="3217066"/>
              <a:ext cx="0" cy="77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98 Conector recto"/>
            <p:cNvCxnSpPr/>
            <p:nvPr/>
          </p:nvCxnSpPr>
          <p:spPr>
            <a:xfrm>
              <a:off x="4500358" y="3217114"/>
              <a:ext cx="4005" cy="910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3086 Conector recto de flecha"/>
            <p:cNvCxnSpPr>
              <a:endCxn id="90" idx="3"/>
            </p:cNvCxnSpPr>
            <p:nvPr/>
          </p:nvCxnSpPr>
          <p:spPr>
            <a:xfrm flipH="1">
              <a:off x="5101633" y="2663740"/>
              <a:ext cx="672827" cy="35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0" name="3089 CuadroTexto"/>
            <p:cNvSpPr txBox="1"/>
            <p:nvPr/>
          </p:nvSpPr>
          <p:spPr>
            <a:xfrm>
              <a:off x="5366401" y="2328782"/>
              <a:ext cx="640248" cy="35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 smtClean="0"/>
                <a:t>Clock</a:t>
              </a:r>
              <a:endParaRPr lang="es-CR" sz="1200" dirty="0"/>
            </a:p>
          </p:txBody>
        </p:sp>
        <p:grpSp>
          <p:nvGrpSpPr>
            <p:cNvPr id="3098" name="3097 Grupo"/>
            <p:cNvGrpSpPr/>
            <p:nvPr/>
          </p:nvGrpSpPr>
          <p:grpSpPr>
            <a:xfrm>
              <a:off x="5847329" y="2587813"/>
              <a:ext cx="940046" cy="158937"/>
              <a:chOff x="2512838" y="5390866"/>
              <a:chExt cx="4115160" cy="513778"/>
            </a:xfrm>
          </p:grpSpPr>
          <p:grpSp>
            <p:nvGrpSpPr>
              <p:cNvPr id="3097" name="3096 Grupo"/>
              <p:cNvGrpSpPr/>
              <p:nvPr/>
            </p:nvGrpSpPr>
            <p:grpSpPr>
              <a:xfrm>
                <a:off x="3754339" y="5390866"/>
                <a:ext cx="1503745" cy="513778"/>
                <a:chOff x="3754339" y="5390866"/>
                <a:chExt cx="1503745" cy="513778"/>
              </a:xfrm>
            </p:grpSpPr>
            <p:cxnSp>
              <p:nvCxnSpPr>
                <p:cNvPr id="3092" name="3091 Conector angular"/>
                <p:cNvCxnSpPr/>
                <p:nvPr/>
              </p:nvCxnSpPr>
              <p:spPr>
                <a:xfrm flipV="1">
                  <a:off x="3754339" y="5390866"/>
                  <a:ext cx="750024" cy="513777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118 Conector angular"/>
                <p:cNvCxnSpPr/>
                <p:nvPr/>
              </p:nvCxnSpPr>
              <p:spPr>
                <a:xfrm rot="10800000">
                  <a:off x="4504364" y="5390867"/>
                  <a:ext cx="753720" cy="513777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124 Grupo"/>
              <p:cNvGrpSpPr/>
              <p:nvPr/>
            </p:nvGrpSpPr>
            <p:grpSpPr>
              <a:xfrm>
                <a:off x="5124253" y="5390866"/>
                <a:ext cx="1503745" cy="513778"/>
                <a:chOff x="3754339" y="5390866"/>
                <a:chExt cx="1503745" cy="513778"/>
              </a:xfrm>
            </p:grpSpPr>
            <p:cxnSp>
              <p:nvCxnSpPr>
                <p:cNvPr id="126" name="125 Conector angular"/>
                <p:cNvCxnSpPr/>
                <p:nvPr/>
              </p:nvCxnSpPr>
              <p:spPr>
                <a:xfrm flipV="1">
                  <a:off x="3754339" y="5390866"/>
                  <a:ext cx="750024" cy="513777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126 Conector angular"/>
                <p:cNvCxnSpPr/>
                <p:nvPr/>
              </p:nvCxnSpPr>
              <p:spPr>
                <a:xfrm rot="10800000">
                  <a:off x="4504364" y="5390867"/>
                  <a:ext cx="753720" cy="513777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127 Grupo"/>
              <p:cNvGrpSpPr/>
              <p:nvPr/>
            </p:nvGrpSpPr>
            <p:grpSpPr>
              <a:xfrm>
                <a:off x="2512838" y="5390866"/>
                <a:ext cx="1503745" cy="513778"/>
                <a:chOff x="3754339" y="5390866"/>
                <a:chExt cx="1503745" cy="513778"/>
              </a:xfrm>
            </p:grpSpPr>
            <p:cxnSp>
              <p:nvCxnSpPr>
                <p:cNvPr id="129" name="128 Conector angular"/>
                <p:cNvCxnSpPr/>
                <p:nvPr/>
              </p:nvCxnSpPr>
              <p:spPr>
                <a:xfrm flipV="1">
                  <a:off x="3754339" y="5390866"/>
                  <a:ext cx="750024" cy="513777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129 Conector angular"/>
                <p:cNvCxnSpPr/>
                <p:nvPr/>
              </p:nvCxnSpPr>
              <p:spPr>
                <a:xfrm rot="10800000">
                  <a:off x="4504364" y="5390867"/>
                  <a:ext cx="753720" cy="513777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00" name="3099 Conector angular"/>
            <p:cNvCxnSpPr/>
            <p:nvPr/>
          </p:nvCxnSpPr>
          <p:spPr>
            <a:xfrm rot="16200000" flipH="1">
              <a:off x="3127988" y="1467725"/>
              <a:ext cx="678290" cy="574410"/>
            </a:xfrm>
            <a:prstGeom prst="bentConnector3">
              <a:avLst>
                <a:gd name="adj1" fmla="val -432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134 Conector angular"/>
            <p:cNvCxnSpPr/>
            <p:nvPr/>
          </p:nvCxnSpPr>
          <p:spPr>
            <a:xfrm rot="10800000" flipV="1">
              <a:off x="4728729" y="1415786"/>
              <a:ext cx="718184" cy="678290"/>
            </a:xfrm>
            <a:prstGeom prst="bentConnector3">
              <a:avLst>
                <a:gd name="adj1" fmla="val 9940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41 CuadroTexto"/>
            <p:cNvSpPr txBox="1"/>
            <p:nvPr/>
          </p:nvSpPr>
          <p:spPr>
            <a:xfrm>
              <a:off x="2507377" y="1261895"/>
              <a:ext cx="642222" cy="35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Inicio</a:t>
              </a:r>
              <a:endParaRPr lang="es-CR" sz="1200" dirty="0"/>
            </a:p>
          </p:txBody>
        </p:sp>
        <p:sp>
          <p:nvSpPr>
            <p:cNvPr id="143" name="142 CuadroTexto"/>
            <p:cNvSpPr txBox="1"/>
            <p:nvPr/>
          </p:nvSpPr>
          <p:spPr>
            <a:xfrm>
              <a:off x="5485759" y="1261894"/>
              <a:ext cx="544427" cy="35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EOC</a:t>
              </a:r>
              <a:endParaRPr lang="es-C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102 CuadroTexto"/>
              <p:cNvSpPr txBox="1"/>
              <p:nvPr/>
            </p:nvSpPr>
            <p:spPr>
              <a:xfrm>
                <a:off x="504555" y="1623473"/>
                <a:ext cx="3530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103" name="10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5" y="1623473"/>
                <a:ext cx="35308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145 CuadroTexto"/>
          <p:cNvSpPr txBox="1"/>
          <p:nvPr/>
        </p:nvSpPr>
        <p:spPr>
          <a:xfrm>
            <a:off x="474329" y="243408"/>
            <a:ext cx="3537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400" dirty="0" smtClean="0"/>
              <a:t>Convertidor A/D de Aproximaciones Sucesivas</a:t>
            </a:r>
            <a:endParaRPr lang="es-CR" sz="1400" dirty="0"/>
          </a:p>
        </p:txBody>
      </p:sp>
      <p:grpSp>
        <p:nvGrpSpPr>
          <p:cNvPr id="138" name="137 Grupo"/>
          <p:cNvGrpSpPr/>
          <p:nvPr/>
        </p:nvGrpSpPr>
        <p:grpSpPr>
          <a:xfrm>
            <a:off x="6303960" y="243408"/>
            <a:ext cx="4596321" cy="3673902"/>
            <a:chOff x="3077825" y="2971582"/>
            <a:chExt cx="4596321" cy="3673902"/>
          </a:xfrm>
        </p:grpSpPr>
        <p:sp>
          <p:nvSpPr>
            <p:cNvPr id="147" name="146 CuadroTexto"/>
            <p:cNvSpPr txBox="1"/>
            <p:nvPr/>
          </p:nvSpPr>
          <p:spPr>
            <a:xfrm>
              <a:off x="3077825" y="4602749"/>
              <a:ext cx="5212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Inicio</a:t>
              </a:r>
              <a:endParaRPr lang="es-CR" sz="1200" dirty="0"/>
            </a:p>
          </p:txBody>
        </p:sp>
        <p:sp>
          <p:nvSpPr>
            <p:cNvPr id="104" name="103 CuadroTexto"/>
            <p:cNvSpPr txBox="1"/>
            <p:nvPr/>
          </p:nvSpPr>
          <p:spPr>
            <a:xfrm>
              <a:off x="3601290" y="461730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100</a:t>
              </a:r>
              <a:endParaRPr lang="es-CR" sz="1200" dirty="0"/>
            </a:p>
          </p:txBody>
        </p:sp>
        <p:sp>
          <p:nvSpPr>
            <p:cNvPr id="184" name="183 CuadroTexto"/>
            <p:cNvSpPr txBox="1"/>
            <p:nvPr/>
          </p:nvSpPr>
          <p:spPr>
            <a:xfrm>
              <a:off x="7234702" y="587244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001</a:t>
              </a:r>
              <a:endParaRPr lang="es-CR" sz="1200" dirty="0"/>
            </a:p>
          </p:txBody>
        </p:sp>
        <p:sp>
          <p:nvSpPr>
            <p:cNvPr id="185" name="184 CuadroTexto"/>
            <p:cNvSpPr txBox="1"/>
            <p:nvPr/>
          </p:nvSpPr>
          <p:spPr>
            <a:xfrm>
              <a:off x="7234702" y="636848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000</a:t>
              </a:r>
              <a:endParaRPr lang="es-CR" sz="1200" dirty="0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7253838" y="4952968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011</a:t>
              </a:r>
              <a:endParaRPr lang="es-CR" sz="1200" dirty="0"/>
            </a:p>
          </p:txBody>
        </p:sp>
        <p:sp>
          <p:nvSpPr>
            <p:cNvPr id="194" name="193 CuadroTexto"/>
            <p:cNvSpPr txBox="1"/>
            <p:nvPr/>
          </p:nvSpPr>
          <p:spPr>
            <a:xfrm>
              <a:off x="7253838" y="544901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010</a:t>
              </a:r>
              <a:endParaRPr lang="es-CR" sz="1200" dirty="0"/>
            </a:p>
          </p:txBody>
        </p:sp>
        <p:sp>
          <p:nvSpPr>
            <p:cNvPr id="197" name="196 CuadroTexto"/>
            <p:cNvSpPr txBox="1"/>
            <p:nvPr/>
          </p:nvSpPr>
          <p:spPr>
            <a:xfrm>
              <a:off x="7244270" y="397229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1</a:t>
              </a:r>
              <a:r>
                <a:rPr lang="es-CR" sz="1200" dirty="0" smtClean="0"/>
                <a:t>01</a:t>
              </a:r>
              <a:endParaRPr lang="es-CR" sz="1200" dirty="0"/>
            </a:p>
          </p:txBody>
        </p:sp>
        <p:sp>
          <p:nvSpPr>
            <p:cNvPr id="198" name="197 CuadroTexto"/>
            <p:cNvSpPr txBox="1"/>
            <p:nvPr/>
          </p:nvSpPr>
          <p:spPr>
            <a:xfrm>
              <a:off x="7244270" y="446833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100</a:t>
              </a:r>
              <a:endParaRPr lang="es-CR" sz="1200" dirty="0"/>
            </a:p>
          </p:txBody>
        </p:sp>
        <p:sp>
          <p:nvSpPr>
            <p:cNvPr id="201" name="200 CuadroTexto"/>
            <p:cNvSpPr txBox="1"/>
            <p:nvPr/>
          </p:nvSpPr>
          <p:spPr>
            <a:xfrm>
              <a:off x="7244270" y="297158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1</a:t>
              </a:r>
              <a:r>
                <a:rPr lang="es-CR" sz="1200" dirty="0"/>
                <a:t>1</a:t>
              </a:r>
              <a:r>
                <a:rPr lang="es-CR" sz="1200" dirty="0" smtClean="0"/>
                <a:t>1</a:t>
              </a:r>
              <a:endParaRPr lang="es-CR" sz="1200" dirty="0"/>
            </a:p>
          </p:txBody>
        </p:sp>
        <p:sp>
          <p:nvSpPr>
            <p:cNvPr id="202" name="201 CuadroTexto"/>
            <p:cNvSpPr txBox="1"/>
            <p:nvPr/>
          </p:nvSpPr>
          <p:spPr>
            <a:xfrm>
              <a:off x="7244270" y="3467627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1</a:t>
              </a:r>
              <a:r>
                <a:rPr lang="es-CR" sz="1200" dirty="0"/>
                <a:t>1</a:t>
              </a:r>
              <a:r>
                <a:rPr lang="es-CR" sz="1200" dirty="0" smtClean="0"/>
                <a:t>0</a:t>
              </a:r>
              <a:endParaRPr lang="es-CR" sz="1200" dirty="0"/>
            </a:p>
          </p:txBody>
        </p:sp>
        <p:grpSp>
          <p:nvGrpSpPr>
            <p:cNvPr id="132" name="131 Grupo"/>
            <p:cNvGrpSpPr/>
            <p:nvPr/>
          </p:nvGrpSpPr>
          <p:grpSpPr>
            <a:xfrm>
              <a:off x="6765210" y="3149312"/>
              <a:ext cx="488628" cy="461753"/>
              <a:chOff x="6735160" y="3098599"/>
              <a:chExt cx="488628" cy="461753"/>
            </a:xfrm>
          </p:grpSpPr>
          <p:cxnSp>
            <p:nvCxnSpPr>
              <p:cNvPr id="199" name="198 Conector recto de flecha"/>
              <p:cNvCxnSpPr/>
              <p:nvPr/>
            </p:nvCxnSpPr>
            <p:spPr>
              <a:xfrm flipV="1">
                <a:off x="6735160" y="3098599"/>
                <a:ext cx="488628" cy="211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210 Conector recto de flecha"/>
              <p:cNvCxnSpPr/>
              <p:nvPr/>
            </p:nvCxnSpPr>
            <p:spPr>
              <a:xfrm>
                <a:off x="6735160" y="3310469"/>
                <a:ext cx="488628" cy="2498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214 Grupo"/>
            <p:cNvGrpSpPr/>
            <p:nvPr/>
          </p:nvGrpSpPr>
          <p:grpSpPr>
            <a:xfrm>
              <a:off x="6755642" y="4107533"/>
              <a:ext cx="488628" cy="461753"/>
              <a:chOff x="6735160" y="3098599"/>
              <a:chExt cx="488628" cy="461753"/>
            </a:xfrm>
          </p:grpSpPr>
          <p:cxnSp>
            <p:nvCxnSpPr>
              <p:cNvPr id="216" name="215 Conector recto de flecha"/>
              <p:cNvCxnSpPr/>
              <p:nvPr/>
            </p:nvCxnSpPr>
            <p:spPr>
              <a:xfrm flipV="1">
                <a:off x="6735160" y="3098599"/>
                <a:ext cx="488628" cy="211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216 Conector recto de flecha"/>
              <p:cNvCxnSpPr/>
              <p:nvPr/>
            </p:nvCxnSpPr>
            <p:spPr>
              <a:xfrm>
                <a:off x="6735160" y="3310469"/>
                <a:ext cx="488628" cy="2498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217 Grupo"/>
            <p:cNvGrpSpPr/>
            <p:nvPr/>
          </p:nvGrpSpPr>
          <p:grpSpPr>
            <a:xfrm>
              <a:off x="6765210" y="5050608"/>
              <a:ext cx="488628" cy="461753"/>
              <a:chOff x="6735160" y="3098599"/>
              <a:chExt cx="488628" cy="461753"/>
            </a:xfrm>
          </p:grpSpPr>
          <p:cxnSp>
            <p:nvCxnSpPr>
              <p:cNvPr id="219" name="218 Conector recto de flecha"/>
              <p:cNvCxnSpPr/>
              <p:nvPr/>
            </p:nvCxnSpPr>
            <p:spPr>
              <a:xfrm flipV="1">
                <a:off x="6735160" y="3098599"/>
                <a:ext cx="488628" cy="211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219 Conector recto de flecha"/>
              <p:cNvCxnSpPr/>
              <p:nvPr/>
            </p:nvCxnSpPr>
            <p:spPr>
              <a:xfrm>
                <a:off x="6735160" y="3310469"/>
                <a:ext cx="488628" cy="2498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220 Grupo"/>
            <p:cNvGrpSpPr/>
            <p:nvPr/>
          </p:nvGrpSpPr>
          <p:grpSpPr>
            <a:xfrm>
              <a:off x="6746074" y="6010939"/>
              <a:ext cx="488628" cy="461753"/>
              <a:chOff x="6735160" y="3098599"/>
              <a:chExt cx="488628" cy="461753"/>
            </a:xfrm>
          </p:grpSpPr>
          <p:cxnSp>
            <p:nvCxnSpPr>
              <p:cNvPr id="222" name="221 Conector recto de flecha"/>
              <p:cNvCxnSpPr/>
              <p:nvPr/>
            </p:nvCxnSpPr>
            <p:spPr>
              <a:xfrm flipV="1">
                <a:off x="6735160" y="3098599"/>
                <a:ext cx="488628" cy="211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222 Conector recto de flecha"/>
              <p:cNvCxnSpPr/>
              <p:nvPr/>
            </p:nvCxnSpPr>
            <p:spPr>
              <a:xfrm>
                <a:off x="6735160" y="3310469"/>
                <a:ext cx="488628" cy="2498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223 CuadroTexto"/>
            <p:cNvSpPr txBox="1"/>
            <p:nvPr/>
          </p:nvSpPr>
          <p:spPr>
            <a:xfrm>
              <a:off x="6335334" y="323814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1</a:t>
              </a:r>
              <a:r>
                <a:rPr lang="es-CR" sz="1200" dirty="0"/>
                <a:t>1</a:t>
              </a:r>
              <a:r>
                <a:rPr lang="es-CR" sz="1200" dirty="0" smtClean="0"/>
                <a:t>1</a:t>
              </a:r>
              <a:endParaRPr lang="es-CR" sz="1200" dirty="0"/>
            </a:p>
          </p:txBody>
        </p:sp>
        <p:sp>
          <p:nvSpPr>
            <p:cNvPr id="225" name="224 CuadroTexto"/>
            <p:cNvSpPr txBox="1"/>
            <p:nvPr/>
          </p:nvSpPr>
          <p:spPr>
            <a:xfrm>
              <a:off x="6325766" y="420637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101</a:t>
              </a:r>
              <a:endParaRPr lang="es-CR" sz="1200" dirty="0"/>
            </a:p>
          </p:txBody>
        </p:sp>
        <p:grpSp>
          <p:nvGrpSpPr>
            <p:cNvPr id="226" name="225 Grupo"/>
            <p:cNvGrpSpPr/>
            <p:nvPr/>
          </p:nvGrpSpPr>
          <p:grpSpPr>
            <a:xfrm>
              <a:off x="5646094" y="3486123"/>
              <a:ext cx="679672" cy="858756"/>
              <a:chOff x="6735160" y="2920869"/>
              <a:chExt cx="679672" cy="858756"/>
            </a:xfrm>
          </p:grpSpPr>
          <p:cxnSp>
            <p:nvCxnSpPr>
              <p:cNvPr id="227" name="226 Conector recto de flecha"/>
              <p:cNvCxnSpPr/>
              <p:nvPr/>
            </p:nvCxnSpPr>
            <p:spPr>
              <a:xfrm flipV="1">
                <a:off x="6735160" y="2920869"/>
                <a:ext cx="679672" cy="389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227 Conector recto de flecha"/>
              <p:cNvCxnSpPr>
                <a:endCxn id="225" idx="1"/>
              </p:cNvCxnSpPr>
              <p:nvPr/>
            </p:nvCxnSpPr>
            <p:spPr>
              <a:xfrm>
                <a:off x="6735160" y="3310469"/>
                <a:ext cx="679672" cy="4691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230 CuadroTexto"/>
            <p:cNvSpPr txBox="1"/>
            <p:nvPr/>
          </p:nvSpPr>
          <p:spPr>
            <a:xfrm>
              <a:off x="6325766" y="5147732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/>
                <a:t>0</a:t>
              </a:r>
              <a:r>
                <a:rPr lang="es-CR" sz="1200" dirty="0" smtClean="0"/>
                <a:t>11</a:t>
              </a:r>
              <a:endParaRPr lang="es-CR" sz="1200" dirty="0"/>
            </a:p>
          </p:txBody>
        </p:sp>
        <p:sp>
          <p:nvSpPr>
            <p:cNvPr id="232" name="231 CuadroTexto"/>
            <p:cNvSpPr txBox="1"/>
            <p:nvPr/>
          </p:nvSpPr>
          <p:spPr>
            <a:xfrm>
              <a:off x="6316198" y="611597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001</a:t>
              </a:r>
              <a:endParaRPr lang="es-CR" sz="1200" dirty="0"/>
            </a:p>
          </p:txBody>
        </p:sp>
        <p:grpSp>
          <p:nvGrpSpPr>
            <p:cNvPr id="233" name="232 Grupo"/>
            <p:cNvGrpSpPr/>
            <p:nvPr/>
          </p:nvGrpSpPr>
          <p:grpSpPr>
            <a:xfrm>
              <a:off x="5636526" y="5395715"/>
              <a:ext cx="679672" cy="858756"/>
              <a:chOff x="6735160" y="2920869"/>
              <a:chExt cx="679672" cy="858756"/>
            </a:xfrm>
          </p:grpSpPr>
          <p:cxnSp>
            <p:nvCxnSpPr>
              <p:cNvPr id="234" name="233 Conector recto de flecha"/>
              <p:cNvCxnSpPr/>
              <p:nvPr/>
            </p:nvCxnSpPr>
            <p:spPr>
              <a:xfrm flipV="1">
                <a:off x="6735160" y="2920869"/>
                <a:ext cx="679672" cy="389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234 Conector recto de flecha"/>
              <p:cNvCxnSpPr>
                <a:endCxn id="232" idx="1"/>
              </p:cNvCxnSpPr>
              <p:nvPr/>
            </p:nvCxnSpPr>
            <p:spPr>
              <a:xfrm>
                <a:off x="6735160" y="3310469"/>
                <a:ext cx="679672" cy="4691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235 CuadroTexto"/>
            <p:cNvSpPr txBox="1"/>
            <p:nvPr/>
          </p:nvSpPr>
          <p:spPr>
            <a:xfrm>
              <a:off x="5213059" y="3737223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110</a:t>
              </a:r>
              <a:endParaRPr lang="es-CR" sz="1200" dirty="0"/>
            </a:p>
          </p:txBody>
        </p:sp>
        <p:sp>
          <p:nvSpPr>
            <p:cNvPr id="237" name="236 CuadroTexto"/>
            <p:cNvSpPr txBox="1"/>
            <p:nvPr/>
          </p:nvSpPr>
          <p:spPr>
            <a:xfrm>
              <a:off x="5172557" y="56277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010</a:t>
              </a:r>
              <a:endParaRPr lang="es-CR" sz="1200" dirty="0"/>
            </a:p>
          </p:txBody>
        </p:sp>
        <p:grpSp>
          <p:nvGrpSpPr>
            <p:cNvPr id="238" name="237 Grupo"/>
            <p:cNvGrpSpPr/>
            <p:nvPr/>
          </p:nvGrpSpPr>
          <p:grpSpPr>
            <a:xfrm>
              <a:off x="4082069" y="3915014"/>
              <a:ext cx="1177930" cy="1801147"/>
              <a:chOff x="6236902" y="2920869"/>
              <a:chExt cx="1177930" cy="1801147"/>
            </a:xfrm>
          </p:grpSpPr>
          <p:cxnSp>
            <p:nvCxnSpPr>
              <p:cNvPr id="239" name="238 Conector recto de flecha"/>
              <p:cNvCxnSpPr/>
              <p:nvPr/>
            </p:nvCxnSpPr>
            <p:spPr>
              <a:xfrm flipV="1">
                <a:off x="6273430" y="2920869"/>
                <a:ext cx="1141402" cy="654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239 Conector recto de flecha"/>
              <p:cNvCxnSpPr/>
              <p:nvPr/>
            </p:nvCxnSpPr>
            <p:spPr>
              <a:xfrm>
                <a:off x="6236902" y="3969121"/>
                <a:ext cx="1090728" cy="752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85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CuadroTexto"/>
              <p:cNvSpPr txBox="1"/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Análisis de Circuitos Aritméticos utilizando </a:t>
                </a:r>
                <a:r>
                  <a:rPr lang="es-CR" sz="2000" dirty="0" smtClean="0">
                    <a:solidFill>
                      <a:prstClr val="black"/>
                    </a:solidFill>
                  </a:rPr>
                  <a:t>CCV   </a:t>
                </a:r>
                <a:r>
                  <a:rPr lang="es-CR" sz="20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20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20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2000">
                        <a:latin typeface="Cambria Math"/>
                      </a:rPr>
                      <m:t>y</m:t>
                    </m:r>
                    <m:r>
                      <a:rPr lang="es-CR" sz="20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200" dirty="0">
                        <a:ea typeface="Cambria Math"/>
                      </a:rPr>
                      <m:t>→</m:t>
                    </m:r>
                    <m:r>
                      <a:rPr lang="es-CR" sz="12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2000" dirty="0">
                    <a:solidFill>
                      <a:prstClr val="black"/>
                    </a:solidFill>
                  </a:rPr>
                  <a:t>)</a:t>
                </a:r>
                <a:r>
                  <a:rPr lang="es-CR" sz="2000" dirty="0" smtClean="0"/>
                  <a:t> </a:t>
                </a:r>
                <a:endParaRPr lang="es-CR" sz="1200" dirty="0"/>
              </a:p>
            </p:txBody>
          </p:sp>
        </mc:Choice>
        <mc:Fallback xmlns="">
          <p:sp>
            <p:nvSpPr>
              <p:cNvPr id="82" name="8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22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754826" y="2355546"/>
                <a:ext cx="1918474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𝑜𝑦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6" y="2355546"/>
                <a:ext cx="1918474" cy="64556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231 CuadroTexto"/>
          <p:cNvSpPr txBox="1"/>
          <p:nvPr/>
        </p:nvSpPr>
        <p:spPr>
          <a:xfrm>
            <a:off x="844635" y="1284887"/>
            <a:ext cx="227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1600" dirty="0" smtClean="0"/>
              <a:t>Amplificador Logarítmico</a:t>
            </a:r>
            <a:endParaRPr lang="es-CR" sz="1600" dirty="0"/>
          </a:p>
        </p:txBody>
      </p:sp>
      <p:grpSp>
        <p:nvGrpSpPr>
          <p:cNvPr id="31" name="30 Grupo"/>
          <p:cNvGrpSpPr/>
          <p:nvPr/>
        </p:nvGrpSpPr>
        <p:grpSpPr>
          <a:xfrm>
            <a:off x="1156724" y="2595611"/>
            <a:ext cx="4411053" cy="1974803"/>
            <a:chOff x="570518" y="2330490"/>
            <a:chExt cx="4411053" cy="1974803"/>
          </a:xfrm>
        </p:grpSpPr>
        <p:grpSp>
          <p:nvGrpSpPr>
            <p:cNvPr id="16" name="15 Grupo"/>
            <p:cNvGrpSpPr/>
            <p:nvPr/>
          </p:nvGrpSpPr>
          <p:grpSpPr>
            <a:xfrm>
              <a:off x="1825507" y="3346242"/>
              <a:ext cx="2995282" cy="959051"/>
              <a:chOff x="906145" y="1741159"/>
              <a:chExt cx="2995282" cy="959051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5" name="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10" name="9 Conector recto"/>
              <p:cNvCxnSpPr>
                <a:stCxn id="100" idx="1"/>
              </p:cNvCxnSpPr>
              <p:nvPr/>
            </p:nvCxnSpPr>
            <p:spPr>
              <a:xfrm>
                <a:off x="906145" y="1983884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097880" y="2216170"/>
                <a:ext cx="8035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109 CuadroTexto"/>
                <p:cNvSpPr txBox="1"/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0" name="10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498266" y="4016432"/>
              <a:ext cx="292187" cy="249891"/>
              <a:chOff x="6176852" y="2698817"/>
              <a:chExt cx="292187" cy="249891"/>
            </a:xfrm>
          </p:grpSpPr>
          <p:cxnSp>
            <p:nvCxnSpPr>
              <p:cNvPr id="15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801" y="3528579"/>
              <a:ext cx="379078" cy="97028"/>
              <a:chOff x="2428859" y="6033846"/>
              <a:chExt cx="503238" cy="152658"/>
            </a:xfrm>
          </p:grpSpPr>
          <p:sp>
            <p:nvSpPr>
              <p:cNvPr id="93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6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01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7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3" name="102 Conector recto"/>
            <p:cNvCxnSpPr/>
            <p:nvPr/>
          </p:nvCxnSpPr>
          <p:spPr>
            <a:xfrm>
              <a:off x="1018988" y="360109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4660008" y="3500149"/>
                  <a:ext cx="321563" cy="265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s-CR" sz="16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2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008" y="3500149"/>
                  <a:ext cx="321563" cy="2656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385" r="-5769" b="-2093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72 CuadroTexto"/>
                <p:cNvSpPr txBox="1"/>
                <p:nvPr/>
              </p:nvSpPr>
              <p:spPr>
                <a:xfrm>
                  <a:off x="570518" y="3380198"/>
                  <a:ext cx="418063" cy="357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73" name="7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8" y="3380198"/>
                  <a:ext cx="418063" cy="3579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>
              <a:off x="3553799" y="2796105"/>
              <a:ext cx="441123" cy="323498"/>
              <a:chOff x="3201506" y="3279913"/>
              <a:chExt cx="493712" cy="412612"/>
            </a:xfrm>
          </p:grpSpPr>
          <p:cxnSp>
            <p:nvCxnSpPr>
              <p:cNvPr id="160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01506" y="3495677"/>
                <a:ext cx="3165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2 Conector angular"/>
            <p:cNvCxnSpPr/>
            <p:nvPr/>
          </p:nvCxnSpPr>
          <p:spPr>
            <a:xfrm rot="16200000" flipH="1">
              <a:off x="3809263" y="3297025"/>
              <a:ext cx="706321" cy="351161"/>
            </a:xfrm>
            <a:prstGeom prst="bentConnector3">
              <a:avLst>
                <a:gd name="adj1" fmla="val 5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404788" y="2957854"/>
              <a:ext cx="292187" cy="309809"/>
              <a:chOff x="6176852" y="2638899"/>
              <a:chExt cx="292187" cy="309809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38899"/>
                <a:ext cx="0" cy="222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213 Conector angular"/>
            <p:cNvCxnSpPr/>
            <p:nvPr/>
          </p:nvCxnSpPr>
          <p:spPr>
            <a:xfrm rot="10800000" flipV="1">
              <a:off x="2598687" y="2330490"/>
              <a:ext cx="1388157" cy="1264541"/>
            </a:xfrm>
            <a:prstGeom prst="bentConnector3">
              <a:avLst>
                <a:gd name="adj1" fmla="val 1011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215 Conector recto"/>
            <p:cNvCxnSpPr/>
            <p:nvPr/>
          </p:nvCxnSpPr>
          <p:spPr>
            <a:xfrm flipV="1">
              <a:off x="3994922" y="2330491"/>
              <a:ext cx="0" cy="465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73 Grupo"/>
          <p:cNvGrpSpPr/>
          <p:nvPr/>
        </p:nvGrpSpPr>
        <p:grpSpPr>
          <a:xfrm>
            <a:off x="7072481" y="1297570"/>
            <a:ext cx="4396718" cy="2782355"/>
            <a:chOff x="7072481" y="1297570"/>
            <a:chExt cx="4396718" cy="2782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216 CuadroTexto"/>
                <p:cNvSpPr txBox="1"/>
                <p:nvPr/>
              </p:nvSpPr>
              <p:spPr>
                <a:xfrm>
                  <a:off x="7330907" y="2158289"/>
                  <a:ext cx="1371209" cy="4801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</m:t>
                        </m:r>
                        <m:r>
                          <a:rPr lang="es-CR" sz="1600" i="1">
                            <a:latin typeface="Cambria Math"/>
                          </a:rPr>
                          <m:t>𝑅</m:t>
                        </m:r>
                        <m:sSub>
                          <m:sSubPr>
                            <m:ctrlPr>
                              <a:rPr lang="es-C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CR" sz="16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sSup>
                          <m:sSup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s-CR" sz="16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s-CR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6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CR" sz="16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CR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R" sz="1600" i="1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CR" sz="1600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17" name="21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907" y="2158289"/>
                  <a:ext cx="1371209" cy="4801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217 CuadroTexto"/>
            <p:cNvSpPr txBox="1"/>
            <p:nvPr/>
          </p:nvSpPr>
          <p:spPr>
            <a:xfrm>
              <a:off x="7565619" y="1297570"/>
              <a:ext cx="22940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 smtClean="0"/>
                <a:t>Amplificador Exponencial</a:t>
              </a:r>
              <a:endParaRPr lang="es-CR" sz="1600" dirty="0"/>
            </a:p>
          </p:txBody>
        </p:sp>
        <p:grpSp>
          <p:nvGrpSpPr>
            <p:cNvPr id="260" name="259 Grupo"/>
            <p:cNvGrpSpPr/>
            <p:nvPr/>
          </p:nvGrpSpPr>
          <p:grpSpPr>
            <a:xfrm>
              <a:off x="9607635" y="2732486"/>
              <a:ext cx="902525" cy="959051"/>
              <a:chOff x="2195355" y="1741159"/>
              <a:chExt cx="902525" cy="959051"/>
            </a:xfrm>
          </p:grpSpPr>
          <p:sp>
            <p:nvSpPr>
              <p:cNvPr id="264" name="263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65" name="264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266" name="265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262" name="261 Conector recto"/>
            <p:cNvCxnSpPr/>
            <p:nvPr/>
          </p:nvCxnSpPr>
          <p:spPr>
            <a:xfrm>
              <a:off x="9137278" y="3538721"/>
              <a:ext cx="47035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262 Conector recto"/>
            <p:cNvCxnSpPr/>
            <p:nvPr/>
          </p:nvCxnSpPr>
          <p:spPr>
            <a:xfrm>
              <a:off x="10466960" y="3207497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220 CuadroTexto"/>
                <p:cNvSpPr txBox="1"/>
                <p:nvPr/>
              </p:nvSpPr>
              <p:spPr>
                <a:xfrm>
                  <a:off x="9745101" y="1913130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21" name="22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5101" y="1913130"/>
                  <a:ext cx="343812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9003333" y="3549513"/>
              <a:ext cx="292187" cy="249891"/>
              <a:chOff x="6176852" y="2698817"/>
              <a:chExt cx="292187" cy="249891"/>
            </a:xfrm>
          </p:grpSpPr>
          <p:cxnSp>
            <p:nvCxnSpPr>
              <p:cNvPr id="256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5101" y="2242262"/>
              <a:ext cx="379078" cy="97028"/>
              <a:chOff x="2428859" y="6033846"/>
              <a:chExt cx="503238" cy="152658"/>
            </a:xfrm>
          </p:grpSpPr>
          <p:sp>
            <p:nvSpPr>
              <p:cNvPr id="247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9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254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5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0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12">
                  <a:extLst>
                    <a:ext uri="{FF2B5EF4-FFF2-40B4-BE49-F238E27FC236}">
                      <a16:creationId xmlns="" xmlns:a16="http://schemas.microsoft.com/office/drawing/2014/main" id="{20CB21DC-6D12-4BAE-A866-A18B05B9D179}"/>
                    </a:ext>
                  </a:extLst>
                </p:cNvPr>
                <p:cNvSpPr txBox="1"/>
                <p:nvPr/>
              </p:nvSpPr>
              <p:spPr>
                <a:xfrm>
                  <a:off x="11242599" y="3107702"/>
                  <a:ext cx="2266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5" name="TextBox 2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0CB21DC-6D12-4BAE-A866-A18B05B9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2599" y="3107702"/>
                  <a:ext cx="226600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919" r="-2703" b="-1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232 CuadroTexto"/>
                <p:cNvSpPr txBox="1"/>
                <p:nvPr/>
              </p:nvSpPr>
              <p:spPr>
                <a:xfrm>
                  <a:off x="7072481" y="3684716"/>
                  <a:ext cx="4047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33" name="23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481" y="3684716"/>
                  <a:ext cx="40472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234 Conector angular"/>
            <p:cNvCxnSpPr/>
            <p:nvPr/>
          </p:nvCxnSpPr>
          <p:spPr>
            <a:xfrm rot="16200000" flipH="1">
              <a:off x="9936288" y="2469974"/>
              <a:ext cx="918873" cy="580032"/>
            </a:xfrm>
            <a:prstGeom prst="bentConnector3">
              <a:avLst>
                <a:gd name="adj1" fmla="val 1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236 Conector angular"/>
            <p:cNvCxnSpPr/>
            <p:nvPr/>
          </p:nvCxnSpPr>
          <p:spPr>
            <a:xfrm flipV="1">
              <a:off x="7330907" y="3550678"/>
              <a:ext cx="1360508" cy="529247"/>
            </a:xfrm>
            <a:prstGeom prst="bentConnector3">
              <a:avLst>
                <a:gd name="adj1" fmla="val 10062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282 Grupo"/>
            <p:cNvGrpSpPr/>
            <p:nvPr/>
          </p:nvGrpSpPr>
          <p:grpSpPr>
            <a:xfrm>
              <a:off x="8112277" y="2980757"/>
              <a:ext cx="587217" cy="731086"/>
              <a:chOff x="7850870" y="3124455"/>
              <a:chExt cx="587217" cy="731086"/>
            </a:xfrm>
          </p:grpSpPr>
          <p:grpSp>
            <p:nvGrpSpPr>
              <p:cNvPr id="234" name="Group 83">
                <a:extLst>
                  <a:ext uri="{FF2B5EF4-FFF2-40B4-BE49-F238E27FC236}">
                    <a16:creationId xmlns:a16="http://schemas.microsoft.com/office/drawing/2014/main" xmlns="" id="{ACE7A879-4254-4B1E-AFCE-A4C6EFF814BD}"/>
                  </a:ext>
                </a:extLst>
              </p:cNvPr>
              <p:cNvGrpSpPr/>
              <p:nvPr/>
            </p:nvGrpSpPr>
            <p:grpSpPr>
              <a:xfrm>
                <a:off x="7996964" y="3371035"/>
                <a:ext cx="441123" cy="323498"/>
                <a:chOff x="3201506" y="3279913"/>
                <a:chExt cx="493712" cy="412612"/>
              </a:xfrm>
            </p:grpSpPr>
            <p:cxnSp>
              <p:nvCxnSpPr>
                <p:cNvPr id="243" name="Straight Connector 88">
                  <a:extLst>
                    <a:ext uri="{FF2B5EF4-FFF2-40B4-BE49-F238E27FC236}">
                      <a16:creationId xmlns:a16="http://schemas.microsoft.com/office/drawing/2014/main" xmlns="" id="{0A3A0A11-89D2-449E-8EB5-95AF0EFCA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279913"/>
                  <a:ext cx="0" cy="4126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89">
                  <a:extLst>
                    <a:ext uri="{FF2B5EF4-FFF2-40B4-BE49-F238E27FC236}">
                      <a16:creationId xmlns:a16="http://schemas.microsoft.com/office/drawing/2014/main" xmlns="" id="{EC1F577F-BD17-43FE-9EF8-C028AA591318}"/>
                    </a:ext>
                  </a:extLst>
                </p:cNvPr>
                <p:cNvCxnSpPr/>
                <p:nvPr/>
              </p:nvCxnSpPr>
              <p:spPr>
                <a:xfrm flipH="1">
                  <a:off x="3518452" y="3279913"/>
                  <a:ext cx="167723" cy="824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90">
                  <a:extLst>
                    <a:ext uri="{FF2B5EF4-FFF2-40B4-BE49-F238E27FC236}">
                      <a16:creationId xmlns:a16="http://schemas.microsoft.com/office/drawing/2014/main" xmlns="" id="{AD7E1D1A-E4CF-4B59-AF1F-2415BBA9E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622675"/>
                  <a:ext cx="176766" cy="6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93">
                  <a:extLst>
                    <a:ext uri="{FF2B5EF4-FFF2-40B4-BE49-F238E27FC236}">
                      <a16:creationId xmlns:a16="http://schemas.microsoft.com/office/drawing/2014/main" xmlns="" id="{CBE0F432-A8F2-4DD5-B882-2953D118A489}"/>
                    </a:ext>
                  </a:extLst>
                </p:cNvPr>
                <p:cNvCxnSpPr/>
                <p:nvPr/>
              </p:nvCxnSpPr>
              <p:spPr>
                <a:xfrm flipH="1">
                  <a:off x="3201506" y="3495677"/>
                  <a:ext cx="3165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7850870" y="3545732"/>
                <a:ext cx="292187" cy="309809"/>
                <a:chOff x="6176852" y="2638899"/>
                <a:chExt cx="292187" cy="309809"/>
              </a:xfrm>
            </p:grpSpPr>
            <p:cxnSp>
              <p:nvCxnSpPr>
                <p:cNvPr id="239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38899"/>
                  <a:ext cx="0" cy="2228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8" name="237 Conector recto"/>
              <p:cNvCxnSpPr/>
              <p:nvPr/>
            </p:nvCxnSpPr>
            <p:spPr>
              <a:xfrm flipV="1">
                <a:off x="8429812" y="3124455"/>
                <a:ext cx="0" cy="2328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280 Conector recto"/>
            <p:cNvCxnSpPr/>
            <p:nvPr/>
          </p:nvCxnSpPr>
          <p:spPr>
            <a:xfrm>
              <a:off x="8691219" y="2980897"/>
              <a:ext cx="9164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287 Conector angular"/>
            <p:cNvCxnSpPr/>
            <p:nvPr/>
          </p:nvCxnSpPr>
          <p:spPr>
            <a:xfrm rot="5400000">
              <a:off x="9201846" y="2433408"/>
              <a:ext cx="664413" cy="422099"/>
            </a:xfrm>
            <a:prstGeom prst="bentConnector3">
              <a:avLst>
                <a:gd name="adj1" fmla="val -64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70 Conector recto"/>
          <p:cNvCxnSpPr/>
          <p:nvPr/>
        </p:nvCxnSpPr>
        <p:spPr>
          <a:xfrm flipH="1">
            <a:off x="5246214" y="4082214"/>
            <a:ext cx="2231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288 CuadroTexto"/>
              <p:cNvSpPr txBox="1"/>
              <p:nvPr/>
            </p:nvSpPr>
            <p:spPr>
              <a:xfrm>
                <a:off x="5549940" y="5091648"/>
                <a:ext cx="2151486" cy="35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 smtClean="0"/>
                  <a:t>Demuestre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CR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s-CR" sz="1600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s-CR" sz="1600" dirty="0"/>
              </a:p>
            </p:txBody>
          </p:sp>
        </mc:Choice>
        <mc:Fallback xmlns="">
          <p:sp>
            <p:nvSpPr>
              <p:cNvPr id="289" name="28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40" y="5091648"/>
                <a:ext cx="2151486" cy="357983"/>
              </a:xfrm>
              <a:prstGeom prst="rect">
                <a:avLst/>
              </a:prstGeom>
              <a:blipFill rotWithShape="1">
                <a:blip r:embed="rId11"/>
                <a:stretch>
                  <a:fillRect l="-1416" t="-3390" b="-1694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81 CuadroTexto"/>
              <p:cNvSpPr txBox="1"/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000" dirty="0" smtClean="0"/>
                  <a:t>Análisis de Circuitos Aritméticos utilizando </a:t>
                </a:r>
                <a:r>
                  <a:rPr lang="es-CR" sz="2000" dirty="0" smtClean="0">
                    <a:solidFill>
                      <a:prstClr val="black"/>
                    </a:solidFill>
                  </a:rPr>
                  <a:t>CCV   </a:t>
                </a:r>
                <a:r>
                  <a:rPr lang="es-CR" sz="20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s-CR" sz="2000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s-CR" sz="2000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s-CR" sz="2000">
                        <a:latin typeface="Cambria Math"/>
                      </a:rPr>
                      <m:t>y</m:t>
                    </m:r>
                    <m:r>
                      <a:rPr lang="es-CR" sz="200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s-CR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s-CR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s-CR" sz="2000" i="1">
                            <a:latin typeface="Cambria Math"/>
                          </a:rPr>
                          <m:t>𝐼𝑁</m:t>
                        </m:r>
                      </m:sub>
                    </m:sSub>
                    <m:r>
                      <m:rPr>
                        <m:nor/>
                      </m:rPr>
                      <a:rPr lang="es-CR" sz="1200" dirty="0">
                        <a:ea typeface="Cambria Math"/>
                      </a:rPr>
                      <m:t>→</m:t>
                    </m:r>
                    <m:r>
                      <a:rPr lang="es-CR" sz="12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s-CR" sz="2000" dirty="0">
                    <a:solidFill>
                      <a:prstClr val="black"/>
                    </a:solidFill>
                  </a:rPr>
                  <a:t>)</a:t>
                </a:r>
                <a:r>
                  <a:rPr lang="es-CR" sz="2000" dirty="0" smtClean="0"/>
                  <a:t> </a:t>
                </a:r>
                <a:endParaRPr lang="es-CR" sz="1200" dirty="0"/>
              </a:p>
            </p:txBody>
          </p:sp>
        </mc:Choice>
        <mc:Fallback xmlns="">
          <p:sp>
            <p:nvSpPr>
              <p:cNvPr id="82" name="8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1" y="230970"/>
                <a:ext cx="7419275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22" t="-7576" b="-2575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331 Grupo"/>
          <p:cNvGrpSpPr/>
          <p:nvPr/>
        </p:nvGrpSpPr>
        <p:grpSpPr>
          <a:xfrm>
            <a:off x="5664670" y="2342613"/>
            <a:ext cx="5429269" cy="2411484"/>
            <a:chOff x="6881042" y="2385855"/>
            <a:chExt cx="5429269" cy="2411484"/>
          </a:xfrm>
        </p:grpSpPr>
        <p:grpSp>
          <p:nvGrpSpPr>
            <p:cNvPr id="333" name="332 Grupo"/>
            <p:cNvGrpSpPr/>
            <p:nvPr/>
          </p:nvGrpSpPr>
          <p:grpSpPr>
            <a:xfrm>
              <a:off x="8986085" y="3150800"/>
              <a:ext cx="902525" cy="959051"/>
              <a:chOff x="2195355" y="1741159"/>
              <a:chExt cx="902525" cy="959051"/>
            </a:xfrm>
          </p:grpSpPr>
          <p:sp>
            <p:nvSpPr>
              <p:cNvPr id="397" name="396 Triángulo isósceles"/>
              <p:cNvSpPr/>
              <p:nvPr/>
            </p:nvSpPr>
            <p:spPr>
              <a:xfrm rot="5400000">
                <a:off x="2167092" y="1769422"/>
                <a:ext cx="959051" cy="902525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398" name="397 CuadroTexto"/>
              <p:cNvSpPr txBox="1"/>
              <p:nvPr/>
            </p:nvSpPr>
            <p:spPr>
              <a:xfrm>
                <a:off x="2206182" y="175450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2400" dirty="0"/>
                  <a:t>-</a:t>
                </a:r>
              </a:p>
            </p:txBody>
          </p:sp>
          <p:sp>
            <p:nvSpPr>
              <p:cNvPr id="399" name="398 CuadroTexto"/>
              <p:cNvSpPr txBox="1"/>
              <p:nvPr/>
            </p:nvSpPr>
            <p:spPr>
              <a:xfrm>
                <a:off x="2197062" y="2199777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600" dirty="0"/>
                  <a:t>+</a:t>
                </a:r>
              </a:p>
            </p:txBody>
          </p:sp>
        </p:grpSp>
        <p:cxnSp>
          <p:nvCxnSpPr>
            <p:cNvPr id="334" name="333 Conector recto"/>
            <p:cNvCxnSpPr>
              <a:stCxn id="394" idx="1"/>
            </p:cNvCxnSpPr>
            <p:nvPr/>
          </p:nvCxnSpPr>
          <p:spPr>
            <a:xfrm>
              <a:off x="7696875" y="3393525"/>
              <a:ext cx="1290917" cy="12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334 Conector recto"/>
            <p:cNvCxnSpPr>
              <a:stCxn id="376" idx="1"/>
            </p:cNvCxnSpPr>
            <p:nvPr/>
          </p:nvCxnSpPr>
          <p:spPr>
            <a:xfrm flipV="1">
              <a:off x="7725548" y="3812633"/>
              <a:ext cx="1260537" cy="4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335 Conector recto"/>
            <p:cNvCxnSpPr/>
            <p:nvPr/>
          </p:nvCxnSpPr>
          <p:spPr>
            <a:xfrm>
              <a:off x="9888610" y="3625811"/>
              <a:ext cx="641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336 CuadroTexto"/>
                <p:cNvSpPr txBox="1"/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37" name="33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577" y="3053021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337 CuadroTexto"/>
                <p:cNvSpPr txBox="1"/>
                <p:nvPr/>
              </p:nvSpPr>
              <p:spPr>
                <a:xfrm>
                  <a:off x="8996939" y="2385855"/>
                  <a:ext cx="4896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CR" sz="1400" i="1">
                            <a:latin typeface="Cambria Math"/>
                          </a:rPr>
                          <m:t>M</m:t>
                        </m:r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38" name="33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6939" y="2385855"/>
                  <a:ext cx="489686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9" name="338 Conector recto"/>
            <p:cNvCxnSpPr/>
            <p:nvPr/>
          </p:nvCxnSpPr>
          <p:spPr>
            <a:xfrm flipV="1">
              <a:off x="10144528" y="2765517"/>
              <a:ext cx="0" cy="865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5169" y="3333137"/>
              <a:ext cx="379078" cy="97028"/>
              <a:chOff x="2428859" y="6033846"/>
              <a:chExt cx="503238" cy="152658"/>
            </a:xfrm>
          </p:grpSpPr>
          <p:sp>
            <p:nvSpPr>
              <p:cNvPr id="388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0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95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6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91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41" name="340 Conector recto"/>
            <p:cNvCxnSpPr/>
            <p:nvPr/>
          </p:nvCxnSpPr>
          <p:spPr>
            <a:xfrm>
              <a:off x="6881042" y="339198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6912" y="2694260"/>
              <a:ext cx="379078" cy="97028"/>
              <a:chOff x="2428859" y="6033846"/>
              <a:chExt cx="503238" cy="152658"/>
            </a:xfrm>
          </p:grpSpPr>
          <p:sp>
            <p:nvSpPr>
              <p:cNvPr id="379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81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86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7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82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43" name="342 Conector recto"/>
            <p:cNvCxnSpPr/>
            <p:nvPr/>
          </p:nvCxnSpPr>
          <p:spPr>
            <a:xfrm>
              <a:off x="8494149" y="2765516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343 Conector recto"/>
            <p:cNvCxnSpPr/>
            <p:nvPr/>
          </p:nvCxnSpPr>
          <p:spPr>
            <a:xfrm flipV="1">
              <a:off x="8487858" y="2771747"/>
              <a:ext cx="0" cy="6447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344 Conector recto"/>
            <p:cNvCxnSpPr/>
            <p:nvPr/>
          </p:nvCxnSpPr>
          <p:spPr>
            <a:xfrm>
              <a:off x="9375963" y="2753387"/>
              <a:ext cx="7685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347 CuadroTexto"/>
                <p:cNvSpPr txBox="1"/>
                <p:nvPr/>
              </p:nvSpPr>
              <p:spPr>
                <a:xfrm>
                  <a:off x="7410150" y="3486369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48" name="347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150" y="3486369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3842" y="3756975"/>
              <a:ext cx="379078" cy="97028"/>
              <a:chOff x="2428859" y="6033846"/>
              <a:chExt cx="503238" cy="152658"/>
            </a:xfrm>
          </p:grpSpPr>
          <p:sp>
            <p:nvSpPr>
              <p:cNvPr id="370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1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72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77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8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73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4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5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6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50" name="349 Conector recto"/>
            <p:cNvCxnSpPr/>
            <p:nvPr/>
          </p:nvCxnSpPr>
          <p:spPr>
            <a:xfrm>
              <a:off x="6890356" y="3818522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351 CuadroTexto"/>
                <p:cNvSpPr txBox="1"/>
                <p:nvPr/>
              </p:nvSpPr>
              <p:spPr>
                <a:xfrm>
                  <a:off x="8018309" y="4198171"/>
                  <a:ext cx="457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400" dirty="0" smtClean="0"/>
                    <a:t>M</a:t>
                  </a:r>
                  <a14:m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352" name="351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309" y="4198171"/>
                  <a:ext cx="457626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000" t="-2000" b="-20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49218" y="4310496"/>
              <a:ext cx="379078" cy="97028"/>
              <a:chOff x="2428859" y="6033846"/>
              <a:chExt cx="503238" cy="152658"/>
            </a:xfrm>
          </p:grpSpPr>
          <p:sp>
            <p:nvSpPr>
              <p:cNvPr id="361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2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3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368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9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64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5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6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7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353 CuadroTexto"/>
                <p:cNvSpPr txBox="1"/>
                <p:nvPr/>
              </p:nvSpPr>
              <p:spPr>
                <a:xfrm>
                  <a:off x="10589327" y="3262569"/>
                  <a:ext cx="1720984" cy="6942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func>
                          <m:func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sz="16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s-CR" sz="16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R" sz="16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s-CR" sz="1600" b="0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CR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R" sz="1600" b="0" i="1" smtClean="0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s-CR" sz="1600" b="0" i="1" smtClean="0">
                                                <a:latin typeface="Cambria Math"/>
                                              </a:rPr>
                                              <m:t>𝑍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s-CR" sz="16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R" sz="1600" b="0" i="1" smtClean="0">
                                                <a:latin typeface="Cambria Math"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s-CR" sz="16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s-CR" sz="1600" b="0" i="1" smtClean="0">
                                    <a:latin typeface="Cambria Math"/>
                                  </a:rPr>
                                  <m:t>𝑀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354" name="35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327" y="3262569"/>
                  <a:ext cx="1720984" cy="69429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5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8302013" y="4547448"/>
              <a:ext cx="292187" cy="249891"/>
              <a:chOff x="6176852" y="2698817"/>
              <a:chExt cx="292187" cy="249891"/>
            </a:xfrm>
          </p:grpSpPr>
          <p:cxnSp>
            <p:nvCxnSpPr>
              <p:cNvPr id="35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6" name="355 Conector recto"/>
            <p:cNvCxnSpPr/>
            <p:nvPr/>
          </p:nvCxnSpPr>
          <p:spPr>
            <a:xfrm flipV="1">
              <a:off x="8433866" y="3804478"/>
              <a:ext cx="0" cy="3763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248 Grupo"/>
          <p:cNvGrpSpPr/>
          <p:nvPr/>
        </p:nvGrpSpPr>
        <p:grpSpPr>
          <a:xfrm>
            <a:off x="444126" y="1156709"/>
            <a:ext cx="4250271" cy="1974803"/>
            <a:chOff x="570518" y="2330490"/>
            <a:chExt cx="4250271" cy="1974803"/>
          </a:xfrm>
        </p:grpSpPr>
        <p:grpSp>
          <p:nvGrpSpPr>
            <p:cNvPr id="250" name="249 Grupo"/>
            <p:cNvGrpSpPr/>
            <p:nvPr/>
          </p:nvGrpSpPr>
          <p:grpSpPr>
            <a:xfrm>
              <a:off x="1825507" y="3346242"/>
              <a:ext cx="2995282" cy="959051"/>
              <a:chOff x="906145" y="1741159"/>
              <a:chExt cx="2995282" cy="959051"/>
            </a:xfrm>
          </p:grpSpPr>
          <p:grpSp>
            <p:nvGrpSpPr>
              <p:cNvPr id="420" name="419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424" name="423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25" name="424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426" name="425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421" name="420 Conector recto"/>
              <p:cNvCxnSpPr>
                <a:stCxn id="413" idx="1"/>
              </p:cNvCxnSpPr>
              <p:nvPr/>
            </p:nvCxnSpPr>
            <p:spPr>
              <a:xfrm>
                <a:off x="906145" y="1983884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421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422 Conector recto"/>
              <p:cNvCxnSpPr/>
              <p:nvPr/>
            </p:nvCxnSpPr>
            <p:spPr>
              <a:xfrm>
                <a:off x="3097880" y="2216170"/>
                <a:ext cx="8035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250 CuadroTexto"/>
                <p:cNvSpPr txBox="1"/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51" name="25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2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498266" y="4016432"/>
              <a:ext cx="292187" cy="249891"/>
              <a:chOff x="6176852" y="2698817"/>
              <a:chExt cx="292187" cy="249891"/>
            </a:xfrm>
          </p:grpSpPr>
          <p:cxnSp>
            <p:nvCxnSpPr>
              <p:cNvPr id="416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801" y="3528579"/>
              <a:ext cx="379078" cy="97028"/>
              <a:chOff x="2428859" y="6033846"/>
              <a:chExt cx="503238" cy="152658"/>
            </a:xfrm>
          </p:grpSpPr>
          <p:sp>
            <p:nvSpPr>
              <p:cNvPr id="407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9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14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5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10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4" name="253 Conector recto"/>
            <p:cNvCxnSpPr/>
            <p:nvPr/>
          </p:nvCxnSpPr>
          <p:spPr>
            <a:xfrm>
              <a:off x="1018988" y="360109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255 CuadroTexto"/>
                <p:cNvSpPr txBox="1"/>
                <p:nvPr/>
              </p:nvSpPr>
              <p:spPr>
                <a:xfrm>
                  <a:off x="570518" y="3380198"/>
                  <a:ext cx="4016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56" name="25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8" y="3380198"/>
                  <a:ext cx="40164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7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>
              <a:off x="3553799" y="2796105"/>
              <a:ext cx="441123" cy="323498"/>
              <a:chOff x="3201506" y="3279913"/>
              <a:chExt cx="493712" cy="412612"/>
            </a:xfrm>
          </p:grpSpPr>
          <p:cxnSp>
            <p:nvCxnSpPr>
              <p:cNvPr id="403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01506" y="3495677"/>
                <a:ext cx="3165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257 Conector angular"/>
            <p:cNvCxnSpPr/>
            <p:nvPr/>
          </p:nvCxnSpPr>
          <p:spPr>
            <a:xfrm rot="16200000" flipH="1">
              <a:off x="3809263" y="3297025"/>
              <a:ext cx="706321" cy="351161"/>
            </a:xfrm>
            <a:prstGeom prst="bentConnector3">
              <a:avLst>
                <a:gd name="adj1" fmla="val 5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404788" y="2957854"/>
              <a:ext cx="292187" cy="309809"/>
              <a:chOff x="6176852" y="2638899"/>
              <a:chExt cx="292187" cy="309809"/>
            </a:xfrm>
          </p:grpSpPr>
          <p:cxnSp>
            <p:nvCxnSpPr>
              <p:cNvPr id="346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38899"/>
                <a:ext cx="0" cy="222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259 Conector angular"/>
            <p:cNvCxnSpPr/>
            <p:nvPr/>
          </p:nvCxnSpPr>
          <p:spPr>
            <a:xfrm rot="10800000" flipV="1">
              <a:off x="2598687" y="2330490"/>
              <a:ext cx="1388157" cy="1264541"/>
            </a:xfrm>
            <a:prstGeom prst="bentConnector3">
              <a:avLst>
                <a:gd name="adj1" fmla="val 1011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262 Conector recto"/>
            <p:cNvCxnSpPr/>
            <p:nvPr/>
          </p:nvCxnSpPr>
          <p:spPr>
            <a:xfrm flipV="1">
              <a:off x="3994922" y="2330491"/>
              <a:ext cx="0" cy="465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426 Grupo"/>
          <p:cNvGrpSpPr/>
          <p:nvPr/>
        </p:nvGrpSpPr>
        <p:grpSpPr>
          <a:xfrm>
            <a:off x="466742" y="3895504"/>
            <a:ext cx="4883183" cy="1974803"/>
            <a:chOff x="570518" y="2330490"/>
            <a:chExt cx="4883183" cy="1974803"/>
          </a:xfrm>
        </p:grpSpPr>
        <p:grpSp>
          <p:nvGrpSpPr>
            <p:cNvPr id="428" name="427 Grupo"/>
            <p:cNvGrpSpPr/>
            <p:nvPr/>
          </p:nvGrpSpPr>
          <p:grpSpPr>
            <a:xfrm>
              <a:off x="1825507" y="3346242"/>
              <a:ext cx="3628194" cy="959051"/>
              <a:chOff x="906145" y="1741159"/>
              <a:chExt cx="3628194" cy="959051"/>
            </a:xfrm>
          </p:grpSpPr>
          <p:grpSp>
            <p:nvGrpSpPr>
              <p:cNvPr id="461" name="460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465" name="46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66" name="465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467" name="46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462" name="461 Conector recto"/>
              <p:cNvCxnSpPr>
                <a:stCxn id="454" idx="1"/>
              </p:cNvCxnSpPr>
              <p:nvPr/>
            </p:nvCxnSpPr>
            <p:spPr>
              <a:xfrm>
                <a:off x="906145" y="1983884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462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463 Conector recto"/>
              <p:cNvCxnSpPr/>
              <p:nvPr/>
            </p:nvCxnSpPr>
            <p:spPr>
              <a:xfrm>
                <a:off x="3097880" y="2216170"/>
                <a:ext cx="1436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428 CuadroTexto"/>
                <p:cNvSpPr txBox="1"/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429" name="42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498266" y="4016432"/>
              <a:ext cx="292187" cy="249891"/>
              <a:chOff x="6176852" y="2698817"/>
              <a:chExt cx="292187" cy="249891"/>
            </a:xfrm>
          </p:grpSpPr>
          <p:cxnSp>
            <p:nvCxnSpPr>
              <p:cNvPr id="45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801" y="3528579"/>
              <a:ext cx="379078" cy="97028"/>
              <a:chOff x="2428859" y="6033846"/>
              <a:chExt cx="503238" cy="152658"/>
            </a:xfrm>
          </p:grpSpPr>
          <p:sp>
            <p:nvSpPr>
              <p:cNvPr id="448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0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55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6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51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32" name="431 Conector recto"/>
            <p:cNvCxnSpPr/>
            <p:nvPr/>
          </p:nvCxnSpPr>
          <p:spPr>
            <a:xfrm>
              <a:off x="1018988" y="360109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433 CuadroTexto"/>
                <p:cNvSpPr txBox="1"/>
                <p:nvPr/>
              </p:nvSpPr>
              <p:spPr>
                <a:xfrm>
                  <a:off x="570518" y="3380198"/>
                  <a:ext cx="412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434" name="43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8" y="3380198"/>
                  <a:ext cx="412036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5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>
              <a:off x="3553799" y="2796105"/>
              <a:ext cx="441123" cy="323498"/>
              <a:chOff x="3201506" y="3279913"/>
              <a:chExt cx="493712" cy="412612"/>
            </a:xfrm>
          </p:grpSpPr>
          <p:cxnSp>
            <p:nvCxnSpPr>
              <p:cNvPr id="444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01506" y="3495677"/>
                <a:ext cx="3165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6" name="435 Conector angular"/>
            <p:cNvCxnSpPr/>
            <p:nvPr/>
          </p:nvCxnSpPr>
          <p:spPr>
            <a:xfrm rot="16200000" flipH="1">
              <a:off x="3809263" y="3297025"/>
              <a:ext cx="706321" cy="351161"/>
            </a:xfrm>
            <a:prstGeom prst="bentConnector3">
              <a:avLst>
                <a:gd name="adj1" fmla="val 5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7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404788" y="2957854"/>
              <a:ext cx="292187" cy="309809"/>
              <a:chOff x="6176852" y="2638899"/>
              <a:chExt cx="292187" cy="309809"/>
            </a:xfrm>
          </p:grpSpPr>
          <p:cxnSp>
            <p:nvCxnSpPr>
              <p:cNvPr id="440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38899"/>
                <a:ext cx="0" cy="222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8" name="437 Conector angular"/>
            <p:cNvCxnSpPr/>
            <p:nvPr/>
          </p:nvCxnSpPr>
          <p:spPr>
            <a:xfrm rot="10800000" flipV="1">
              <a:off x="2598687" y="2330490"/>
              <a:ext cx="1388157" cy="1264541"/>
            </a:xfrm>
            <a:prstGeom prst="bentConnector3">
              <a:avLst>
                <a:gd name="adj1" fmla="val 1011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438 Conector recto"/>
            <p:cNvCxnSpPr/>
            <p:nvPr/>
          </p:nvCxnSpPr>
          <p:spPr>
            <a:xfrm flipV="1">
              <a:off x="3994922" y="2330491"/>
              <a:ext cx="0" cy="465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467 CuadroTexto"/>
              <p:cNvSpPr txBox="1"/>
              <p:nvPr/>
            </p:nvSpPr>
            <p:spPr>
              <a:xfrm>
                <a:off x="4646138" y="2052913"/>
                <a:ext cx="1902059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𝑜𝑧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68" name="4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138" y="2052913"/>
                <a:ext cx="1902059" cy="64556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468 CuadroTexto"/>
              <p:cNvSpPr txBox="1"/>
              <p:nvPr/>
            </p:nvSpPr>
            <p:spPr>
              <a:xfrm>
                <a:off x="4552483" y="5283766"/>
                <a:ext cx="1912447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𝑜𝑥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69" name="4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83" y="5283766"/>
                <a:ext cx="1912447" cy="64556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3 Conector angular"/>
          <p:cNvCxnSpPr/>
          <p:nvPr/>
        </p:nvCxnSpPr>
        <p:spPr>
          <a:xfrm>
            <a:off x="4533616" y="2647472"/>
            <a:ext cx="1140368" cy="693969"/>
          </a:xfrm>
          <a:prstGeom prst="bentConnector3">
            <a:avLst>
              <a:gd name="adj1" fmla="val 787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/>
          <p:nvPr/>
        </p:nvCxnSpPr>
        <p:spPr>
          <a:xfrm rot="5400000" flipH="1" flipV="1">
            <a:off x="4768925" y="4364720"/>
            <a:ext cx="1607062" cy="445062"/>
          </a:xfrm>
          <a:prstGeom prst="bentConnector3">
            <a:avLst>
              <a:gd name="adj1" fmla="val 1001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332 Grupo"/>
          <p:cNvGrpSpPr/>
          <p:nvPr/>
        </p:nvGrpSpPr>
        <p:grpSpPr>
          <a:xfrm>
            <a:off x="6345396" y="2269900"/>
            <a:ext cx="724480" cy="831493"/>
            <a:chOff x="2195355" y="1741159"/>
            <a:chExt cx="902525" cy="959051"/>
          </a:xfrm>
        </p:grpSpPr>
        <p:sp>
          <p:nvSpPr>
            <p:cNvPr id="397" name="396 Triángulo isósceles"/>
            <p:cNvSpPr/>
            <p:nvPr/>
          </p:nvSpPr>
          <p:spPr>
            <a:xfrm rot="5400000">
              <a:off x="2167092" y="1769422"/>
              <a:ext cx="959051" cy="90252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98" name="397 CuadroTexto"/>
            <p:cNvSpPr txBox="1"/>
            <p:nvPr/>
          </p:nvSpPr>
          <p:spPr>
            <a:xfrm>
              <a:off x="2206182" y="175450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400" dirty="0"/>
                <a:t>-</a:t>
              </a:r>
            </a:p>
          </p:txBody>
        </p:sp>
        <p:sp>
          <p:nvSpPr>
            <p:cNvPr id="399" name="398 CuadroTexto"/>
            <p:cNvSpPr txBox="1"/>
            <p:nvPr/>
          </p:nvSpPr>
          <p:spPr>
            <a:xfrm>
              <a:off x="2197062" y="219977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/>
                <a:t>+</a:t>
              </a:r>
            </a:p>
          </p:txBody>
        </p:sp>
      </p:grpSp>
      <p:cxnSp>
        <p:nvCxnSpPr>
          <p:cNvPr id="334" name="333 Conector recto"/>
          <p:cNvCxnSpPr>
            <a:stCxn id="394" idx="1"/>
          </p:cNvCxnSpPr>
          <p:nvPr/>
        </p:nvCxnSpPr>
        <p:spPr>
          <a:xfrm>
            <a:off x="5310515" y="2480341"/>
            <a:ext cx="1036252" cy="10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334 Conector recto"/>
          <p:cNvCxnSpPr>
            <a:stCxn id="376" idx="1"/>
          </p:cNvCxnSpPr>
          <p:nvPr/>
        </p:nvCxnSpPr>
        <p:spPr>
          <a:xfrm flipV="1">
            <a:off x="5333531" y="2843706"/>
            <a:ext cx="1011865" cy="4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335 Conector recto"/>
          <p:cNvCxnSpPr/>
          <p:nvPr/>
        </p:nvCxnSpPr>
        <p:spPr>
          <a:xfrm>
            <a:off x="7069876" y="2681732"/>
            <a:ext cx="514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336 CuadroTexto"/>
              <p:cNvSpPr txBox="1"/>
              <p:nvPr/>
            </p:nvSpPr>
            <p:spPr>
              <a:xfrm>
                <a:off x="5090329" y="2185126"/>
                <a:ext cx="275987" cy="266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37" name="3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329" y="2185126"/>
                <a:ext cx="275987" cy="2668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337 CuadroTexto"/>
              <p:cNvSpPr txBox="1"/>
              <p:nvPr/>
            </p:nvSpPr>
            <p:spPr>
              <a:xfrm>
                <a:off x="6354109" y="1606696"/>
                <a:ext cx="393083" cy="266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R" sz="1400" i="1">
                          <a:latin typeface="Cambria Math"/>
                        </a:rPr>
                        <m:t>M</m:t>
                      </m:r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38" name="3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09" y="1606696"/>
                <a:ext cx="393083" cy="266841"/>
              </a:xfrm>
              <a:prstGeom prst="rect">
                <a:avLst/>
              </a:prstGeom>
              <a:blipFill rotWithShape="1">
                <a:blip r:embed="rId3"/>
                <a:stretch>
                  <a:fillRect r="-4615" b="-232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338 Conector recto"/>
          <p:cNvCxnSpPr/>
          <p:nvPr/>
        </p:nvCxnSpPr>
        <p:spPr>
          <a:xfrm flipV="1">
            <a:off x="7275307" y="1935861"/>
            <a:ext cx="0" cy="750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5052273" y="2427985"/>
            <a:ext cx="304295" cy="84123"/>
            <a:chOff x="2428859" y="6033846"/>
            <a:chExt cx="503238" cy="152658"/>
          </a:xfrm>
        </p:grpSpPr>
        <p:sp>
          <p:nvSpPr>
            <p:cNvPr id="388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89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390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95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91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92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93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94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41" name="340 Conector recto"/>
          <p:cNvCxnSpPr/>
          <p:nvPr/>
        </p:nvCxnSpPr>
        <p:spPr>
          <a:xfrm>
            <a:off x="4655625" y="2479008"/>
            <a:ext cx="412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6354087" y="1874082"/>
            <a:ext cx="304295" cy="84123"/>
            <a:chOff x="2428859" y="6033846"/>
            <a:chExt cx="503238" cy="152658"/>
          </a:xfrm>
        </p:grpSpPr>
        <p:sp>
          <p:nvSpPr>
            <p:cNvPr id="379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80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381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86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2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83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84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85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43" name="342 Conector recto"/>
          <p:cNvCxnSpPr/>
          <p:nvPr/>
        </p:nvCxnSpPr>
        <p:spPr>
          <a:xfrm>
            <a:off x="5950507" y="1935860"/>
            <a:ext cx="412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343 Conector recto"/>
          <p:cNvCxnSpPr/>
          <p:nvPr/>
        </p:nvCxnSpPr>
        <p:spPr>
          <a:xfrm flipV="1">
            <a:off x="5945457" y="1941263"/>
            <a:ext cx="0" cy="558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344 Conector recto"/>
          <p:cNvCxnSpPr/>
          <p:nvPr/>
        </p:nvCxnSpPr>
        <p:spPr>
          <a:xfrm>
            <a:off x="6658361" y="1925345"/>
            <a:ext cx="6169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347 CuadroTexto"/>
              <p:cNvSpPr txBox="1"/>
              <p:nvPr/>
            </p:nvSpPr>
            <p:spPr>
              <a:xfrm>
                <a:off x="5080353" y="2560837"/>
                <a:ext cx="275987" cy="266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348" name="34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53" y="2560837"/>
                <a:ext cx="275987" cy="266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9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5075290" y="2795451"/>
            <a:ext cx="304295" cy="84123"/>
            <a:chOff x="2428859" y="6033846"/>
            <a:chExt cx="503238" cy="152658"/>
          </a:xfrm>
        </p:grpSpPr>
        <p:sp>
          <p:nvSpPr>
            <p:cNvPr id="370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71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372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77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3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74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75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76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350" name="349 Conector recto"/>
          <p:cNvCxnSpPr/>
          <p:nvPr/>
        </p:nvCxnSpPr>
        <p:spPr>
          <a:xfrm>
            <a:off x="4663102" y="2848812"/>
            <a:ext cx="412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351 CuadroTexto"/>
              <p:cNvSpPr txBox="1"/>
              <p:nvPr/>
            </p:nvSpPr>
            <p:spPr>
              <a:xfrm>
                <a:off x="5310514" y="3177966"/>
                <a:ext cx="367348" cy="266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R" sz="1400" dirty="0" smtClean="0"/>
                  <a:t>M</a:t>
                </a:r>
                <a14:m>
                  <m:oMath xmlns:m="http://schemas.openxmlformats.org/officeDocument/2006/math">
                    <m:r>
                      <a:rPr lang="es-CR" sz="1400" i="1" smtClean="0">
                        <a:latin typeface="Cambria Math"/>
                      </a:rPr>
                      <m:t>𝑅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352" name="35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14" y="3177966"/>
                <a:ext cx="367348" cy="266841"/>
              </a:xfrm>
              <a:prstGeom prst="rect">
                <a:avLst/>
              </a:prstGeom>
              <a:blipFill rotWithShape="1">
                <a:blip r:embed="rId5"/>
                <a:stretch>
                  <a:fillRect l="-3333" t="-2273" r="-15000" b="-3636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3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41713" y="3278469"/>
            <a:ext cx="328659" cy="77887"/>
            <a:chOff x="2428859" y="6033846"/>
            <a:chExt cx="503238" cy="152658"/>
          </a:xfrm>
        </p:grpSpPr>
        <p:sp>
          <p:nvSpPr>
            <p:cNvPr id="361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62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363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368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369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4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65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66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367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353 CuadroTexto"/>
              <p:cNvSpPr txBox="1"/>
              <p:nvPr/>
            </p:nvSpPr>
            <p:spPr>
              <a:xfrm>
                <a:off x="7632359" y="2366803"/>
                <a:ext cx="1381477" cy="601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600" b="0" i="1" smtClean="0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CR" sz="1600" b="0" i="1" smtClean="0">
                                              <a:latin typeface="Cambria Math"/>
                                            </a:rPr>
                                            <m:t>𝑍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R" sz="16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R" sz="1600" b="0" i="1" smtClean="0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s-CR" sz="1600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R" sz="16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354" name="35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359" y="2366803"/>
                <a:ext cx="1381477" cy="601949"/>
              </a:xfrm>
              <a:prstGeom prst="rect">
                <a:avLst/>
              </a:prstGeom>
              <a:blipFill rotWithShape="1">
                <a:blip r:embed="rId6"/>
                <a:stretch>
                  <a:fillRect r="-12335" b="-808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5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5796274" y="3480788"/>
            <a:ext cx="234546" cy="216654"/>
            <a:chOff x="6176852" y="2698817"/>
            <a:chExt cx="292187" cy="249891"/>
          </a:xfrm>
        </p:grpSpPr>
        <p:cxnSp>
          <p:nvCxnSpPr>
            <p:cNvPr id="357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6" name="355 Conector recto"/>
          <p:cNvCxnSpPr/>
          <p:nvPr/>
        </p:nvCxnSpPr>
        <p:spPr>
          <a:xfrm flipV="1">
            <a:off x="5902116" y="2836636"/>
            <a:ext cx="0" cy="326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248 Grupo"/>
          <p:cNvGrpSpPr/>
          <p:nvPr/>
        </p:nvGrpSpPr>
        <p:grpSpPr>
          <a:xfrm>
            <a:off x="464962" y="578522"/>
            <a:ext cx="3411800" cy="1712146"/>
            <a:chOff x="570518" y="2330490"/>
            <a:chExt cx="4250271" cy="1974803"/>
          </a:xfrm>
        </p:grpSpPr>
        <p:grpSp>
          <p:nvGrpSpPr>
            <p:cNvPr id="250" name="249 Grupo"/>
            <p:cNvGrpSpPr/>
            <p:nvPr/>
          </p:nvGrpSpPr>
          <p:grpSpPr>
            <a:xfrm>
              <a:off x="1825507" y="3346242"/>
              <a:ext cx="2995282" cy="959051"/>
              <a:chOff x="906145" y="1741159"/>
              <a:chExt cx="2995282" cy="959051"/>
            </a:xfrm>
          </p:grpSpPr>
          <p:grpSp>
            <p:nvGrpSpPr>
              <p:cNvPr id="420" name="419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424" name="423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25" name="424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426" name="425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421" name="420 Conector recto"/>
              <p:cNvCxnSpPr>
                <a:stCxn id="413" idx="1"/>
              </p:cNvCxnSpPr>
              <p:nvPr/>
            </p:nvCxnSpPr>
            <p:spPr>
              <a:xfrm>
                <a:off x="906145" y="1983884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421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422 Conector recto"/>
              <p:cNvCxnSpPr/>
              <p:nvPr/>
            </p:nvCxnSpPr>
            <p:spPr>
              <a:xfrm>
                <a:off x="3097880" y="2216170"/>
                <a:ext cx="8035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250 CuadroTexto"/>
                <p:cNvSpPr txBox="1"/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251" name="250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2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498266" y="4016432"/>
              <a:ext cx="292187" cy="249891"/>
              <a:chOff x="6176852" y="2698817"/>
              <a:chExt cx="292187" cy="249891"/>
            </a:xfrm>
          </p:grpSpPr>
          <p:cxnSp>
            <p:nvCxnSpPr>
              <p:cNvPr id="416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801" y="3528579"/>
              <a:ext cx="379078" cy="97028"/>
              <a:chOff x="2428859" y="6033846"/>
              <a:chExt cx="503238" cy="152658"/>
            </a:xfrm>
          </p:grpSpPr>
          <p:sp>
            <p:nvSpPr>
              <p:cNvPr id="407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9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14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5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10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4" name="253 Conector recto"/>
            <p:cNvCxnSpPr/>
            <p:nvPr/>
          </p:nvCxnSpPr>
          <p:spPr>
            <a:xfrm>
              <a:off x="1018988" y="360109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255 CuadroTexto"/>
                <p:cNvSpPr txBox="1"/>
                <p:nvPr/>
              </p:nvSpPr>
              <p:spPr>
                <a:xfrm>
                  <a:off x="570518" y="3380198"/>
                  <a:ext cx="4016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256" name="25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8" y="3380198"/>
                  <a:ext cx="401648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7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>
              <a:off x="3553799" y="2796105"/>
              <a:ext cx="441123" cy="323498"/>
              <a:chOff x="3201506" y="3279913"/>
              <a:chExt cx="493712" cy="412612"/>
            </a:xfrm>
          </p:grpSpPr>
          <p:cxnSp>
            <p:nvCxnSpPr>
              <p:cNvPr id="403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01506" y="3495677"/>
                <a:ext cx="3165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257 Conector angular"/>
            <p:cNvCxnSpPr/>
            <p:nvPr/>
          </p:nvCxnSpPr>
          <p:spPr>
            <a:xfrm rot="16200000" flipH="1">
              <a:off x="3809263" y="3297025"/>
              <a:ext cx="706321" cy="351161"/>
            </a:xfrm>
            <a:prstGeom prst="bentConnector3">
              <a:avLst>
                <a:gd name="adj1" fmla="val 5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404788" y="2957854"/>
              <a:ext cx="292187" cy="309809"/>
              <a:chOff x="6176852" y="2638899"/>
              <a:chExt cx="292187" cy="309809"/>
            </a:xfrm>
          </p:grpSpPr>
          <p:cxnSp>
            <p:nvCxnSpPr>
              <p:cNvPr id="346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38899"/>
                <a:ext cx="0" cy="222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0" name="259 Conector angular"/>
            <p:cNvCxnSpPr/>
            <p:nvPr/>
          </p:nvCxnSpPr>
          <p:spPr>
            <a:xfrm rot="10800000" flipV="1">
              <a:off x="2598687" y="2330490"/>
              <a:ext cx="1388157" cy="1264541"/>
            </a:xfrm>
            <a:prstGeom prst="bentConnector3">
              <a:avLst>
                <a:gd name="adj1" fmla="val 1011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262 Conector recto"/>
            <p:cNvCxnSpPr/>
            <p:nvPr/>
          </p:nvCxnSpPr>
          <p:spPr>
            <a:xfrm flipV="1">
              <a:off x="3994922" y="2330491"/>
              <a:ext cx="0" cy="465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426 Grupo"/>
          <p:cNvGrpSpPr/>
          <p:nvPr/>
        </p:nvGrpSpPr>
        <p:grpSpPr>
          <a:xfrm>
            <a:off x="483116" y="2953045"/>
            <a:ext cx="3919854" cy="1712146"/>
            <a:chOff x="570518" y="2330490"/>
            <a:chExt cx="4883183" cy="1974803"/>
          </a:xfrm>
        </p:grpSpPr>
        <p:grpSp>
          <p:nvGrpSpPr>
            <p:cNvPr id="428" name="427 Grupo"/>
            <p:cNvGrpSpPr/>
            <p:nvPr/>
          </p:nvGrpSpPr>
          <p:grpSpPr>
            <a:xfrm>
              <a:off x="1825507" y="3346242"/>
              <a:ext cx="3628194" cy="959051"/>
              <a:chOff x="906145" y="1741159"/>
              <a:chExt cx="3628194" cy="959051"/>
            </a:xfrm>
          </p:grpSpPr>
          <p:grpSp>
            <p:nvGrpSpPr>
              <p:cNvPr id="461" name="460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465" name="46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466" name="465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467" name="46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462" name="461 Conector recto"/>
              <p:cNvCxnSpPr>
                <a:stCxn id="454" idx="1"/>
              </p:cNvCxnSpPr>
              <p:nvPr/>
            </p:nvCxnSpPr>
            <p:spPr>
              <a:xfrm>
                <a:off x="906145" y="1983884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462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463 Conector recto"/>
              <p:cNvCxnSpPr/>
              <p:nvPr/>
            </p:nvCxnSpPr>
            <p:spPr>
              <a:xfrm>
                <a:off x="3097880" y="2216170"/>
                <a:ext cx="14364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428 CuadroTexto"/>
                <p:cNvSpPr txBox="1"/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429" name="428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498266" y="4016432"/>
              <a:ext cx="292187" cy="249891"/>
              <a:chOff x="6176852" y="2698817"/>
              <a:chExt cx="292187" cy="249891"/>
            </a:xfrm>
          </p:grpSpPr>
          <p:cxnSp>
            <p:nvCxnSpPr>
              <p:cNvPr id="457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801" y="3528579"/>
              <a:ext cx="379078" cy="97028"/>
              <a:chOff x="2428859" y="6033846"/>
              <a:chExt cx="503238" cy="152658"/>
            </a:xfrm>
          </p:grpSpPr>
          <p:sp>
            <p:nvSpPr>
              <p:cNvPr id="448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49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50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455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6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51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52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53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454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32" name="431 Conector recto"/>
            <p:cNvCxnSpPr/>
            <p:nvPr/>
          </p:nvCxnSpPr>
          <p:spPr>
            <a:xfrm>
              <a:off x="1018988" y="360109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433 CuadroTexto"/>
                <p:cNvSpPr txBox="1"/>
                <p:nvPr/>
              </p:nvSpPr>
              <p:spPr>
                <a:xfrm>
                  <a:off x="570518" y="3380198"/>
                  <a:ext cx="412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434" name="433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8" y="3380198"/>
                  <a:ext cx="412036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5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>
              <a:off x="3553799" y="2796105"/>
              <a:ext cx="441123" cy="323498"/>
              <a:chOff x="3201506" y="3279913"/>
              <a:chExt cx="493712" cy="412612"/>
            </a:xfrm>
          </p:grpSpPr>
          <p:cxnSp>
            <p:nvCxnSpPr>
              <p:cNvPr id="444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01506" y="3495677"/>
                <a:ext cx="3165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6" name="435 Conector angular"/>
            <p:cNvCxnSpPr/>
            <p:nvPr/>
          </p:nvCxnSpPr>
          <p:spPr>
            <a:xfrm rot="16200000" flipH="1">
              <a:off x="3809263" y="3297025"/>
              <a:ext cx="706321" cy="351161"/>
            </a:xfrm>
            <a:prstGeom prst="bentConnector3">
              <a:avLst>
                <a:gd name="adj1" fmla="val 5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7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404788" y="2957854"/>
              <a:ext cx="292187" cy="309809"/>
              <a:chOff x="6176852" y="2638899"/>
              <a:chExt cx="292187" cy="309809"/>
            </a:xfrm>
          </p:grpSpPr>
          <p:cxnSp>
            <p:nvCxnSpPr>
              <p:cNvPr id="440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38899"/>
                <a:ext cx="0" cy="222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8" name="437 Conector angular"/>
            <p:cNvCxnSpPr/>
            <p:nvPr/>
          </p:nvCxnSpPr>
          <p:spPr>
            <a:xfrm rot="10800000" flipV="1">
              <a:off x="2598687" y="2330490"/>
              <a:ext cx="1388157" cy="1264541"/>
            </a:xfrm>
            <a:prstGeom prst="bentConnector3">
              <a:avLst>
                <a:gd name="adj1" fmla="val 1011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438 Conector recto"/>
            <p:cNvCxnSpPr/>
            <p:nvPr/>
          </p:nvCxnSpPr>
          <p:spPr>
            <a:xfrm flipV="1">
              <a:off x="3994922" y="2330491"/>
              <a:ext cx="0" cy="465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467 CuadroTexto"/>
              <p:cNvSpPr txBox="1"/>
              <p:nvPr/>
            </p:nvSpPr>
            <p:spPr>
              <a:xfrm>
                <a:off x="3838023" y="1355527"/>
                <a:ext cx="1526831" cy="559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𝑜𝑧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68" name="46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023" y="1355527"/>
                <a:ext cx="1526831" cy="559699"/>
              </a:xfrm>
              <a:prstGeom prst="rect">
                <a:avLst/>
              </a:prstGeom>
              <a:blipFill rotWithShape="1">
                <a:blip r:embed="rId10"/>
                <a:stretch>
                  <a:fillRect r="-13200" b="-760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468 CuadroTexto"/>
              <p:cNvSpPr txBox="1"/>
              <p:nvPr/>
            </p:nvSpPr>
            <p:spPr>
              <a:xfrm>
                <a:off x="3762844" y="4156662"/>
                <a:ext cx="1535170" cy="559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𝑜𝑥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469" name="46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844" y="4156662"/>
                <a:ext cx="1535170" cy="559699"/>
              </a:xfrm>
              <a:prstGeom prst="rect">
                <a:avLst/>
              </a:prstGeom>
              <a:blipFill rotWithShape="1">
                <a:blip r:embed="rId11"/>
                <a:stretch>
                  <a:fillRect r="-13492" b="-652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3 Conector angular"/>
          <p:cNvCxnSpPr/>
          <p:nvPr/>
        </p:nvCxnSpPr>
        <p:spPr>
          <a:xfrm>
            <a:off x="3747699" y="1871007"/>
            <a:ext cx="915402" cy="601668"/>
          </a:xfrm>
          <a:prstGeom prst="bentConnector3">
            <a:avLst>
              <a:gd name="adj1" fmla="val 787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/>
          <p:nvPr/>
        </p:nvCxnSpPr>
        <p:spPr>
          <a:xfrm rot="5400000" flipH="1" flipV="1">
            <a:off x="3884944" y="3374156"/>
            <a:ext cx="1393316" cy="357263"/>
          </a:xfrm>
          <a:prstGeom prst="bentConnector3">
            <a:avLst>
              <a:gd name="adj1" fmla="val 1001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3918898" y="5396440"/>
                <a:ext cx="1664338" cy="522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𝑜𝑦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R" sz="16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98" y="5396440"/>
                <a:ext cx="1664338" cy="522874"/>
              </a:xfrm>
              <a:prstGeom prst="rect">
                <a:avLst/>
              </a:prstGeom>
              <a:blipFill rotWithShape="1">
                <a:blip r:embed="rId2"/>
                <a:stretch>
                  <a:fillRect r="-5128" b="-1511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30 Grupo"/>
          <p:cNvGrpSpPr/>
          <p:nvPr/>
        </p:nvGrpSpPr>
        <p:grpSpPr>
          <a:xfrm>
            <a:off x="562575" y="4881958"/>
            <a:ext cx="3687246" cy="1599497"/>
            <a:chOff x="570518" y="2330490"/>
            <a:chExt cx="4250271" cy="1974803"/>
          </a:xfrm>
        </p:grpSpPr>
        <p:grpSp>
          <p:nvGrpSpPr>
            <p:cNvPr id="16" name="15 Grupo"/>
            <p:cNvGrpSpPr/>
            <p:nvPr/>
          </p:nvGrpSpPr>
          <p:grpSpPr>
            <a:xfrm>
              <a:off x="1825507" y="3346242"/>
              <a:ext cx="2995282" cy="959051"/>
              <a:chOff x="906145" y="1741159"/>
              <a:chExt cx="2995282" cy="959051"/>
            </a:xfrm>
          </p:grpSpPr>
          <p:grpSp>
            <p:nvGrpSpPr>
              <p:cNvPr id="8" name="7 Grupo"/>
              <p:cNvGrpSpPr/>
              <p:nvPr/>
            </p:nvGrpSpPr>
            <p:grpSpPr>
              <a:xfrm>
                <a:off x="2195355" y="1741159"/>
                <a:ext cx="902525" cy="959051"/>
                <a:chOff x="2195355" y="1741159"/>
                <a:chExt cx="902525" cy="959051"/>
              </a:xfrm>
            </p:grpSpPr>
            <p:sp>
              <p:nvSpPr>
                <p:cNvPr id="5" name="4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6" name="5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7" name="6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10" name="9 Conector recto"/>
              <p:cNvCxnSpPr>
                <a:stCxn id="100" idx="1"/>
              </p:cNvCxnSpPr>
              <p:nvPr/>
            </p:nvCxnSpPr>
            <p:spPr>
              <a:xfrm>
                <a:off x="906145" y="1983884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"/>
              <p:cNvCxnSpPr/>
              <p:nvPr/>
            </p:nvCxnSpPr>
            <p:spPr>
              <a:xfrm>
                <a:off x="1724998" y="2402992"/>
                <a:ext cx="4703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3097880" y="2216170"/>
                <a:ext cx="80354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109 CuadroTexto"/>
                <p:cNvSpPr txBox="1"/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s-CR" sz="1400" dirty="0"/>
                </a:p>
              </p:txBody>
            </p:sp>
          </mc:Choice>
          <mc:Fallback xmlns="">
            <p:sp>
              <p:nvSpPr>
                <p:cNvPr id="110" name="109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643" y="3192372"/>
                  <a:ext cx="34381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2498266" y="4016432"/>
              <a:ext cx="292187" cy="249891"/>
              <a:chOff x="6176852" y="2698817"/>
              <a:chExt cx="292187" cy="249891"/>
            </a:xfrm>
          </p:grpSpPr>
          <p:cxnSp>
            <p:nvCxnSpPr>
              <p:cNvPr id="155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98817"/>
                <a:ext cx="0" cy="1629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126 Grupo">
              <a:extLst>
                <a:ext uri="{FF2B5EF4-FFF2-40B4-BE49-F238E27FC236}">
                  <a16:creationId xmlns:a16="http://schemas.microsoft.com/office/drawing/2014/main" xmlns="" id="{01F5890F-BB5C-433A-8E35-265D41B6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3801" y="3528579"/>
              <a:ext cx="379078" cy="97028"/>
              <a:chOff x="2428859" y="6033846"/>
              <a:chExt cx="503238" cy="152658"/>
            </a:xfrm>
          </p:grpSpPr>
          <p:sp>
            <p:nvSpPr>
              <p:cNvPr id="93" name="Line 5">
                <a:extLst>
                  <a:ext uri="{FF2B5EF4-FFF2-40B4-BE49-F238E27FC236}">
                    <a16:creationId xmlns:a16="http://schemas.microsoft.com/office/drawing/2014/main" xmlns="" id="{82A512F1-C5D4-45FF-9AB8-9EC33C15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495454" y="6055380"/>
                <a:ext cx="95411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6">
                <a:extLst>
                  <a:ext uri="{FF2B5EF4-FFF2-40B4-BE49-F238E27FC236}">
                    <a16:creationId xmlns:a16="http://schemas.microsoft.com/office/drawing/2014/main" xmlns="" id="{3865300C-6972-4EE4-B5EE-CC23E1B42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531927" y="6095102"/>
                <a:ext cx="143116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6" name="Group 7">
                <a:extLst>
                  <a:ext uri="{FF2B5EF4-FFF2-40B4-BE49-F238E27FC236}">
                    <a16:creationId xmlns:a16="http://schemas.microsoft.com/office/drawing/2014/main" xmlns="" id="{FCA1DBED-6D7F-4376-992C-6726A7BB5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551201">
                <a:off x="2609715" y="6053822"/>
                <a:ext cx="143116" cy="115888"/>
                <a:chOff x="3470" y="1706"/>
                <a:chExt cx="136" cy="136"/>
              </a:xfrm>
            </p:grpSpPr>
            <p:sp>
              <p:nvSpPr>
                <p:cNvPr id="101" name="Line 8">
                  <a:extLst>
                    <a:ext uri="{FF2B5EF4-FFF2-40B4-BE49-F238E27FC236}">
                      <a16:creationId xmlns:a16="http://schemas.microsoft.com/office/drawing/2014/main" xmlns="" id="{D1DE2F82-539A-4F67-963F-43B035A2D7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0" y="1706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Line 9">
                  <a:extLst>
                    <a:ext uri="{FF2B5EF4-FFF2-40B4-BE49-F238E27FC236}">
                      <a16:creationId xmlns:a16="http://schemas.microsoft.com/office/drawing/2014/main" xmlns="" id="{C01668C2-260E-454D-A444-8643603A7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797"/>
                  <a:ext cx="136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7" name="Line 10">
                <a:extLst>
                  <a:ext uri="{FF2B5EF4-FFF2-40B4-BE49-F238E27FC236}">
                    <a16:creationId xmlns:a16="http://schemas.microsoft.com/office/drawing/2014/main" xmlns="" id="{93D6799D-B274-476B-AF84-2174EF5BE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551201">
                <a:off x="2704964" y="6069691"/>
                <a:ext cx="143116" cy="77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xmlns="" id="{2699C272-8308-40BD-9D68-A1D170341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787555" y="6061708"/>
                <a:ext cx="95411" cy="39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Line 12">
                <a:extLst>
                  <a:ext uri="{FF2B5EF4-FFF2-40B4-BE49-F238E27FC236}">
                    <a16:creationId xmlns:a16="http://schemas.microsoft.com/office/drawing/2014/main" xmlns="" id="{CD0251F4-8BD0-4698-B3F0-E5D264F43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466959" y="6107855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13">
                <a:extLst>
                  <a:ext uri="{FF2B5EF4-FFF2-40B4-BE49-F238E27FC236}">
                    <a16:creationId xmlns:a16="http://schemas.microsoft.com/office/drawing/2014/main" xmlns="" id="{74E98E65-18EE-42E6-AA72-E47AADBF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048799" flipV="1">
                <a:off x="2893997" y="6088772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03" name="102 Conector recto"/>
            <p:cNvCxnSpPr/>
            <p:nvPr/>
          </p:nvCxnSpPr>
          <p:spPr>
            <a:xfrm>
              <a:off x="1018988" y="3601097"/>
              <a:ext cx="5135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72 CuadroTexto"/>
                <p:cNvSpPr txBox="1"/>
                <p:nvPr/>
              </p:nvSpPr>
              <p:spPr>
                <a:xfrm>
                  <a:off x="570518" y="3380198"/>
                  <a:ext cx="418063" cy="357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73" name="72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518" y="3380198"/>
                  <a:ext cx="418063" cy="3579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83">
              <a:extLst>
                <a:ext uri="{FF2B5EF4-FFF2-40B4-BE49-F238E27FC236}">
                  <a16:creationId xmlns:a16="http://schemas.microsoft.com/office/drawing/2014/main" xmlns="" id="{ACE7A879-4254-4B1E-AFCE-A4C6EFF814BD}"/>
                </a:ext>
              </a:extLst>
            </p:cNvPr>
            <p:cNvGrpSpPr/>
            <p:nvPr/>
          </p:nvGrpSpPr>
          <p:grpSpPr>
            <a:xfrm>
              <a:off x="3553799" y="2796105"/>
              <a:ext cx="441123" cy="323498"/>
              <a:chOff x="3201506" y="3279913"/>
              <a:chExt cx="493712" cy="412612"/>
            </a:xfrm>
          </p:grpSpPr>
          <p:cxnSp>
            <p:nvCxnSpPr>
              <p:cNvPr id="160" name="Straight Connector 88">
                <a:extLst>
                  <a:ext uri="{FF2B5EF4-FFF2-40B4-BE49-F238E27FC236}">
                    <a16:creationId xmlns:a16="http://schemas.microsoft.com/office/drawing/2014/main" xmlns="" id="{0A3A0A11-89D2-449E-8EB5-95AF0EFCA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279913"/>
                <a:ext cx="0" cy="4126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89">
                <a:extLst>
                  <a:ext uri="{FF2B5EF4-FFF2-40B4-BE49-F238E27FC236}">
                    <a16:creationId xmlns:a16="http://schemas.microsoft.com/office/drawing/2014/main" xmlns="" id="{EC1F577F-BD17-43FE-9EF8-C028AA591318}"/>
                  </a:ext>
                </a:extLst>
              </p:cNvPr>
              <p:cNvCxnSpPr/>
              <p:nvPr/>
            </p:nvCxnSpPr>
            <p:spPr>
              <a:xfrm flipH="1">
                <a:off x="3518452" y="3279913"/>
                <a:ext cx="167723" cy="824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90">
                <a:extLst>
                  <a:ext uri="{FF2B5EF4-FFF2-40B4-BE49-F238E27FC236}">
                    <a16:creationId xmlns:a16="http://schemas.microsoft.com/office/drawing/2014/main" xmlns="" id="{AD7E1D1A-E4CF-4B59-AF1F-2415BBA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8452" y="3622675"/>
                <a:ext cx="176766" cy="6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93">
                <a:extLst>
                  <a:ext uri="{FF2B5EF4-FFF2-40B4-BE49-F238E27FC236}">
                    <a16:creationId xmlns:a16="http://schemas.microsoft.com/office/drawing/2014/main" xmlns="" id="{CBE0F432-A8F2-4DD5-B882-2953D118A489}"/>
                  </a:ext>
                </a:extLst>
              </p:cNvPr>
              <p:cNvCxnSpPr/>
              <p:nvPr/>
            </p:nvCxnSpPr>
            <p:spPr>
              <a:xfrm flipH="1">
                <a:off x="3201506" y="3495677"/>
                <a:ext cx="3165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2 Conector angular"/>
            <p:cNvCxnSpPr/>
            <p:nvPr/>
          </p:nvCxnSpPr>
          <p:spPr>
            <a:xfrm rot="16200000" flipH="1">
              <a:off x="3809263" y="3297025"/>
              <a:ext cx="706321" cy="351161"/>
            </a:xfrm>
            <a:prstGeom prst="bentConnector3">
              <a:avLst>
                <a:gd name="adj1" fmla="val 55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3">
              <a:extLst>
                <a:ext uri="{FF2B5EF4-FFF2-40B4-BE49-F238E27FC236}">
                  <a16:creationId xmlns="" xmlns:a16="http://schemas.microsoft.com/office/drawing/2014/main" id="{C88B225F-4403-42AA-BE28-69AB9BA29F30}"/>
                </a:ext>
              </a:extLst>
            </p:cNvPr>
            <p:cNvGrpSpPr/>
            <p:nvPr/>
          </p:nvGrpSpPr>
          <p:grpSpPr>
            <a:xfrm>
              <a:off x="3404788" y="2957854"/>
              <a:ext cx="292187" cy="309809"/>
              <a:chOff x="6176852" y="2638899"/>
              <a:chExt cx="292187" cy="309809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="" xmlns:a16="http://schemas.microsoft.com/office/drawing/2014/main" id="{914197BC-8EFE-4E0A-B5D6-B21B0687A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852" y="2861749"/>
                <a:ext cx="2921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="" xmlns:a16="http://schemas.microsoft.com/office/drawing/2014/main" id="{174A36BC-E06F-45BD-9224-3A656A793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9732" y="2904922"/>
                <a:ext cx="1864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2">
                <a:extLst>
                  <a:ext uri="{FF2B5EF4-FFF2-40B4-BE49-F238E27FC236}">
                    <a16:creationId xmlns="" xmlns:a16="http://schemas.microsoft.com/office/drawing/2014/main" id="{5DAD4FEF-E4F3-42EF-BCA5-A09395903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256" y="2948708"/>
                <a:ext cx="9321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04">
                <a:extLst>
                  <a:ext uri="{FF2B5EF4-FFF2-40B4-BE49-F238E27FC236}">
                    <a16:creationId xmlns="" xmlns:a16="http://schemas.microsoft.com/office/drawing/2014/main" id="{24AA0EE0-739D-44DB-BBA2-50A5DC433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135" y="2638899"/>
                <a:ext cx="0" cy="2228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213 Conector angular"/>
            <p:cNvCxnSpPr/>
            <p:nvPr/>
          </p:nvCxnSpPr>
          <p:spPr>
            <a:xfrm rot="10800000" flipV="1">
              <a:off x="2598687" y="2330490"/>
              <a:ext cx="1388157" cy="1264541"/>
            </a:xfrm>
            <a:prstGeom prst="bentConnector3">
              <a:avLst>
                <a:gd name="adj1" fmla="val 1011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215 Conector recto"/>
            <p:cNvCxnSpPr/>
            <p:nvPr/>
          </p:nvCxnSpPr>
          <p:spPr>
            <a:xfrm flipV="1">
              <a:off x="3994922" y="2330491"/>
              <a:ext cx="0" cy="465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216 CuadroTexto"/>
              <p:cNvSpPr txBox="1"/>
              <p:nvPr/>
            </p:nvSpPr>
            <p:spPr>
              <a:xfrm>
                <a:off x="10481996" y="4347911"/>
                <a:ext cx="1460207" cy="694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s-C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CR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CR" sz="1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s-CR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R" sz="16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R" sz="1600" b="0" i="1" smtClean="0">
                              <a:latin typeface="Cambria Math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s-CR" sz="1600" dirty="0"/>
              </a:p>
            </p:txBody>
          </p:sp>
        </mc:Choice>
        <mc:Fallback xmlns="">
          <p:sp>
            <p:nvSpPr>
              <p:cNvPr id="217" name="2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96" y="4347911"/>
                <a:ext cx="1460207" cy="69429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0" name="259 Grupo"/>
          <p:cNvGrpSpPr/>
          <p:nvPr/>
        </p:nvGrpSpPr>
        <p:grpSpPr>
          <a:xfrm>
            <a:off x="9391278" y="4132612"/>
            <a:ext cx="782969" cy="776786"/>
            <a:chOff x="2195355" y="1741159"/>
            <a:chExt cx="902525" cy="959051"/>
          </a:xfrm>
        </p:grpSpPr>
        <p:sp>
          <p:nvSpPr>
            <p:cNvPr id="264" name="263 Triángulo isósceles"/>
            <p:cNvSpPr/>
            <p:nvPr/>
          </p:nvSpPr>
          <p:spPr>
            <a:xfrm rot="5400000">
              <a:off x="2167092" y="1769422"/>
              <a:ext cx="959051" cy="90252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5" name="264 CuadroTexto"/>
            <p:cNvSpPr txBox="1"/>
            <p:nvPr/>
          </p:nvSpPr>
          <p:spPr>
            <a:xfrm>
              <a:off x="2206182" y="1754505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2400" dirty="0"/>
                <a:t>-</a:t>
              </a:r>
            </a:p>
          </p:txBody>
        </p:sp>
        <p:sp>
          <p:nvSpPr>
            <p:cNvPr id="266" name="265 CuadroTexto"/>
            <p:cNvSpPr txBox="1"/>
            <p:nvPr/>
          </p:nvSpPr>
          <p:spPr>
            <a:xfrm>
              <a:off x="2197062" y="219977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600" dirty="0"/>
                <a:t>+</a:t>
              </a:r>
            </a:p>
          </p:txBody>
        </p:sp>
      </p:grpSp>
      <p:cxnSp>
        <p:nvCxnSpPr>
          <p:cNvPr id="262" name="261 Conector recto"/>
          <p:cNvCxnSpPr/>
          <p:nvPr/>
        </p:nvCxnSpPr>
        <p:spPr>
          <a:xfrm>
            <a:off x="8983229" y="4785625"/>
            <a:ext cx="408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262 Conector recto"/>
          <p:cNvCxnSpPr/>
          <p:nvPr/>
        </p:nvCxnSpPr>
        <p:spPr>
          <a:xfrm>
            <a:off x="10136770" y="4517349"/>
            <a:ext cx="5565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220 CuadroTexto"/>
              <p:cNvSpPr txBox="1"/>
              <p:nvPr/>
            </p:nvSpPr>
            <p:spPr>
              <a:xfrm>
                <a:off x="9510535" y="3468973"/>
                <a:ext cx="298268" cy="249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40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s-CR" sz="1400" dirty="0"/>
              </a:p>
            </p:txBody>
          </p:sp>
        </mc:Choice>
        <mc:Fallback xmlns="">
          <p:sp>
            <p:nvSpPr>
              <p:cNvPr id="221" name="22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535" y="3468973"/>
                <a:ext cx="298268" cy="249285"/>
              </a:xfrm>
              <a:prstGeom prst="rect">
                <a:avLst/>
              </a:prstGeom>
              <a:blipFill rotWithShape="1"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2" name="Group 13">
            <a:extLst>
              <a:ext uri="{FF2B5EF4-FFF2-40B4-BE49-F238E27FC236}">
                <a16:creationId xmlns="" xmlns:a16="http://schemas.microsoft.com/office/drawing/2014/main" id="{C88B225F-4403-42AA-BE28-69AB9BA29F30}"/>
              </a:ext>
            </a:extLst>
          </p:cNvPr>
          <p:cNvGrpSpPr/>
          <p:nvPr/>
        </p:nvGrpSpPr>
        <p:grpSpPr>
          <a:xfrm>
            <a:off x="8867027" y="4794366"/>
            <a:ext cx="253482" cy="202400"/>
            <a:chOff x="6176852" y="2698817"/>
            <a:chExt cx="292187" cy="249891"/>
          </a:xfrm>
        </p:grpSpPr>
        <p:cxnSp>
          <p:nvCxnSpPr>
            <p:cNvPr id="256" name="Straight Connector 200">
              <a:extLst>
                <a:ext uri="{FF2B5EF4-FFF2-40B4-BE49-F238E27FC236}">
                  <a16:creationId xmlns="" xmlns:a16="http://schemas.microsoft.com/office/drawing/2014/main" id="{914197BC-8EFE-4E0A-B5D6-B21B0687A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76852" y="2861749"/>
              <a:ext cx="2921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01">
              <a:extLst>
                <a:ext uri="{FF2B5EF4-FFF2-40B4-BE49-F238E27FC236}">
                  <a16:creationId xmlns="" xmlns:a16="http://schemas.microsoft.com/office/drawing/2014/main" id="{174A36BC-E06F-45BD-9224-3A656A7935F6}"/>
                </a:ext>
              </a:extLst>
            </p:cNvPr>
            <p:cNvCxnSpPr>
              <a:cxnSpLocks/>
            </p:cNvCxnSpPr>
            <p:nvPr/>
          </p:nvCxnSpPr>
          <p:spPr>
            <a:xfrm>
              <a:off x="6229732" y="2904922"/>
              <a:ext cx="1864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02">
              <a:extLst>
                <a:ext uri="{FF2B5EF4-FFF2-40B4-BE49-F238E27FC236}">
                  <a16:creationId xmlns="" xmlns:a16="http://schemas.microsoft.com/office/drawing/2014/main" id="{5DAD4FEF-E4F3-42EF-BCA5-A09395903102}"/>
                </a:ext>
              </a:extLst>
            </p:cNvPr>
            <p:cNvCxnSpPr>
              <a:cxnSpLocks/>
            </p:cNvCxnSpPr>
            <p:nvPr/>
          </p:nvCxnSpPr>
          <p:spPr>
            <a:xfrm>
              <a:off x="6279256" y="2948708"/>
              <a:ext cx="932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04">
              <a:extLst>
                <a:ext uri="{FF2B5EF4-FFF2-40B4-BE49-F238E27FC236}">
                  <a16:creationId xmlns="" xmlns:a16="http://schemas.microsoft.com/office/drawing/2014/main" id="{24AA0EE0-739D-44DB-BBA2-50A5DC433C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1135" y="2698817"/>
              <a:ext cx="0" cy="1629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126 Grupo">
            <a:extLst>
              <a:ext uri="{FF2B5EF4-FFF2-40B4-BE49-F238E27FC236}">
                <a16:creationId xmlns:a16="http://schemas.microsoft.com/office/drawing/2014/main" xmlns="" id="{01F5890F-BB5C-433A-8E35-265D41B667E4}"/>
              </a:ext>
            </a:extLst>
          </p:cNvPr>
          <p:cNvGrpSpPr>
            <a:grpSpLocks/>
          </p:cNvGrpSpPr>
          <p:nvPr/>
        </p:nvGrpSpPr>
        <p:grpSpPr bwMode="auto">
          <a:xfrm>
            <a:off x="9510535" y="3735554"/>
            <a:ext cx="328862" cy="78588"/>
            <a:chOff x="2428859" y="6033846"/>
            <a:chExt cx="503238" cy="152658"/>
          </a:xfrm>
        </p:grpSpPr>
        <p:sp>
          <p:nvSpPr>
            <p:cNvPr id="247" name="Line 5">
              <a:extLst>
                <a:ext uri="{FF2B5EF4-FFF2-40B4-BE49-F238E27FC236}">
                  <a16:creationId xmlns:a16="http://schemas.microsoft.com/office/drawing/2014/main" xmlns="" id="{82A512F1-C5D4-45FF-9AB8-9EC33C159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495454" y="6055380"/>
              <a:ext cx="95411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48" name="Line 6">
              <a:extLst>
                <a:ext uri="{FF2B5EF4-FFF2-40B4-BE49-F238E27FC236}">
                  <a16:creationId xmlns:a16="http://schemas.microsoft.com/office/drawing/2014/main" xmlns="" id="{3865300C-6972-4EE4-B5EE-CC23E1B427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531927" y="6095102"/>
              <a:ext cx="143116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grpSp>
          <p:nvGrpSpPr>
            <p:cNvPr id="249" name="Group 7">
              <a:extLst>
                <a:ext uri="{FF2B5EF4-FFF2-40B4-BE49-F238E27FC236}">
                  <a16:creationId xmlns:a16="http://schemas.microsoft.com/office/drawing/2014/main" xmlns="" id="{FCA1DBED-6D7F-4376-992C-6726A7BB5EEE}"/>
                </a:ext>
              </a:extLst>
            </p:cNvPr>
            <p:cNvGrpSpPr>
              <a:grpSpLocks/>
            </p:cNvGrpSpPr>
            <p:nvPr/>
          </p:nvGrpSpPr>
          <p:grpSpPr bwMode="auto">
            <a:xfrm rot="-5551201">
              <a:off x="2609715" y="6053822"/>
              <a:ext cx="143116" cy="115888"/>
              <a:chOff x="3470" y="1706"/>
              <a:chExt cx="136" cy="136"/>
            </a:xfrm>
          </p:grpSpPr>
          <p:sp>
            <p:nvSpPr>
              <p:cNvPr id="254" name="Line 8">
                <a:extLst>
                  <a:ext uri="{FF2B5EF4-FFF2-40B4-BE49-F238E27FC236}">
                    <a16:creationId xmlns:a16="http://schemas.microsoft.com/office/drawing/2014/main" xmlns="" id="{D1DE2F82-539A-4F67-963F-43B035A2D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70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9">
                <a:extLst>
                  <a:ext uri="{FF2B5EF4-FFF2-40B4-BE49-F238E27FC236}">
                    <a16:creationId xmlns:a16="http://schemas.microsoft.com/office/drawing/2014/main" xmlns="" id="{C01668C2-260E-454D-A444-8643603A7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797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CR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0" name="Line 10">
              <a:extLst>
                <a:ext uri="{FF2B5EF4-FFF2-40B4-BE49-F238E27FC236}">
                  <a16:creationId xmlns:a16="http://schemas.microsoft.com/office/drawing/2014/main" xmlns="" id="{93D6799D-B274-476B-AF84-2174EF5BE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551201">
              <a:off x="2704964" y="6069691"/>
              <a:ext cx="143116" cy="77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1" name="Line 11">
              <a:extLst>
                <a:ext uri="{FF2B5EF4-FFF2-40B4-BE49-F238E27FC236}">
                  <a16:creationId xmlns:a16="http://schemas.microsoft.com/office/drawing/2014/main" xmlns="" id="{2699C272-8308-40BD-9D68-A1D1703412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787555" y="6061708"/>
              <a:ext cx="95411" cy="39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2" name="Line 12">
              <a:extLst>
                <a:ext uri="{FF2B5EF4-FFF2-40B4-BE49-F238E27FC236}">
                  <a16:creationId xmlns:a16="http://schemas.microsoft.com/office/drawing/2014/main" xmlns="" id="{CD0251F4-8BD0-4698-B3F0-E5D264F435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466959" y="610785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  <p:sp>
          <p:nvSpPr>
            <p:cNvPr id="253" name="Line 13">
              <a:extLst>
                <a:ext uri="{FF2B5EF4-FFF2-40B4-BE49-F238E27FC236}">
                  <a16:creationId xmlns:a16="http://schemas.microsoft.com/office/drawing/2014/main" xmlns="" id="{74E98E65-18EE-42E6-AA72-E47AADBF64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048799" flipV="1">
              <a:off x="2893997" y="6088772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CR">
                <a:solidFill>
                  <a:prstClr val="black"/>
                </a:solidFill>
              </a:endParaRPr>
            </a:p>
          </p:txBody>
        </p:sp>
      </p:grpSp>
      <p:cxnSp>
        <p:nvCxnSpPr>
          <p:cNvPr id="235" name="234 Conector angular"/>
          <p:cNvCxnSpPr/>
          <p:nvPr/>
        </p:nvCxnSpPr>
        <p:spPr>
          <a:xfrm rot="16200000" flipH="1">
            <a:off x="9702849" y="3903291"/>
            <a:ext cx="744243" cy="503196"/>
          </a:xfrm>
          <a:prstGeom prst="bentConnector3">
            <a:avLst>
              <a:gd name="adj1" fmla="val 1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236 Conector angular"/>
          <p:cNvCxnSpPr/>
          <p:nvPr/>
        </p:nvCxnSpPr>
        <p:spPr>
          <a:xfrm flipV="1">
            <a:off x="6012302" y="4795310"/>
            <a:ext cx="2584126" cy="1297752"/>
          </a:xfrm>
          <a:prstGeom prst="bentConnector3">
            <a:avLst>
              <a:gd name="adj1" fmla="val 996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83">
            <a:extLst>
              <a:ext uri="{FF2B5EF4-FFF2-40B4-BE49-F238E27FC236}">
                <a16:creationId xmlns:a16="http://schemas.microsoft.com/office/drawing/2014/main" xmlns="" id="{ACE7A879-4254-4B1E-AFCE-A4C6EFF814BD}"/>
              </a:ext>
            </a:extLst>
          </p:cNvPr>
          <p:cNvGrpSpPr/>
          <p:nvPr/>
        </p:nvGrpSpPr>
        <p:grpSpPr>
          <a:xfrm>
            <a:off x="8220748" y="4533418"/>
            <a:ext cx="382689" cy="262018"/>
            <a:chOff x="3201506" y="3279913"/>
            <a:chExt cx="493712" cy="412612"/>
          </a:xfrm>
        </p:grpSpPr>
        <p:cxnSp>
          <p:nvCxnSpPr>
            <p:cNvPr id="243" name="Straight Connector 88">
              <a:extLst>
                <a:ext uri="{FF2B5EF4-FFF2-40B4-BE49-F238E27FC236}">
                  <a16:creationId xmlns:a16="http://schemas.microsoft.com/office/drawing/2014/main" xmlns="" id="{0A3A0A11-89D2-449E-8EB5-95AF0EFCA8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279913"/>
              <a:ext cx="0" cy="412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89">
              <a:extLst>
                <a:ext uri="{FF2B5EF4-FFF2-40B4-BE49-F238E27FC236}">
                  <a16:creationId xmlns:a16="http://schemas.microsoft.com/office/drawing/2014/main" xmlns="" id="{EC1F577F-BD17-43FE-9EF8-C028AA591318}"/>
                </a:ext>
              </a:extLst>
            </p:cNvPr>
            <p:cNvCxnSpPr/>
            <p:nvPr/>
          </p:nvCxnSpPr>
          <p:spPr>
            <a:xfrm flipH="1">
              <a:off x="3518452" y="3279913"/>
              <a:ext cx="167723" cy="824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90">
              <a:extLst>
                <a:ext uri="{FF2B5EF4-FFF2-40B4-BE49-F238E27FC236}">
                  <a16:creationId xmlns:a16="http://schemas.microsoft.com/office/drawing/2014/main" xmlns="" id="{AD7E1D1A-E4CF-4B59-AF1F-2415BBA9E85B}"/>
                </a:ext>
              </a:extLst>
            </p:cNvPr>
            <p:cNvCxnSpPr>
              <a:cxnSpLocks/>
            </p:cNvCxnSpPr>
            <p:nvPr/>
          </p:nvCxnSpPr>
          <p:spPr>
            <a:xfrm>
              <a:off x="3518452" y="3622675"/>
              <a:ext cx="176766" cy="69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93">
              <a:extLst>
                <a:ext uri="{FF2B5EF4-FFF2-40B4-BE49-F238E27FC236}">
                  <a16:creationId xmlns:a16="http://schemas.microsoft.com/office/drawing/2014/main" xmlns="" id="{CBE0F432-A8F2-4DD5-B882-2953D118A489}"/>
                </a:ext>
              </a:extLst>
            </p:cNvPr>
            <p:cNvCxnSpPr/>
            <p:nvPr/>
          </p:nvCxnSpPr>
          <p:spPr>
            <a:xfrm flipH="1">
              <a:off x="3201506" y="3495677"/>
              <a:ext cx="3165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" name="237 Conector recto"/>
          <p:cNvCxnSpPr/>
          <p:nvPr/>
        </p:nvCxnSpPr>
        <p:spPr>
          <a:xfrm flipV="1">
            <a:off x="8596258" y="4333700"/>
            <a:ext cx="0" cy="188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280 Conector recto"/>
          <p:cNvCxnSpPr/>
          <p:nvPr/>
        </p:nvCxnSpPr>
        <p:spPr>
          <a:xfrm>
            <a:off x="8596258" y="4333814"/>
            <a:ext cx="7950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287 Conector angular"/>
          <p:cNvCxnSpPr/>
          <p:nvPr/>
        </p:nvCxnSpPr>
        <p:spPr>
          <a:xfrm rot="5400000">
            <a:off x="9058372" y="3878221"/>
            <a:ext cx="538143" cy="366184"/>
          </a:xfrm>
          <a:prstGeom prst="bentConnector3">
            <a:avLst>
              <a:gd name="adj1" fmla="val -6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 flipH="1">
            <a:off x="4110339" y="6086036"/>
            <a:ext cx="1935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o"/>
          <p:cNvGrpSpPr/>
          <p:nvPr/>
        </p:nvGrpSpPr>
        <p:grpSpPr>
          <a:xfrm>
            <a:off x="648623" y="351692"/>
            <a:ext cx="8976029" cy="4223640"/>
            <a:chOff x="444126" y="1156709"/>
            <a:chExt cx="11181943" cy="4871581"/>
          </a:xfrm>
        </p:grpSpPr>
        <p:grpSp>
          <p:nvGrpSpPr>
            <p:cNvPr id="95" name="94 Grupo"/>
            <p:cNvGrpSpPr/>
            <p:nvPr/>
          </p:nvGrpSpPr>
          <p:grpSpPr>
            <a:xfrm>
              <a:off x="5664670" y="2342613"/>
              <a:ext cx="5961399" cy="2411484"/>
              <a:chOff x="6881042" y="2385855"/>
              <a:chExt cx="5961399" cy="2411484"/>
            </a:xfrm>
          </p:grpSpPr>
          <p:grpSp>
            <p:nvGrpSpPr>
              <p:cNvPr id="203" name="202 Grupo"/>
              <p:cNvGrpSpPr/>
              <p:nvPr/>
            </p:nvGrpSpPr>
            <p:grpSpPr>
              <a:xfrm>
                <a:off x="8986085" y="3150800"/>
                <a:ext cx="902525" cy="959051"/>
                <a:chOff x="2195355" y="1741159"/>
                <a:chExt cx="902525" cy="959051"/>
              </a:xfrm>
            </p:grpSpPr>
            <p:sp>
              <p:nvSpPr>
                <p:cNvPr id="312" name="311 Triángulo isósceles"/>
                <p:cNvSpPr/>
                <p:nvPr/>
              </p:nvSpPr>
              <p:spPr>
                <a:xfrm rot="5400000">
                  <a:off x="2167092" y="1769422"/>
                  <a:ext cx="959051" cy="902525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R"/>
                </a:p>
              </p:txBody>
            </p:sp>
            <p:sp>
              <p:nvSpPr>
                <p:cNvPr id="313" name="312 CuadroTexto"/>
                <p:cNvSpPr txBox="1"/>
                <p:nvPr/>
              </p:nvSpPr>
              <p:spPr>
                <a:xfrm>
                  <a:off x="2206182" y="175450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2400" dirty="0"/>
                    <a:t>-</a:t>
                  </a:r>
                </a:p>
              </p:txBody>
            </p:sp>
            <p:sp>
              <p:nvSpPr>
                <p:cNvPr id="314" name="313 CuadroTexto"/>
                <p:cNvSpPr txBox="1"/>
                <p:nvPr/>
              </p:nvSpPr>
              <p:spPr>
                <a:xfrm>
                  <a:off x="2197062" y="2199777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R" sz="1600" dirty="0"/>
                    <a:t>+</a:t>
                  </a:r>
                </a:p>
              </p:txBody>
            </p:sp>
          </p:grpSp>
          <p:cxnSp>
            <p:nvCxnSpPr>
              <p:cNvPr id="204" name="203 Conector recto"/>
              <p:cNvCxnSpPr>
                <a:stCxn id="309" idx="1"/>
              </p:cNvCxnSpPr>
              <p:nvPr/>
            </p:nvCxnSpPr>
            <p:spPr>
              <a:xfrm>
                <a:off x="7696875" y="3393525"/>
                <a:ext cx="1290917" cy="121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204 Conector recto"/>
              <p:cNvCxnSpPr>
                <a:stCxn id="291" idx="1"/>
              </p:cNvCxnSpPr>
              <p:nvPr/>
            </p:nvCxnSpPr>
            <p:spPr>
              <a:xfrm flipV="1">
                <a:off x="7725548" y="3812633"/>
                <a:ext cx="1260537" cy="4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205 Conector recto"/>
              <p:cNvCxnSpPr/>
              <p:nvPr/>
            </p:nvCxnSpPr>
            <p:spPr>
              <a:xfrm>
                <a:off x="9888610" y="3625811"/>
                <a:ext cx="6415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207 CuadroTexto"/>
                  <p:cNvSpPr txBox="1"/>
                  <p:nvPr/>
                </p:nvSpPr>
                <p:spPr>
                  <a:xfrm>
                    <a:off x="7422577" y="3053021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08" name="207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577" y="3053021"/>
                    <a:ext cx="343812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208 CuadroTexto"/>
                  <p:cNvSpPr txBox="1"/>
                  <p:nvPr/>
                </p:nvSpPr>
                <p:spPr>
                  <a:xfrm>
                    <a:off x="8996939" y="2385855"/>
                    <a:ext cx="4896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s-CR" sz="1400" i="1">
                              <a:latin typeface="Cambria Math"/>
                            </a:rPr>
                            <m:t>M</m:t>
                          </m:r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09" name="20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39" y="2385855"/>
                    <a:ext cx="489686" cy="30777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r="-4615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" name="209 Conector recto"/>
              <p:cNvCxnSpPr/>
              <p:nvPr/>
            </p:nvCxnSpPr>
            <p:spPr>
              <a:xfrm flipV="1">
                <a:off x="10144528" y="2765517"/>
                <a:ext cx="0" cy="865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1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5169" y="3333137"/>
                <a:ext cx="379078" cy="97028"/>
                <a:chOff x="2428859" y="6033846"/>
                <a:chExt cx="503238" cy="152658"/>
              </a:xfrm>
            </p:grpSpPr>
            <p:sp>
              <p:nvSpPr>
                <p:cNvPr id="303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4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05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310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1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06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9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12" name="211 Conector recto"/>
              <p:cNvCxnSpPr/>
              <p:nvPr/>
            </p:nvCxnSpPr>
            <p:spPr>
              <a:xfrm>
                <a:off x="6881042" y="3391987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6912" y="2694260"/>
                <a:ext cx="379078" cy="97028"/>
                <a:chOff x="2428859" y="6033846"/>
                <a:chExt cx="503238" cy="152658"/>
              </a:xfrm>
            </p:grpSpPr>
            <p:sp>
              <p:nvSpPr>
                <p:cNvPr id="294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96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301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2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97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9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0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19" name="218 Conector recto"/>
              <p:cNvCxnSpPr/>
              <p:nvPr/>
            </p:nvCxnSpPr>
            <p:spPr>
              <a:xfrm>
                <a:off x="8494149" y="2765516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219 Conector recto"/>
              <p:cNvCxnSpPr/>
              <p:nvPr/>
            </p:nvCxnSpPr>
            <p:spPr>
              <a:xfrm flipV="1">
                <a:off x="8487858" y="2771747"/>
                <a:ext cx="0" cy="6447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223 Conector recto"/>
              <p:cNvCxnSpPr/>
              <p:nvPr/>
            </p:nvCxnSpPr>
            <p:spPr>
              <a:xfrm>
                <a:off x="9375963" y="2753387"/>
                <a:ext cx="768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225 CuadroTexto"/>
                  <p:cNvSpPr txBox="1"/>
                  <p:nvPr/>
                </p:nvSpPr>
                <p:spPr>
                  <a:xfrm>
                    <a:off x="7410150" y="3486369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26" name="22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0150" y="3486369"/>
                    <a:ext cx="343812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7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3842" y="3756975"/>
                <a:ext cx="379078" cy="97028"/>
                <a:chOff x="2428859" y="6033846"/>
                <a:chExt cx="503238" cy="152658"/>
              </a:xfrm>
            </p:grpSpPr>
            <p:sp>
              <p:nvSpPr>
                <p:cNvPr id="282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4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85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92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3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86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1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228" name="227 Conector recto"/>
              <p:cNvCxnSpPr/>
              <p:nvPr/>
            </p:nvCxnSpPr>
            <p:spPr>
              <a:xfrm>
                <a:off x="6890356" y="3818522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228 CuadroTexto"/>
                  <p:cNvSpPr txBox="1"/>
                  <p:nvPr/>
                </p:nvSpPr>
                <p:spPr>
                  <a:xfrm>
                    <a:off x="7844387" y="4198171"/>
                    <a:ext cx="4576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400" dirty="0" smtClean="0"/>
                      <a:t>M</a:t>
                    </a:r>
                    <a14:m>
                      <m:oMath xmlns:m="http://schemas.openxmlformats.org/officeDocument/2006/math">
                        <m:r>
                          <a:rPr lang="es-CR" sz="1400" i="1" smtClean="0">
                            <a:latin typeface="Cambria Math"/>
                          </a:rPr>
                          <m:t>𝑅</m:t>
                        </m:r>
                      </m:oMath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229" name="228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4387" y="4198171"/>
                    <a:ext cx="457626" cy="30777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5000" t="-2273" r="-13333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0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249218" y="4310496"/>
                <a:ext cx="379078" cy="97028"/>
                <a:chOff x="2428859" y="6033846"/>
                <a:chExt cx="503238" cy="152658"/>
              </a:xfrm>
            </p:grpSpPr>
            <p:sp>
              <p:nvSpPr>
                <p:cNvPr id="272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3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74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279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0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75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6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7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8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230 CuadroTexto"/>
                  <p:cNvSpPr txBox="1"/>
                  <p:nvPr/>
                </p:nvSpPr>
                <p:spPr>
                  <a:xfrm>
                    <a:off x="10489873" y="2840454"/>
                    <a:ext cx="2352568" cy="8008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𝑜𝑧𝑥</m:t>
                              </m:r>
                            </m:sub>
                          </m:sSub>
                          <m:r>
                            <a:rPr lang="es-CR" sz="1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CR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CR" sz="16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s-C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R" sz="16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R" sz="1600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CR" sz="1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600" b="0" i="1" smtClean="0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600" b="0" i="1" smtClean="0">
                                                  <a:latin typeface="Cambria Math"/>
                                                </a:rPr>
                                                <m:t>𝑍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R" sz="16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R" sz="1600" b="0" i="1" smtClean="0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R" sz="1600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R" sz="1600" b="0" i="1" smtClean="0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231" name="230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9873" y="2840454"/>
                    <a:ext cx="2352568" cy="800803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1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8302013" y="4547448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268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7" name="266 Conector recto"/>
              <p:cNvCxnSpPr/>
              <p:nvPr/>
            </p:nvCxnSpPr>
            <p:spPr>
              <a:xfrm flipV="1">
                <a:off x="8433866" y="3804478"/>
                <a:ext cx="0" cy="3763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103 Grupo"/>
            <p:cNvGrpSpPr/>
            <p:nvPr/>
          </p:nvGrpSpPr>
          <p:grpSpPr>
            <a:xfrm>
              <a:off x="444126" y="1156709"/>
              <a:ext cx="4250271" cy="1974803"/>
              <a:chOff x="570518" y="2330490"/>
              <a:chExt cx="4250271" cy="1974803"/>
            </a:xfrm>
          </p:grpSpPr>
          <p:grpSp>
            <p:nvGrpSpPr>
              <p:cNvPr id="151" name="150 Grupo"/>
              <p:cNvGrpSpPr/>
              <p:nvPr/>
            </p:nvGrpSpPr>
            <p:grpSpPr>
              <a:xfrm>
                <a:off x="1825507" y="3346242"/>
                <a:ext cx="2995282" cy="959051"/>
                <a:chOff x="906145" y="1741159"/>
                <a:chExt cx="2995282" cy="959051"/>
              </a:xfrm>
            </p:grpSpPr>
            <p:grpSp>
              <p:nvGrpSpPr>
                <p:cNvPr id="192" name="191 Grupo"/>
                <p:cNvGrpSpPr/>
                <p:nvPr/>
              </p:nvGrpSpPr>
              <p:grpSpPr>
                <a:xfrm>
                  <a:off x="2195355" y="1741159"/>
                  <a:ext cx="902525" cy="959051"/>
                  <a:chOff x="2195355" y="1741159"/>
                  <a:chExt cx="902525" cy="959051"/>
                </a:xfrm>
              </p:grpSpPr>
              <p:sp>
                <p:nvSpPr>
                  <p:cNvPr id="196" name="195 Triángulo isósceles"/>
                  <p:cNvSpPr/>
                  <p:nvPr/>
                </p:nvSpPr>
                <p:spPr>
                  <a:xfrm rot="5400000">
                    <a:off x="2167092" y="1769422"/>
                    <a:ext cx="959051" cy="902525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sp>
                <p:nvSpPr>
                  <p:cNvPr id="197" name="196 CuadroTexto"/>
                  <p:cNvSpPr txBox="1"/>
                  <p:nvPr/>
                </p:nvSpPr>
                <p:spPr>
                  <a:xfrm>
                    <a:off x="2206182" y="1754505"/>
                    <a:ext cx="2792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2400" dirty="0"/>
                      <a:t>-</a:t>
                    </a:r>
                  </a:p>
                </p:txBody>
              </p:sp>
              <p:sp>
                <p:nvSpPr>
                  <p:cNvPr id="198" name="197 CuadroTexto"/>
                  <p:cNvSpPr txBox="1"/>
                  <p:nvPr/>
                </p:nvSpPr>
                <p:spPr>
                  <a:xfrm>
                    <a:off x="2197062" y="2199777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600" dirty="0"/>
                      <a:t>+</a:t>
                    </a:r>
                  </a:p>
                </p:txBody>
              </p:sp>
            </p:grpSp>
            <p:cxnSp>
              <p:nvCxnSpPr>
                <p:cNvPr id="193" name="192 Conector recto"/>
                <p:cNvCxnSpPr>
                  <a:stCxn id="185" idx="1"/>
                </p:cNvCxnSpPr>
                <p:nvPr/>
              </p:nvCxnSpPr>
              <p:spPr>
                <a:xfrm>
                  <a:off x="906145" y="1983884"/>
                  <a:ext cx="1290917" cy="12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193 Conector recto"/>
                <p:cNvCxnSpPr/>
                <p:nvPr/>
              </p:nvCxnSpPr>
              <p:spPr>
                <a:xfrm>
                  <a:off x="1724998" y="2402992"/>
                  <a:ext cx="47035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194 Conector recto"/>
                <p:cNvCxnSpPr/>
                <p:nvPr/>
              </p:nvCxnSpPr>
              <p:spPr>
                <a:xfrm>
                  <a:off x="3097880" y="2216170"/>
                  <a:ext cx="8035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151 CuadroTexto"/>
                  <p:cNvSpPr txBox="1"/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52" name="15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3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2498266" y="4016432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188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801" y="3528579"/>
                <a:ext cx="379078" cy="97028"/>
                <a:chOff x="2428859" y="6033846"/>
                <a:chExt cx="503238" cy="152658"/>
              </a:xfrm>
            </p:grpSpPr>
            <p:sp>
              <p:nvSpPr>
                <p:cNvPr id="179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81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186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7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82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3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4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5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63" name="162 Conector recto"/>
              <p:cNvCxnSpPr/>
              <p:nvPr/>
            </p:nvCxnSpPr>
            <p:spPr>
              <a:xfrm>
                <a:off x="1018988" y="3601097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163 CuadroTexto"/>
                  <p:cNvSpPr txBox="1"/>
                  <p:nvPr/>
                </p:nvSpPr>
                <p:spPr>
                  <a:xfrm>
                    <a:off x="570518" y="3380198"/>
                    <a:ext cx="40164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164" name="163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518" y="3380198"/>
                    <a:ext cx="401648" cy="33855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5" name="Group 83">
                <a:extLst>
                  <a:ext uri="{FF2B5EF4-FFF2-40B4-BE49-F238E27FC236}">
                    <a16:creationId xmlns:a16="http://schemas.microsoft.com/office/drawing/2014/main" xmlns="" id="{ACE7A879-4254-4B1E-AFCE-A4C6EFF814BD}"/>
                  </a:ext>
                </a:extLst>
              </p:cNvPr>
              <p:cNvGrpSpPr/>
              <p:nvPr/>
            </p:nvGrpSpPr>
            <p:grpSpPr>
              <a:xfrm>
                <a:off x="3553799" y="2796105"/>
                <a:ext cx="441123" cy="323498"/>
                <a:chOff x="3201506" y="3279913"/>
                <a:chExt cx="493712" cy="412612"/>
              </a:xfrm>
            </p:grpSpPr>
            <p:cxnSp>
              <p:nvCxnSpPr>
                <p:cNvPr id="175" name="Straight Connector 88">
                  <a:extLst>
                    <a:ext uri="{FF2B5EF4-FFF2-40B4-BE49-F238E27FC236}">
                      <a16:creationId xmlns:a16="http://schemas.microsoft.com/office/drawing/2014/main" xmlns="" id="{0A3A0A11-89D2-449E-8EB5-95AF0EFCA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279913"/>
                  <a:ext cx="0" cy="4126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89">
                  <a:extLst>
                    <a:ext uri="{FF2B5EF4-FFF2-40B4-BE49-F238E27FC236}">
                      <a16:creationId xmlns:a16="http://schemas.microsoft.com/office/drawing/2014/main" xmlns="" id="{EC1F577F-BD17-43FE-9EF8-C028AA591318}"/>
                    </a:ext>
                  </a:extLst>
                </p:cNvPr>
                <p:cNvCxnSpPr/>
                <p:nvPr/>
              </p:nvCxnSpPr>
              <p:spPr>
                <a:xfrm flipH="1">
                  <a:off x="3518452" y="3279913"/>
                  <a:ext cx="167723" cy="824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90">
                  <a:extLst>
                    <a:ext uri="{FF2B5EF4-FFF2-40B4-BE49-F238E27FC236}">
                      <a16:creationId xmlns:a16="http://schemas.microsoft.com/office/drawing/2014/main" xmlns="" id="{AD7E1D1A-E4CF-4B59-AF1F-2415BBA9E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622675"/>
                  <a:ext cx="176766" cy="6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93">
                  <a:extLst>
                    <a:ext uri="{FF2B5EF4-FFF2-40B4-BE49-F238E27FC236}">
                      <a16:creationId xmlns:a16="http://schemas.microsoft.com/office/drawing/2014/main" xmlns="" id="{CBE0F432-A8F2-4DD5-B882-2953D118A489}"/>
                    </a:ext>
                  </a:extLst>
                </p:cNvPr>
                <p:cNvCxnSpPr/>
                <p:nvPr/>
              </p:nvCxnSpPr>
              <p:spPr>
                <a:xfrm flipH="1">
                  <a:off x="3201506" y="3495677"/>
                  <a:ext cx="3165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7" name="166 Conector angular"/>
              <p:cNvCxnSpPr/>
              <p:nvPr/>
            </p:nvCxnSpPr>
            <p:spPr>
              <a:xfrm rot="16200000" flipH="1">
                <a:off x="3809263" y="3297025"/>
                <a:ext cx="706321" cy="351161"/>
              </a:xfrm>
              <a:prstGeom prst="bentConnector3">
                <a:avLst>
                  <a:gd name="adj1" fmla="val 55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3404788" y="2957854"/>
                <a:ext cx="292187" cy="309809"/>
                <a:chOff x="6176852" y="2638899"/>
                <a:chExt cx="292187" cy="309809"/>
              </a:xfrm>
            </p:grpSpPr>
            <p:cxnSp>
              <p:nvCxnSpPr>
                <p:cNvPr id="171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38899"/>
                  <a:ext cx="0" cy="2228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168 Conector angular"/>
              <p:cNvCxnSpPr/>
              <p:nvPr/>
            </p:nvCxnSpPr>
            <p:spPr>
              <a:xfrm rot="10800000" flipV="1">
                <a:off x="2598687" y="2330490"/>
                <a:ext cx="1388157" cy="1264541"/>
              </a:xfrm>
              <a:prstGeom prst="bentConnector3">
                <a:avLst>
                  <a:gd name="adj1" fmla="val 10112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169 Conector recto"/>
              <p:cNvCxnSpPr/>
              <p:nvPr/>
            </p:nvCxnSpPr>
            <p:spPr>
              <a:xfrm flipV="1">
                <a:off x="3994922" y="2330491"/>
                <a:ext cx="0" cy="465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104 Grupo"/>
            <p:cNvGrpSpPr/>
            <p:nvPr/>
          </p:nvGrpSpPr>
          <p:grpSpPr>
            <a:xfrm>
              <a:off x="466742" y="3895504"/>
              <a:ext cx="4883183" cy="1974803"/>
              <a:chOff x="570518" y="2330490"/>
              <a:chExt cx="4883183" cy="1974803"/>
            </a:xfrm>
          </p:grpSpPr>
          <p:grpSp>
            <p:nvGrpSpPr>
              <p:cNvPr id="111" name="110 Grupo"/>
              <p:cNvGrpSpPr/>
              <p:nvPr/>
            </p:nvGrpSpPr>
            <p:grpSpPr>
              <a:xfrm>
                <a:off x="1825507" y="3346242"/>
                <a:ext cx="3628194" cy="959051"/>
                <a:chOff x="906145" y="1741159"/>
                <a:chExt cx="3628194" cy="959051"/>
              </a:xfrm>
            </p:grpSpPr>
            <p:grpSp>
              <p:nvGrpSpPr>
                <p:cNvPr id="144" name="143 Grupo"/>
                <p:cNvGrpSpPr/>
                <p:nvPr/>
              </p:nvGrpSpPr>
              <p:grpSpPr>
                <a:xfrm>
                  <a:off x="2195355" y="1741159"/>
                  <a:ext cx="902525" cy="959051"/>
                  <a:chOff x="2195355" y="1741159"/>
                  <a:chExt cx="902525" cy="959051"/>
                </a:xfrm>
              </p:grpSpPr>
              <p:sp>
                <p:nvSpPr>
                  <p:cNvPr id="148" name="147 Triángulo isósceles"/>
                  <p:cNvSpPr/>
                  <p:nvPr/>
                </p:nvSpPr>
                <p:spPr>
                  <a:xfrm rot="5400000">
                    <a:off x="2167092" y="1769422"/>
                    <a:ext cx="959051" cy="902525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R"/>
                  </a:p>
                </p:txBody>
              </p:sp>
              <p:sp>
                <p:nvSpPr>
                  <p:cNvPr id="149" name="148 CuadroTexto"/>
                  <p:cNvSpPr txBox="1"/>
                  <p:nvPr/>
                </p:nvSpPr>
                <p:spPr>
                  <a:xfrm>
                    <a:off x="2206182" y="1754505"/>
                    <a:ext cx="27924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2400" dirty="0"/>
                      <a:t>-</a:t>
                    </a:r>
                  </a:p>
                </p:txBody>
              </p:sp>
              <p:sp>
                <p:nvSpPr>
                  <p:cNvPr id="150" name="149 CuadroTexto"/>
                  <p:cNvSpPr txBox="1"/>
                  <p:nvPr/>
                </p:nvSpPr>
                <p:spPr>
                  <a:xfrm>
                    <a:off x="2197062" y="2199777"/>
                    <a:ext cx="2872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R" sz="1600" dirty="0"/>
                      <a:t>+</a:t>
                    </a:r>
                  </a:p>
                </p:txBody>
              </p:sp>
            </p:grpSp>
            <p:cxnSp>
              <p:nvCxnSpPr>
                <p:cNvPr id="145" name="144 Conector recto"/>
                <p:cNvCxnSpPr>
                  <a:stCxn id="137" idx="1"/>
                </p:cNvCxnSpPr>
                <p:nvPr/>
              </p:nvCxnSpPr>
              <p:spPr>
                <a:xfrm>
                  <a:off x="906145" y="1983884"/>
                  <a:ext cx="1290917" cy="121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145 Conector recto"/>
                <p:cNvCxnSpPr/>
                <p:nvPr/>
              </p:nvCxnSpPr>
              <p:spPr>
                <a:xfrm>
                  <a:off x="1724998" y="2402992"/>
                  <a:ext cx="47035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146 Conector recto"/>
                <p:cNvCxnSpPr/>
                <p:nvPr/>
              </p:nvCxnSpPr>
              <p:spPr>
                <a:xfrm>
                  <a:off x="3097880" y="2216170"/>
                  <a:ext cx="143645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111 CuadroTexto"/>
                  <p:cNvSpPr txBox="1"/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R" sz="1400" i="1" smtClean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s-CR" sz="1400" dirty="0"/>
                  </a:p>
                </p:txBody>
              </p:sp>
            </mc:Choice>
            <mc:Fallback xmlns="">
              <p:sp>
                <p:nvSpPr>
                  <p:cNvPr id="112" name="111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643" y="3192372"/>
                    <a:ext cx="343812" cy="30777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3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2498266" y="4016432"/>
                <a:ext cx="292187" cy="249891"/>
                <a:chOff x="6176852" y="2698817"/>
                <a:chExt cx="292187" cy="249891"/>
              </a:xfrm>
            </p:grpSpPr>
            <p:cxnSp>
              <p:nvCxnSpPr>
                <p:cNvPr id="140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98817"/>
                  <a:ext cx="0" cy="1629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126 Grupo">
                <a:extLst>
                  <a:ext uri="{FF2B5EF4-FFF2-40B4-BE49-F238E27FC236}">
                    <a16:creationId xmlns:a16="http://schemas.microsoft.com/office/drawing/2014/main" xmlns="" id="{01F5890F-BB5C-433A-8E35-265D41B66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3801" y="3528579"/>
                <a:ext cx="379078" cy="97028"/>
                <a:chOff x="2428859" y="6033846"/>
                <a:chExt cx="503238" cy="152658"/>
              </a:xfrm>
            </p:grpSpPr>
            <p:sp>
              <p:nvSpPr>
                <p:cNvPr id="131" name="Line 5">
                  <a:extLst>
                    <a:ext uri="{FF2B5EF4-FFF2-40B4-BE49-F238E27FC236}">
                      <a16:creationId xmlns:a16="http://schemas.microsoft.com/office/drawing/2014/main" xmlns="" id="{82A512F1-C5D4-45FF-9AB8-9EC33C159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495454" y="6055380"/>
                  <a:ext cx="95411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Line 6">
                  <a:extLst>
                    <a:ext uri="{FF2B5EF4-FFF2-40B4-BE49-F238E27FC236}">
                      <a16:creationId xmlns:a16="http://schemas.microsoft.com/office/drawing/2014/main" xmlns="" id="{3865300C-6972-4EE4-B5EE-CC23E1B42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531927" y="6095102"/>
                  <a:ext cx="143116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3" name="Group 7">
                  <a:extLst>
                    <a:ext uri="{FF2B5EF4-FFF2-40B4-BE49-F238E27FC236}">
                      <a16:creationId xmlns:a16="http://schemas.microsoft.com/office/drawing/2014/main" xmlns="" id="{FCA1DBED-6D7F-4376-992C-6726A7BB5E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551201">
                  <a:off x="2609715" y="6053822"/>
                  <a:ext cx="143116" cy="115888"/>
                  <a:chOff x="3470" y="1706"/>
                  <a:chExt cx="136" cy="136"/>
                </a:xfrm>
              </p:grpSpPr>
              <p:sp>
                <p:nvSpPr>
                  <p:cNvPr id="138" name="Line 8">
                    <a:extLst>
                      <a:ext uri="{FF2B5EF4-FFF2-40B4-BE49-F238E27FC236}">
                        <a16:creationId xmlns:a16="http://schemas.microsoft.com/office/drawing/2014/main" xmlns="" id="{D1DE2F82-539A-4F67-963F-43B035A2D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0" y="1706"/>
                    <a:ext cx="136" cy="9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9" name="Line 9">
                    <a:extLst>
                      <a:ext uri="{FF2B5EF4-FFF2-40B4-BE49-F238E27FC236}">
                        <a16:creationId xmlns:a16="http://schemas.microsoft.com/office/drawing/2014/main" xmlns="" id="{C01668C2-260E-454D-A444-8643603A7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1797"/>
                    <a:ext cx="136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CR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34" name="Line 10">
                  <a:extLst>
                    <a:ext uri="{FF2B5EF4-FFF2-40B4-BE49-F238E27FC236}">
                      <a16:creationId xmlns:a16="http://schemas.microsoft.com/office/drawing/2014/main" xmlns="" id="{93D6799D-B274-476B-AF84-2174EF5BE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551201">
                  <a:off x="2704964" y="6069691"/>
                  <a:ext cx="143116" cy="777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Line 11">
                  <a:extLst>
                    <a:ext uri="{FF2B5EF4-FFF2-40B4-BE49-F238E27FC236}">
                      <a16:creationId xmlns:a16="http://schemas.microsoft.com/office/drawing/2014/main" xmlns="" id="{2699C272-8308-40BD-9D68-A1D170341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787555" y="6061708"/>
                  <a:ext cx="95411" cy="396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Line 12">
                  <a:extLst>
                    <a:ext uri="{FF2B5EF4-FFF2-40B4-BE49-F238E27FC236}">
                      <a16:creationId xmlns:a16="http://schemas.microsoft.com/office/drawing/2014/main" xmlns="" id="{CD0251F4-8BD0-4698-B3F0-E5D264F4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466959" y="6107855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Line 13">
                  <a:extLst>
                    <a:ext uri="{FF2B5EF4-FFF2-40B4-BE49-F238E27FC236}">
                      <a16:creationId xmlns:a16="http://schemas.microsoft.com/office/drawing/2014/main" xmlns="" id="{74E98E65-18EE-42E6-AA72-E47AADBF6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048799" flipV="1">
                  <a:off x="2893997" y="6088772"/>
                  <a:ext cx="0" cy="76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CR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15" name="114 Conector recto"/>
              <p:cNvCxnSpPr/>
              <p:nvPr/>
            </p:nvCxnSpPr>
            <p:spPr>
              <a:xfrm>
                <a:off x="1018988" y="3601097"/>
                <a:ext cx="51351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115 CuadroTexto"/>
                  <p:cNvSpPr txBox="1"/>
                  <p:nvPr/>
                </p:nvSpPr>
                <p:spPr>
                  <a:xfrm>
                    <a:off x="570518" y="3380198"/>
                    <a:ext cx="412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C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CR" sz="16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R" sz="16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s-CR" sz="1600" dirty="0"/>
                  </a:p>
                </p:txBody>
              </p:sp>
            </mc:Choice>
            <mc:Fallback xmlns="">
              <p:sp>
                <p:nvSpPr>
                  <p:cNvPr id="116" name="115 CuadroTexto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518" y="3380198"/>
                    <a:ext cx="412036" cy="33855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C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" name="Group 83">
                <a:extLst>
                  <a:ext uri="{FF2B5EF4-FFF2-40B4-BE49-F238E27FC236}">
                    <a16:creationId xmlns:a16="http://schemas.microsoft.com/office/drawing/2014/main" xmlns="" id="{ACE7A879-4254-4B1E-AFCE-A4C6EFF814BD}"/>
                  </a:ext>
                </a:extLst>
              </p:cNvPr>
              <p:cNvGrpSpPr/>
              <p:nvPr/>
            </p:nvGrpSpPr>
            <p:grpSpPr>
              <a:xfrm>
                <a:off x="3553799" y="2796105"/>
                <a:ext cx="441123" cy="323498"/>
                <a:chOff x="3201506" y="3279913"/>
                <a:chExt cx="493712" cy="412612"/>
              </a:xfrm>
            </p:grpSpPr>
            <p:cxnSp>
              <p:nvCxnSpPr>
                <p:cNvPr id="127" name="Straight Connector 88">
                  <a:extLst>
                    <a:ext uri="{FF2B5EF4-FFF2-40B4-BE49-F238E27FC236}">
                      <a16:creationId xmlns:a16="http://schemas.microsoft.com/office/drawing/2014/main" xmlns="" id="{0A3A0A11-89D2-449E-8EB5-95AF0EFCA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279913"/>
                  <a:ext cx="0" cy="4126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89">
                  <a:extLst>
                    <a:ext uri="{FF2B5EF4-FFF2-40B4-BE49-F238E27FC236}">
                      <a16:creationId xmlns:a16="http://schemas.microsoft.com/office/drawing/2014/main" xmlns="" id="{EC1F577F-BD17-43FE-9EF8-C028AA591318}"/>
                    </a:ext>
                  </a:extLst>
                </p:cNvPr>
                <p:cNvCxnSpPr/>
                <p:nvPr/>
              </p:nvCxnSpPr>
              <p:spPr>
                <a:xfrm flipH="1">
                  <a:off x="3518452" y="3279913"/>
                  <a:ext cx="167723" cy="824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90">
                  <a:extLst>
                    <a:ext uri="{FF2B5EF4-FFF2-40B4-BE49-F238E27FC236}">
                      <a16:creationId xmlns:a16="http://schemas.microsoft.com/office/drawing/2014/main" xmlns="" id="{AD7E1D1A-E4CF-4B59-AF1F-2415BBA9E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8452" y="3622675"/>
                  <a:ext cx="176766" cy="6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93">
                  <a:extLst>
                    <a:ext uri="{FF2B5EF4-FFF2-40B4-BE49-F238E27FC236}">
                      <a16:creationId xmlns:a16="http://schemas.microsoft.com/office/drawing/2014/main" xmlns="" id="{CBE0F432-A8F2-4DD5-B882-2953D118A489}"/>
                    </a:ext>
                  </a:extLst>
                </p:cNvPr>
                <p:cNvCxnSpPr/>
                <p:nvPr/>
              </p:nvCxnSpPr>
              <p:spPr>
                <a:xfrm flipH="1">
                  <a:off x="3201506" y="3495677"/>
                  <a:ext cx="3165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117 Conector angular"/>
              <p:cNvCxnSpPr/>
              <p:nvPr/>
            </p:nvCxnSpPr>
            <p:spPr>
              <a:xfrm rot="16200000" flipH="1">
                <a:off x="3809263" y="3297025"/>
                <a:ext cx="706321" cy="351161"/>
              </a:xfrm>
              <a:prstGeom prst="bentConnector3">
                <a:avLst>
                  <a:gd name="adj1" fmla="val 55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3">
                <a:extLst>
                  <a:ext uri="{FF2B5EF4-FFF2-40B4-BE49-F238E27FC236}">
                    <a16:creationId xmlns="" xmlns:a16="http://schemas.microsoft.com/office/drawing/2014/main" id="{C88B225F-4403-42AA-BE28-69AB9BA29F30}"/>
                  </a:ext>
                </a:extLst>
              </p:cNvPr>
              <p:cNvGrpSpPr/>
              <p:nvPr/>
            </p:nvGrpSpPr>
            <p:grpSpPr>
              <a:xfrm>
                <a:off x="3404788" y="2957854"/>
                <a:ext cx="292187" cy="309809"/>
                <a:chOff x="6176852" y="2638899"/>
                <a:chExt cx="292187" cy="309809"/>
              </a:xfrm>
            </p:grpSpPr>
            <p:cxnSp>
              <p:nvCxnSpPr>
                <p:cNvPr id="123" name="Straight Connector 200">
                  <a:extLst>
                    <a:ext uri="{FF2B5EF4-FFF2-40B4-BE49-F238E27FC236}">
                      <a16:creationId xmlns="" xmlns:a16="http://schemas.microsoft.com/office/drawing/2014/main" id="{914197BC-8EFE-4E0A-B5D6-B21B0687A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6852" y="2861749"/>
                  <a:ext cx="29218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201">
                  <a:extLst>
                    <a:ext uri="{FF2B5EF4-FFF2-40B4-BE49-F238E27FC236}">
                      <a16:creationId xmlns="" xmlns:a16="http://schemas.microsoft.com/office/drawing/2014/main" id="{174A36BC-E06F-45BD-9224-3A656A79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9732" y="2904922"/>
                  <a:ext cx="186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202">
                  <a:extLst>
                    <a:ext uri="{FF2B5EF4-FFF2-40B4-BE49-F238E27FC236}">
                      <a16:creationId xmlns="" xmlns:a16="http://schemas.microsoft.com/office/drawing/2014/main" id="{5DAD4FEF-E4F3-42EF-BCA5-A0939590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9256" y="2948708"/>
                  <a:ext cx="9321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204">
                  <a:extLst>
                    <a:ext uri="{FF2B5EF4-FFF2-40B4-BE49-F238E27FC236}">
                      <a16:creationId xmlns="" xmlns:a16="http://schemas.microsoft.com/office/drawing/2014/main" id="{24AA0EE0-739D-44DB-BBA2-50A5DC433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1135" y="2638899"/>
                  <a:ext cx="0" cy="22285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119 Conector angular"/>
              <p:cNvCxnSpPr/>
              <p:nvPr/>
            </p:nvCxnSpPr>
            <p:spPr>
              <a:xfrm rot="10800000" flipV="1">
                <a:off x="2598687" y="2330490"/>
                <a:ext cx="1388157" cy="1264541"/>
              </a:xfrm>
              <a:prstGeom prst="bentConnector3">
                <a:avLst>
                  <a:gd name="adj1" fmla="val 10112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120 Conector recto"/>
              <p:cNvCxnSpPr/>
              <p:nvPr/>
            </p:nvCxnSpPr>
            <p:spPr>
              <a:xfrm flipV="1">
                <a:off x="3994922" y="2330491"/>
                <a:ext cx="0" cy="4656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105 CuadroTexto"/>
                <p:cNvSpPr txBox="1"/>
                <p:nvPr/>
              </p:nvSpPr>
              <p:spPr>
                <a:xfrm>
                  <a:off x="4607918" y="2019832"/>
                  <a:ext cx="1902059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𝑜𝑧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=−</m:t>
                        </m:r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func>
                          <m:func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sz="16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C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CR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CR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CR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  <m:sSub>
                                      <m:sSubPr>
                                        <m:ctrlPr>
                                          <a:rPr lang="es-CR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6" name="105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918" y="2019832"/>
                  <a:ext cx="1902059" cy="64556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3200" b="-7609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106 CuadroTexto"/>
                <p:cNvSpPr txBox="1"/>
                <p:nvPr/>
              </p:nvSpPr>
              <p:spPr>
                <a:xfrm>
                  <a:off x="4508235" y="5382729"/>
                  <a:ext cx="1912448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𝑜𝑥</m:t>
                            </m:r>
                          </m:sub>
                        </m:sSub>
                        <m:r>
                          <a:rPr lang="es-CR" sz="1600" b="0" i="1" smtClean="0">
                            <a:latin typeface="Cambria Math"/>
                          </a:rPr>
                          <m:t>=−</m:t>
                        </m:r>
                        <m:sSub>
                          <m:sSub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CR" sz="16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s-CR" sz="16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func>
                          <m:funcPr>
                            <m:ctrlPr>
                              <a:rPr lang="es-C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CR" sz="1600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s-C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CR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CR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s-CR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  <m:sSub>
                                      <m:sSubPr>
                                        <m:ctrlPr>
                                          <a:rPr lang="es-CR" sz="16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s-CR" sz="1600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s-CR" sz="1600" dirty="0"/>
                </a:p>
              </p:txBody>
            </p:sp>
          </mc:Choice>
          <mc:Fallback xmlns="">
            <p:sp>
              <p:nvSpPr>
                <p:cNvPr id="107" name="106 CuadroTexto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235" y="5382729"/>
                  <a:ext cx="1912448" cy="64556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3546" b="-6522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107 Conector angular"/>
            <p:cNvCxnSpPr/>
            <p:nvPr/>
          </p:nvCxnSpPr>
          <p:spPr>
            <a:xfrm>
              <a:off x="4533616" y="2647472"/>
              <a:ext cx="1140368" cy="693969"/>
            </a:xfrm>
            <a:prstGeom prst="bentConnector3">
              <a:avLst>
                <a:gd name="adj1" fmla="val 787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108 Conector angular"/>
            <p:cNvCxnSpPr/>
            <p:nvPr/>
          </p:nvCxnSpPr>
          <p:spPr>
            <a:xfrm rot="5400000" flipH="1" flipV="1">
              <a:off x="4768925" y="4364720"/>
              <a:ext cx="1607062" cy="445062"/>
            </a:xfrm>
            <a:prstGeom prst="bentConnector3">
              <a:avLst>
                <a:gd name="adj1" fmla="val 1001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13 Conector angular"/>
          <p:cNvCxnSpPr/>
          <p:nvPr/>
        </p:nvCxnSpPr>
        <p:spPr>
          <a:xfrm rot="16200000" flipH="1">
            <a:off x="6893123" y="3342808"/>
            <a:ext cx="2203006" cy="452243"/>
          </a:xfrm>
          <a:prstGeom prst="bentConnector3">
            <a:avLst>
              <a:gd name="adj1" fmla="val 995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4">
            <a:extLst>
              <a:ext uri="{FF2B5EF4-FFF2-40B4-BE49-F238E27FC236}">
                <a16:creationId xmlns:a16="http://schemas.microsoft.com/office/drawing/2014/main" xmlns="" id="{B5D83AFC-1002-4A99-8D7F-EDC0A3A1CB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31119" y="212208"/>
            <a:ext cx="4511084" cy="9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1807</Words>
  <Application>Microsoft Office PowerPoint</Application>
  <PresentationFormat>Personalizado</PresentationFormat>
  <Paragraphs>317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Office Theme</vt:lpstr>
      <vt:lpstr>2_Office Theme</vt:lpstr>
      <vt:lpstr>1_Office Theme</vt:lpstr>
      <vt:lpstr>3_Office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Ramirez Antillon</dc:creator>
  <cp:lastModifiedBy>Ramírez Antillón Ignacio</cp:lastModifiedBy>
  <cp:revision>650</cp:revision>
  <dcterms:created xsi:type="dcterms:W3CDTF">2018-03-09T19:20:40Z</dcterms:created>
  <dcterms:modified xsi:type="dcterms:W3CDTF">2018-05-10T17:37:10Z</dcterms:modified>
</cp:coreProperties>
</file>