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  <p:sldId id="264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96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C612CB-E6C0-49CF-BFE0-8B928358A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D4561E4-EE59-4D9E-BFAA-9D9C6C647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51C3AD-EA86-4CAB-848F-129EAD846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C339-7457-49BE-8DF3-84AE265FA77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2B5023-154A-4BA7-8651-34EBE99F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499D43-D4E2-46C1-B84E-A4C86AAA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C91-4749-49EA-8E72-2E3AB518C4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25E146-7B5C-4895-96A4-444A5E63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B3CFDC2-2AD2-456A-B948-2E1E1A423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1481B1-568A-4521-A59D-4223EF33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C339-7457-49BE-8DF3-84AE265FA77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100A1F-AA07-4B71-86EE-88CBD930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B55B97-5217-4BF0-B925-F27E99B6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C91-4749-49EA-8E72-2E3AB518C4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3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FA1191E-FF18-4F06-A182-B44943364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D6C444F-600B-44A9-A3F6-B3F72817B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F45A8AD-3F50-4EA1-95CB-1991FD74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C339-7457-49BE-8DF3-84AE265FA77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FAF3CB-E50F-4AFA-A6E5-FAE399F2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E3EDE9-743E-4E2C-BB1C-FCE382B8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C91-4749-49EA-8E72-2E3AB518C4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5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4F8A4F-074F-43B6-AF45-9C5E77A3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A4916D-35EE-45BB-927D-214C85FDE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6EA31A-9DF3-43AB-A0CE-E12D3219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C339-7457-49BE-8DF3-84AE265FA77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5A87E8-7D62-4736-AE55-7760BFE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F15D12-1E5E-45FF-A0AE-1D9C9AEF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C91-4749-49EA-8E72-2E3AB518C4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1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593B61-061F-4055-9D44-18201F56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98E6FD6-AA67-43D4-96B7-C8BB9738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9E698F6-D072-43E9-82AC-9B974F2E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C339-7457-49BE-8DF3-84AE265FA77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C4131D6-16F7-4243-9723-470F0021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97DC18-A363-45AA-896C-0AC274C1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C91-4749-49EA-8E72-2E3AB518C4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7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8097A4-42B2-4659-8875-1C87FBB7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21FEEC-E4B1-4E63-AF6F-056D9DC33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2CEC790-3A15-4263-AD9C-35B4992D3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338CD9D-CF33-441F-9927-FC4BA570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C339-7457-49BE-8DF3-84AE265FA77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DD83141-7902-4A9E-9E5D-B743C5DD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9E179FD-1846-4D57-B6E9-B9E6C8AE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C91-4749-49EA-8E72-2E3AB518C4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5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A10CD0-46B1-4059-A922-EE7D0FFF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7BCEDDD-CA90-48A0-BCFE-98D732EDB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0ECCF85-5883-4F9F-A00D-5AA1EE64C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67084A5-DDD9-4195-8E23-5B2DFDD0A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7BCEE15-28F0-4E24-8FC1-6FCAB30CD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DB225D3-DAF3-4F02-8CBC-8154628F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C339-7457-49BE-8DF3-84AE265FA77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9438F0D-564A-4C83-8326-6DF43EE8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39ABD7B-16F6-4806-84B7-73093FDE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C91-4749-49EA-8E72-2E3AB518C4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4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C6925F-0061-4A3C-8FE3-F125C577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54D8437-7250-47CE-AEAC-A1A745CD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C339-7457-49BE-8DF3-84AE265FA77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E7F50D6-5C49-4C22-AA1D-FB74DB05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16E3D1C-B617-4FCA-B1FE-4ACE6488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C91-4749-49EA-8E72-2E3AB518C4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9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EA0C7D3-1757-4464-86E0-470E7B74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C339-7457-49BE-8DF3-84AE265FA77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28C52E0-88A8-41C7-89F5-7BA5EF7D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52C4DC6-600D-4A54-A8AC-0B570054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C91-4749-49EA-8E72-2E3AB518C4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8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B0CB47-6972-47F2-BD38-D0A62293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FD0035-10D4-44D1-AB5B-343267A09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80B64F-D929-4EB2-A457-B41208DBA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42813AA-9CF6-42DB-B192-8DEAC5E7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C339-7457-49BE-8DF3-84AE265FA77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9099696-85A3-4984-88D8-6849B17E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60FFC40-FF12-4C85-B8DC-58214E35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C91-4749-49EA-8E72-2E3AB518C4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7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F1ADDF-DFED-41F4-9E41-517DF04E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C248220-CDB7-4384-BA4D-F09D6EACC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82303E8-EABF-4A1B-8328-950B2D30D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46B85FC-F004-4E7B-8734-18222444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C339-7457-49BE-8DF3-84AE265FA77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BE6C797-25D7-4CD7-A55E-6D1E9725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9CABF15-BFCD-4450-ABF3-E5BE63D6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C91-4749-49EA-8E72-2E3AB518C4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0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1B11E2-F69D-4D14-94A4-784289AE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01E5CC8-EB57-4A32-BDE3-A42C5851C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D22412-6BCD-4E42-BA51-CB0406CEF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C339-7457-49BE-8DF3-84AE265FA77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5685ED0-FC76-4235-BAAE-F1A9C656F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A28A79-B203-4F30-A6AF-8BE214FCA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42C91-4749-49EA-8E72-2E3AB518C4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9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0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50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0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50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26" Type="http://schemas.openxmlformats.org/officeDocument/2006/relationships/image" Target="../media/image5.png"/><Relationship Id="rId3" Type="http://schemas.openxmlformats.org/officeDocument/2006/relationships/image" Target="../media/image4.png"/><Relationship Id="rId21" Type="http://schemas.openxmlformats.org/officeDocument/2006/relationships/image" Target="../media/image41.png"/><Relationship Id="rId12" Type="http://schemas.openxmlformats.org/officeDocument/2006/relationships/image" Target="../media/image31.png"/><Relationship Id="rId25" Type="http://schemas.openxmlformats.org/officeDocument/2006/relationships/image" Target="../media/image33.png"/><Relationship Id="rId2" Type="http://schemas.openxmlformats.org/officeDocument/2006/relationships/image" Target="../media/image24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6" Type="http://schemas.openxmlformats.org/officeDocument/2006/relationships/image" Target="../media/image27.png"/><Relationship Id="rId24" Type="http://schemas.openxmlformats.org/officeDocument/2006/relationships/image" Target="../media/image35.png"/><Relationship Id="rId15" Type="http://schemas.openxmlformats.org/officeDocument/2006/relationships/image" Target="../media/image28.png"/><Relationship Id="rId23" Type="http://schemas.openxmlformats.org/officeDocument/2006/relationships/image" Target="../media/image43.png"/><Relationship Id="rId10" Type="http://schemas.openxmlformats.org/officeDocument/2006/relationships/image" Target="../media/image6.png"/><Relationship Id="rId9" Type="http://schemas.openxmlformats.org/officeDocument/2006/relationships/image" Target="../media/image30.png"/><Relationship Id="rId14" Type="http://schemas.openxmlformats.org/officeDocument/2006/relationships/image" Target="../media/image26.png"/><Relationship Id="rId2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273 Grupo"/>
          <p:cNvGrpSpPr/>
          <p:nvPr/>
        </p:nvGrpSpPr>
        <p:grpSpPr>
          <a:xfrm>
            <a:off x="1088640" y="1389413"/>
            <a:ext cx="3943803" cy="2111570"/>
            <a:chOff x="1088640" y="1389413"/>
            <a:chExt cx="3943803" cy="2111570"/>
          </a:xfrm>
        </p:grpSpPr>
        <p:cxnSp>
          <p:nvCxnSpPr>
            <p:cNvPr id="107" name="Connector: Elbow 106">
              <a:extLst>
                <a:ext uri="{FF2B5EF4-FFF2-40B4-BE49-F238E27FC236}">
                  <a16:creationId xmlns="" xmlns:a16="http://schemas.microsoft.com/office/drawing/2014/main" id="{2B31049D-E0FF-4B7D-AC62-FDDF12E94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6707" y="2542661"/>
              <a:ext cx="493338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="" xmlns:a16="http://schemas.microsoft.com/office/drawing/2014/main" id="{85B1C664-090C-410D-969E-76BFFEC47DE9}"/>
                </a:ext>
              </a:extLst>
            </p:cNvPr>
            <p:cNvGrpSpPr/>
            <p:nvPr/>
          </p:nvGrpSpPr>
          <p:grpSpPr>
            <a:xfrm rot="5400000">
              <a:off x="4056438" y="2445624"/>
              <a:ext cx="239853" cy="170746"/>
              <a:chOff x="7036105" y="1736154"/>
              <a:chExt cx="239853" cy="170746"/>
            </a:xfrm>
          </p:grpSpPr>
          <p:sp>
            <p:nvSpPr>
              <p:cNvPr id="114" name="Isosceles Triangle 113">
                <a:extLst>
                  <a:ext uri="{FF2B5EF4-FFF2-40B4-BE49-F238E27FC236}">
                    <a16:creationId xmlns="" xmlns:a16="http://schemas.microsoft.com/office/drawing/2014/main" id="{858F66A1-A22D-4EBA-AEFB-D461785E158E}"/>
                  </a:ext>
                </a:extLst>
              </p:cNvPr>
              <p:cNvSpPr/>
              <p:nvPr/>
            </p:nvSpPr>
            <p:spPr>
              <a:xfrm>
                <a:off x="7036105" y="1736154"/>
                <a:ext cx="236092" cy="17074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="" xmlns:a16="http://schemas.microsoft.com/office/drawing/2014/main" id="{E100DA8A-B026-497B-9939-92D742C67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6105" y="1736154"/>
                <a:ext cx="2398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5" name="Group 89">
              <a:extLst>
                <a:ext uri="{FF2B5EF4-FFF2-40B4-BE49-F238E27FC236}">
                  <a16:creationId xmlns="" xmlns:a16="http://schemas.microsoft.com/office/drawing/2014/main" id="{EE4F5A5A-2658-4B9C-B91B-E791B8D59BB0}"/>
                </a:ext>
              </a:extLst>
            </p:cNvPr>
            <p:cNvGrpSpPr/>
            <p:nvPr/>
          </p:nvGrpSpPr>
          <p:grpSpPr>
            <a:xfrm>
              <a:off x="2350883" y="2072212"/>
              <a:ext cx="1569362" cy="915987"/>
              <a:chOff x="3303100" y="1037905"/>
              <a:chExt cx="1569362" cy="915987"/>
            </a:xfrm>
          </p:grpSpPr>
          <p:grpSp>
            <p:nvGrpSpPr>
              <p:cNvPr id="297" name="166 Grupo">
                <a:extLst>
                  <a:ext uri="{FF2B5EF4-FFF2-40B4-BE49-F238E27FC236}">
                    <a16:creationId xmlns="" xmlns:a16="http://schemas.microsoft.com/office/drawing/2014/main" id="{FD6DE7BB-BD32-435E-B5E0-605E610F3A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5648" y="1037905"/>
                <a:ext cx="1566814" cy="915987"/>
                <a:chOff x="2000275" y="857233"/>
                <a:chExt cx="1398814" cy="785818"/>
              </a:xfrm>
            </p:grpSpPr>
            <p:sp>
              <p:nvSpPr>
                <p:cNvPr id="302" name="146 Triángulo isósceles">
                  <a:extLst>
                    <a:ext uri="{FF2B5EF4-FFF2-40B4-BE49-F238E27FC236}">
                      <a16:creationId xmlns="" xmlns:a16="http://schemas.microsoft.com/office/drawing/2014/main" id="{B487566B-3119-428C-B7AF-AA6B552EF3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357773" y="785982"/>
                  <a:ext cx="785818" cy="92831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CE6F2"/>
                </a:solidFill>
                <a:ln w="25400" algn="ctr">
                  <a:solidFill>
                    <a:srgbClr val="8EB4E3"/>
                  </a:solidFill>
                  <a:miter lim="800000"/>
                  <a:headEnd/>
                  <a:tailEnd/>
                </a:ln>
                <a:effectLst>
                  <a:outerShdw dist="38100" dir="5400000" algn="t" rotWithShape="0">
                    <a:srgbClr val="000000">
                      <a:alpha val="39999"/>
                    </a:srgbClr>
                  </a:outerShdw>
                </a:effectLst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s-ES" dirty="0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303" name="148 Conector recto">
                  <a:extLst>
                    <a:ext uri="{FF2B5EF4-FFF2-40B4-BE49-F238E27FC236}">
                      <a16:creationId xmlns="" xmlns:a16="http://schemas.microsoft.com/office/drawing/2014/main" id="{F2A33291-F7B4-438C-97C0-91D1B737C0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3758" y="1073773"/>
                  <a:ext cx="26276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150 Conector recto">
                  <a:extLst>
                    <a:ext uri="{FF2B5EF4-FFF2-40B4-BE49-F238E27FC236}">
                      <a16:creationId xmlns="" xmlns:a16="http://schemas.microsoft.com/office/drawing/2014/main" id="{2E3359D7-436F-4210-9F4B-D98E53A88021}"/>
                    </a:ext>
                  </a:extLst>
                </p:cNvPr>
                <p:cNvCxnSpPr/>
                <p:nvPr/>
              </p:nvCxnSpPr>
              <p:spPr>
                <a:xfrm>
                  <a:off x="2000275" y="1412259"/>
                  <a:ext cx="286291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165 Conector recto">
                  <a:extLst>
                    <a:ext uri="{FF2B5EF4-FFF2-40B4-BE49-F238E27FC236}">
                      <a16:creationId xmlns="" xmlns:a16="http://schemas.microsoft.com/office/drawing/2014/main" id="{9EEC8758-4D62-409A-A1CF-07F70C34F8DA}"/>
                    </a:ext>
                  </a:extLst>
                </p:cNvPr>
                <p:cNvCxnSpPr/>
                <p:nvPr/>
              </p:nvCxnSpPr>
              <p:spPr>
                <a:xfrm>
                  <a:off x="3185080" y="1249460"/>
                  <a:ext cx="214009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8" name="167 CuadroTexto">
                <a:extLst>
                  <a:ext uri="{FF2B5EF4-FFF2-40B4-BE49-F238E27FC236}">
                    <a16:creationId xmlns="" xmlns:a16="http://schemas.microsoft.com/office/drawing/2014/main" id="{889EAC52-7E7B-4BE5-BA5F-48D1CE23D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8823" y="1491074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 dirty="0"/>
                  <a:t>+</a:t>
                </a:r>
              </a:p>
            </p:txBody>
          </p:sp>
          <p:sp>
            <p:nvSpPr>
              <p:cNvPr id="299" name="168 CuadroTexto">
                <a:extLst>
                  <a:ext uri="{FF2B5EF4-FFF2-40B4-BE49-F238E27FC236}">
                    <a16:creationId xmlns="" xmlns:a16="http://schemas.microsoft.com/office/drawing/2014/main" id="{626AA48E-9682-4B03-8278-628075DCB1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8624" y="1054535"/>
                <a:ext cx="2619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 dirty="0"/>
                  <a:t>-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93">
                    <a:extLst>
                      <a:ext uri="{FF2B5EF4-FFF2-40B4-BE49-F238E27FC236}">
                        <a16:creationId xmlns="" xmlns:a16="http://schemas.microsoft.com/office/drawing/2014/main" id="{88702789-3F31-476B-8264-7A687CFF4DBD}"/>
                      </a:ext>
                    </a:extLst>
                  </p:cNvPr>
                  <p:cNvSpPr txBox="1"/>
                  <p:nvPr/>
                </p:nvSpPr>
                <p:spPr>
                  <a:xfrm>
                    <a:off x="3315274" y="1651784"/>
                    <a:ext cx="37350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1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100" i="1">
                                  <a:latin typeface="Cambria Math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s-CR" sz="1100" dirty="0"/>
                  </a:p>
                </p:txBody>
              </p:sp>
            </mc:Choice>
            <mc:Fallback xmlns="">
              <p:sp>
                <p:nvSpPr>
                  <p:cNvPr id="300" name="TextBox 93">
                    <a:extLst>
                      <a:ext uri="{FF2B5EF4-FFF2-40B4-BE49-F238E27FC236}">
                        <a16:creationId xmlns:a16="http://schemas.microsoft.com/office/drawing/2014/main" id="{88702789-3F31-476B-8264-7A687CFF4D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5274" y="1651784"/>
                    <a:ext cx="373500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1" name="TextBox 94">
                    <a:extLst>
                      <a:ext uri="{FF2B5EF4-FFF2-40B4-BE49-F238E27FC236}">
                        <a16:creationId xmlns="" xmlns:a16="http://schemas.microsoft.com/office/drawing/2014/main" id="{B7F17A5A-54F3-4580-A367-3A2D70FA2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303100" y="1086757"/>
                    <a:ext cx="36657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1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100" i="1">
                                  <a:latin typeface="Cambria Math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s-CR" sz="1100" dirty="0"/>
                  </a:p>
                </p:txBody>
              </p:sp>
            </mc:Choice>
            <mc:Fallback xmlns="">
              <p:sp>
                <p:nvSpPr>
                  <p:cNvPr id="301" name="TextBox 94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B7F17A5A-54F3-4580-A367-3A2D70FA2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3100" y="1086757"/>
                    <a:ext cx="366575" cy="26161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8" name="Connector: Elbow 277">
              <a:extLst>
                <a:ext uri="{FF2B5EF4-FFF2-40B4-BE49-F238E27FC236}">
                  <a16:creationId xmlns="" xmlns:a16="http://schemas.microsoft.com/office/drawing/2014/main" id="{22B36FF0-08A6-470B-9AE0-1A0EC77AF70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557998" y="2727198"/>
              <a:ext cx="948231" cy="29675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or: Elbow 278">
              <a:extLst>
                <a:ext uri="{FF2B5EF4-FFF2-40B4-BE49-F238E27FC236}">
                  <a16:creationId xmlns="" xmlns:a16="http://schemas.microsoft.com/office/drawing/2014/main" id="{541C9A6F-8B97-4610-9106-F8EB9DB71F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355079" y="1397391"/>
              <a:ext cx="935208" cy="919252"/>
            </a:xfrm>
            <a:prstGeom prst="bentConnector3">
              <a:avLst>
                <a:gd name="adj1" fmla="val 10079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TextBox 99">
                  <a:extLst>
                    <a:ext uri="{FF2B5EF4-FFF2-40B4-BE49-F238E27FC236}">
                      <a16:creationId xmlns="" xmlns:a16="http://schemas.microsoft.com/office/drawing/2014/main" id="{473B6A60-3323-499C-854E-0E7A3C0E9A53}"/>
                    </a:ext>
                  </a:extLst>
                </p:cNvPr>
                <p:cNvSpPr txBox="1"/>
                <p:nvPr/>
              </p:nvSpPr>
              <p:spPr>
                <a:xfrm>
                  <a:off x="3592832" y="2235253"/>
                  <a:ext cx="41511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280" name="TextBox 9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73B6A60-3323-499C-854E-0E7A3C0E9A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832" y="2235253"/>
                  <a:ext cx="415114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TextBox 99">
                  <a:extLst>
                    <a:ext uri="{FF2B5EF4-FFF2-40B4-BE49-F238E27FC236}">
                      <a16:creationId xmlns="" xmlns:a16="http://schemas.microsoft.com/office/drawing/2014/main" id="{4FD028D7-DBDC-4B57-9048-9F981644DE63}"/>
                    </a:ext>
                  </a:extLst>
                </p:cNvPr>
                <p:cNvSpPr txBox="1"/>
                <p:nvPr/>
              </p:nvSpPr>
              <p:spPr>
                <a:xfrm>
                  <a:off x="4636244" y="2421279"/>
                  <a:ext cx="39619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285" name="TextBox 9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FD028D7-DBDC-4B57-9048-9F981644D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244" y="2421279"/>
                  <a:ext cx="396199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6" name="Straight Connector 285">
              <a:extLst>
                <a:ext uri="{FF2B5EF4-FFF2-40B4-BE49-F238E27FC236}">
                  <a16:creationId xmlns="" xmlns:a16="http://schemas.microsoft.com/office/drawing/2014/main" id="{73A6D014-102E-48BC-B0EE-C3F55200B850}"/>
                </a:ext>
              </a:extLst>
            </p:cNvPr>
            <p:cNvCxnSpPr/>
            <p:nvPr/>
          </p:nvCxnSpPr>
          <p:spPr>
            <a:xfrm flipH="1">
              <a:off x="4238725" y="2542662"/>
              <a:ext cx="3975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TextBox 99">
                  <a:extLst>
                    <a:ext uri="{FF2B5EF4-FFF2-40B4-BE49-F238E27FC236}">
                      <a16:creationId xmlns="" xmlns:a16="http://schemas.microsoft.com/office/drawing/2014/main" id="{0EEF87D3-D234-4E03-AFA9-47D5D0F0A47B}"/>
                    </a:ext>
                  </a:extLst>
                </p:cNvPr>
                <p:cNvSpPr txBox="1"/>
                <p:nvPr/>
              </p:nvSpPr>
              <p:spPr>
                <a:xfrm>
                  <a:off x="1088640" y="2861363"/>
                  <a:ext cx="3715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308" name="TextBox 9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EEF87D3-D234-4E03-AFA9-47D5D0F0A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640" y="2861363"/>
                  <a:ext cx="371512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Connector: Elbow 278">
              <a:extLst>
                <a:ext uri="{FF2B5EF4-FFF2-40B4-BE49-F238E27FC236}">
                  <a16:creationId xmlns="" xmlns:a16="http://schemas.microsoft.com/office/drawing/2014/main" id="{541C9A6F-8B97-4610-9106-F8EB9DB71F8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82311" y="1389415"/>
              <a:ext cx="1220046" cy="1153246"/>
            </a:xfrm>
            <a:prstGeom prst="bentConnector3">
              <a:avLst>
                <a:gd name="adj1" fmla="val 814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2" name="Picture 8">
              <a:extLst>
                <a:ext uri="{FF2B5EF4-FFF2-40B4-BE49-F238E27FC236}">
                  <a16:creationId xmlns="" xmlns:a16="http://schemas.microsoft.com/office/drawing/2014/main" id="{C8E3DB3A-A544-4CDA-B7EE-B2F4EB63E2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 rot="10800000">
              <a:off x="4383455" y="2832497"/>
              <a:ext cx="269160" cy="503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83" name="Group 50">
              <a:extLst>
                <a:ext uri="{FF2B5EF4-FFF2-40B4-BE49-F238E27FC236}">
                  <a16:creationId xmlns="" xmlns:a16="http://schemas.microsoft.com/office/drawing/2014/main" id="{2A9D03F4-4217-40B3-8CCA-EC2B9C845E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2862" y="3315335"/>
              <a:ext cx="285781" cy="185648"/>
              <a:chOff x="4332" y="3113"/>
              <a:chExt cx="272" cy="189"/>
            </a:xfrm>
          </p:grpSpPr>
          <p:sp>
            <p:nvSpPr>
              <p:cNvPr id="201" name="Line 51">
                <a:extLst>
                  <a:ext uri="{FF2B5EF4-FFF2-40B4-BE49-F238E27FC236}">
                    <a16:creationId xmlns="" xmlns:a16="http://schemas.microsoft.com/office/drawing/2014/main" id="{D57D774D-834E-4DB3-B10A-EAE7C525C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02" name="Line 52">
                <a:extLst>
                  <a:ext uri="{FF2B5EF4-FFF2-40B4-BE49-F238E27FC236}">
                    <a16:creationId xmlns="" xmlns:a16="http://schemas.microsoft.com/office/drawing/2014/main" id="{2C876B87-EF6A-4F58-B2DF-61AD26762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03" name="Line 53">
                <a:extLst>
                  <a:ext uri="{FF2B5EF4-FFF2-40B4-BE49-F238E27FC236}">
                    <a16:creationId xmlns="" xmlns:a16="http://schemas.microsoft.com/office/drawing/2014/main" id="{D64EC402-9DC9-4FD6-831B-0FDCA6F376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04" name="Line 54">
                <a:extLst>
                  <a:ext uri="{FF2B5EF4-FFF2-40B4-BE49-F238E27FC236}">
                    <a16:creationId xmlns="" xmlns:a16="http://schemas.microsoft.com/office/drawing/2014/main" id="{49D3602A-29AF-4E24-8802-C82D4C4324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</p:grpSp>
        <p:cxnSp>
          <p:nvCxnSpPr>
            <p:cNvPr id="186" name="Connector: Elbow 19">
              <a:extLst>
                <a:ext uri="{FF2B5EF4-FFF2-40B4-BE49-F238E27FC236}">
                  <a16:creationId xmlns="" xmlns:a16="http://schemas.microsoft.com/office/drawing/2014/main" id="{27B8F57C-2490-42E0-B9BF-4FFC24802EAE}"/>
                </a:ext>
              </a:extLst>
            </p:cNvPr>
            <p:cNvCxnSpPr>
              <a:cxnSpLocks/>
              <a:stCxn id="114" idx="0"/>
            </p:cNvCxnSpPr>
            <p:nvPr/>
          </p:nvCxnSpPr>
          <p:spPr>
            <a:xfrm>
              <a:off x="4261738" y="2529117"/>
              <a:ext cx="240619" cy="388790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99">
                  <a:extLst>
                    <a:ext uri="{FF2B5EF4-FFF2-40B4-BE49-F238E27FC236}">
                      <a16:creationId xmlns="" xmlns:a16="http://schemas.microsoft.com/office/drawing/2014/main" id="{4FD028D7-DBDC-4B57-9048-9F981644DE63}"/>
                    </a:ext>
                  </a:extLst>
                </p:cNvPr>
                <p:cNvSpPr txBox="1"/>
                <p:nvPr/>
              </p:nvSpPr>
              <p:spPr>
                <a:xfrm>
                  <a:off x="4567236" y="2937422"/>
                  <a:ext cx="41857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219" name="TextBox 9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FD028D7-DBDC-4B57-9048-9F981644D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7236" y="2937422"/>
                  <a:ext cx="418576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0" name="TextBox 94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1A8F5A52-AB88-402A-958B-99F8A94FD213}"/>
              </a:ext>
            </a:extLst>
          </p:cNvPr>
          <p:cNvSpPr txBox="1"/>
          <p:nvPr/>
        </p:nvSpPr>
        <p:spPr>
          <a:xfrm>
            <a:off x="284725" y="89926"/>
            <a:ext cx="238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Diodo de alta precisión: </a:t>
            </a:r>
            <a:endParaRPr lang="en-US" dirty="0"/>
          </a:p>
        </p:txBody>
      </p:sp>
      <p:sp>
        <p:nvSpPr>
          <p:cNvPr id="221" name="TextBox 94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1A8F5A52-AB88-402A-958B-99F8A94FD213}"/>
              </a:ext>
            </a:extLst>
          </p:cNvPr>
          <p:cNvSpPr txBox="1"/>
          <p:nvPr/>
        </p:nvSpPr>
        <p:spPr>
          <a:xfrm>
            <a:off x="6495520" y="1204747"/>
            <a:ext cx="238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Demuestre que: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268 CuadroTexto"/>
              <p:cNvSpPr txBox="1"/>
              <p:nvPr/>
            </p:nvSpPr>
            <p:spPr>
              <a:xfrm>
                <a:off x="6662057" y="1655809"/>
                <a:ext cx="2923236" cy="780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C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R" sz="1400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CR" sz="1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400" b="0" i="1" smtClean="0">
                                          <a:latin typeface="Cambria Math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s-CR" sz="14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a:rPr lang="es-CR" sz="1400" b="0" i="1" smtClean="0">
                                  <a:latin typeface="Cambria Math"/>
                                </a:rPr>
                                <m:t>         </m:t>
                              </m:r>
                              <m:sSub>
                                <m:sSubPr>
                                  <m:ctrlPr>
                                    <a:rPr lang="es-C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R" sz="1400" b="0" i="1" smtClean="0">
                                  <a:latin typeface="Cambria Math"/>
                                </a:rPr>
                                <m:t>&gt;</m:t>
                              </m:r>
                              <m:f>
                                <m:f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s-CR" sz="1400" i="1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s-CR" sz="1400" i="1">
                                  <a:latin typeface="Cambria Math"/>
                                </a:rPr>
                                <m:t>         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                      </m:t>
                              </m:r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R" sz="1400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R" sz="1400" dirty="0"/>
              </a:p>
            </p:txBody>
          </p:sp>
        </mc:Choice>
        <mc:Fallback>
          <p:sp>
            <p:nvSpPr>
              <p:cNvPr id="269" name="26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7" y="1655809"/>
                <a:ext cx="2923236" cy="78015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94">
                <a:extLst>
                  <a:ext uri="{FF2B5EF4-FFF2-40B4-BE49-F238E27FC236}">
                    <a16:creationId xmlns="" xmlns:a16="http://schemas.microsoft.com/office/drawing/2014/main" id="{1A8F5A52-AB88-402A-958B-99F8A94FD213}"/>
                  </a:ext>
                </a:extLst>
              </p:cNvPr>
              <p:cNvSpPr txBox="1"/>
              <p:nvPr/>
            </p:nvSpPr>
            <p:spPr>
              <a:xfrm>
                <a:off x="516566" y="4399209"/>
                <a:ext cx="61454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1600" dirty="0" smtClean="0"/>
                  <a:t>Analice el circuito utilizando la definición del diodo y </a:t>
                </a:r>
                <a:r>
                  <a:rPr lang="es-CR" sz="1600" dirty="0"/>
                  <a:t>suponiendo si se </a:t>
                </a:r>
                <a:r>
                  <a:rPr lang="es-CR" sz="1600" dirty="0" smtClean="0"/>
                  <a:t>puede, </a:t>
                </a:r>
                <a:r>
                  <a:rPr lang="es-CR" sz="1600" dirty="0"/>
                  <a:t>que es un </a:t>
                </a:r>
                <a:r>
                  <a:rPr lang="es-CR" sz="1600" dirty="0" err="1" smtClean="0"/>
                  <a:t>amp</a:t>
                </a:r>
                <a:r>
                  <a:rPr lang="es-CR" sz="1600" dirty="0" smtClean="0"/>
                  <a:t> </a:t>
                </a:r>
                <a:r>
                  <a:rPr lang="es-CR" sz="1600" dirty="0" err="1" smtClean="0"/>
                  <a:t>op</a:t>
                </a:r>
                <a:r>
                  <a:rPr lang="es-CR" sz="1600" dirty="0" smtClean="0"/>
                  <a:t> ideal. Use  </a:t>
                </a:r>
                <a:r>
                  <a:rPr lang="es-CR" sz="1600" dirty="0">
                    <a:solidFill>
                      <a:prstClr val="black"/>
                    </a:solidFill>
                  </a:rPr>
                  <a:t>CCV </a:t>
                </a:r>
                <a:r>
                  <a:rPr lang="es-CR" sz="1600" dirty="0" smtClean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−</m:t>
                        </m:r>
                      </m:sub>
                    </m:sSub>
                    <m:r>
                      <a:rPr lang="es-CR" sz="1600" i="1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+</m:t>
                        </m:r>
                      </m:sub>
                    </m:sSub>
                    <m:r>
                      <a:rPr lang="es-CR" sz="1600">
                        <a:latin typeface="Cambria Math"/>
                      </a:rPr>
                      <m:t>   </m:t>
                    </m:r>
                    <m:r>
                      <m:rPr>
                        <m:sty m:val="p"/>
                      </m:rPr>
                      <a:rPr lang="es-CR" sz="1600">
                        <a:latin typeface="Cambria Math"/>
                      </a:rPr>
                      <m:t>y</m:t>
                    </m:r>
                    <m:r>
                      <a:rPr lang="es-CR" sz="160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𝐼𝑁</m:t>
                        </m:r>
                      </m:sub>
                    </m:sSub>
                    <m:r>
                      <m:rPr>
                        <m:nor/>
                      </m:rPr>
                      <a:rPr lang="es-CR" sz="1050" dirty="0">
                        <a:ea typeface="Cambria Math"/>
                      </a:rPr>
                      <m:t>→</m:t>
                    </m:r>
                    <m:r>
                      <a:rPr lang="es-CR" sz="1050" i="1" dirty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s-CR" sz="1600" dirty="0">
                    <a:solidFill>
                      <a:prstClr val="black"/>
                    </a:solidFill>
                  </a:rPr>
                  <a:t>)</a:t>
                </a:r>
                <a:r>
                  <a:rPr lang="es-CR" sz="1600" dirty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223" name="TextBox 9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A8F5A52-AB88-402A-958B-99F8A94FD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66" y="4399209"/>
                <a:ext cx="6145491" cy="584775"/>
              </a:xfrm>
              <a:prstGeom prst="rect">
                <a:avLst/>
              </a:prstGeom>
              <a:blipFill rotWithShape="1">
                <a:blip r:embed="rId11"/>
                <a:stretch>
                  <a:fillRect l="-595" t="-3125" b="-12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10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1A8F5A52-AB88-402A-958B-99F8A94FD213}"/>
              </a:ext>
            </a:extLst>
          </p:cNvPr>
          <p:cNvSpPr txBox="1"/>
          <p:nvPr/>
        </p:nvSpPr>
        <p:spPr>
          <a:xfrm>
            <a:off x="284725" y="89926"/>
            <a:ext cx="70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Valor absoluto  </a:t>
            </a:r>
            <a:r>
              <a:rPr lang="es-CR" sz="1600" dirty="0" smtClean="0"/>
              <a:t>(Rectificador de onda completa de alta precisión) </a:t>
            </a:r>
            <a:endParaRPr lang="en-US" dirty="0"/>
          </a:p>
        </p:txBody>
      </p:sp>
      <p:grpSp>
        <p:nvGrpSpPr>
          <p:cNvPr id="147" name="146 Grupo"/>
          <p:cNvGrpSpPr/>
          <p:nvPr/>
        </p:nvGrpSpPr>
        <p:grpSpPr>
          <a:xfrm>
            <a:off x="904048" y="1898908"/>
            <a:ext cx="4164376" cy="2367397"/>
            <a:chOff x="904048" y="1898908"/>
            <a:chExt cx="4164376" cy="2367397"/>
          </a:xfrm>
        </p:grpSpPr>
        <p:grpSp>
          <p:nvGrpSpPr>
            <p:cNvPr id="148" name="Group 50">
              <a:extLst>
                <a:ext uri="{FF2B5EF4-FFF2-40B4-BE49-F238E27FC236}">
                  <a16:creationId xmlns="" xmlns:a16="http://schemas.microsoft.com/office/drawing/2014/main" id="{6E17F1FB-34A6-435A-9BA3-EB4EBC7460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8052" y="3380239"/>
              <a:ext cx="285781" cy="185648"/>
              <a:chOff x="4332" y="3113"/>
              <a:chExt cx="272" cy="189"/>
            </a:xfrm>
          </p:grpSpPr>
          <p:sp>
            <p:nvSpPr>
              <p:cNvPr id="214" name="Line 51">
                <a:extLst>
                  <a:ext uri="{FF2B5EF4-FFF2-40B4-BE49-F238E27FC236}">
                    <a16:creationId xmlns="" xmlns:a16="http://schemas.microsoft.com/office/drawing/2014/main" id="{2BF8528C-F8CC-46D5-91B7-2924D72CC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16" name="Line 52">
                <a:extLst>
                  <a:ext uri="{FF2B5EF4-FFF2-40B4-BE49-F238E27FC236}">
                    <a16:creationId xmlns="" xmlns:a16="http://schemas.microsoft.com/office/drawing/2014/main" id="{42F6BA69-F79B-47E2-A9D2-8159B600C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17" name="Line 53">
                <a:extLst>
                  <a:ext uri="{FF2B5EF4-FFF2-40B4-BE49-F238E27FC236}">
                    <a16:creationId xmlns="" xmlns:a16="http://schemas.microsoft.com/office/drawing/2014/main" id="{B85A011F-ED2E-4A88-A71F-9E6D76E7B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19" name="Line 54">
                <a:extLst>
                  <a:ext uri="{FF2B5EF4-FFF2-40B4-BE49-F238E27FC236}">
                    <a16:creationId xmlns="" xmlns:a16="http://schemas.microsoft.com/office/drawing/2014/main" id="{3335FDDA-5059-4E34-A449-5981776AA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</p:grpSp>
        <p:cxnSp>
          <p:nvCxnSpPr>
            <p:cNvPr id="149" name="Connector: Elbow 172">
              <a:extLst>
                <a:ext uri="{FF2B5EF4-FFF2-40B4-BE49-F238E27FC236}">
                  <a16:creationId xmlns="" xmlns:a16="http://schemas.microsoft.com/office/drawing/2014/main" id="{8137E90B-209A-4054-8EC9-5645F93FA44E}"/>
                </a:ext>
              </a:extLst>
            </p:cNvPr>
            <p:cNvCxnSpPr>
              <a:cxnSpLocks/>
              <a:endCxn id="219" idx="1"/>
            </p:cNvCxnSpPr>
            <p:nvPr/>
          </p:nvCxnSpPr>
          <p:spPr>
            <a:xfrm rot="10800000" flipV="1">
              <a:off x="1910945" y="3223483"/>
              <a:ext cx="258157" cy="156756"/>
            </a:xfrm>
            <a:prstGeom prst="bentConnector4">
              <a:avLst>
                <a:gd name="adj1" fmla="val 50000"/>
                <a:gd name="adj2" fmla="val -300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99">
                  <a:extLst>
                    <a:ext uri="{FF2B5EF4-FFF2-40B4-BE49-F238E27FC236}">
                      <a16:creationId xmlns="" xmlns:a16="http://schemas.microsoft.com/office/drawing/2014/main" id="{714C546D-CBD0-490C-8C45-9FCF5DD6A03A}"/>
                    </a:ext>
                  </a:extLst>
                </p:cNvPr>
                <p:cNvSpPr txBox="1"/>
                <p:nvPr/>
              </p:nvSpPr>
              <p:spPr>
                <a:xfrm>
                  <a:off x="904048" y="2632858"/>
                  <a:ext cx="3715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50" name="TextBox 9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714C546D-CBD0-490C-8C45-9FCF5DD6A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048" y="2632858"/>
                  <a:ext cx="371512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Connector 184">
              <a:extLst>
                <a:ext uri="{FF2B5EF4-FFF2-40B4-BE49-F238E27FC236}">
                  <a16:creationId xmlns="" xmlns:a16="http://schemas.microsoft.com/office/drawing/2014/main" id="{3034FA6B-93B0-4C89-AFCD-941C99989230}"/>
                </a:ext>
              </a:extLst>
            </p:cNvPr>
            <p:cNvCxnSpPr/>
            <p:nvPr/>
          </p:nvCxnSpPr>
          <p:spPr>
            <a:xfrm flipH="1">
              <a:off x="1278527" y="2826596"/>
              <a:ext cx="3975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" name="Picture 8">
              <a:extLst>
                <a:ext uri="{FF2B5EF4-FFF2-40B4-BE49-F238E27FC236}">
                  <a16:creationId xmlns="" xmlns:a16="http://schemas.microsoft.com/office/drawing/2014/main" id="{AA5F42B3-584C-43E5-AA0C-9578DDF481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6200000">
              <a:off x="1772835" y="2622552"/>
              <a:ext cx="269160" cy="503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53" name="Connector: Elbow 106">
              <a:extLst>
                <a:ext uri="{FF2B5EF4-FFF2-40B4-BE49-F238E27FC236}">
                  <a16:creationId xmlns="" xmlns:a16="http://schemas.microsoft.com/office/drawing/2014/main" id="{2B31049D-E0FF-4B7D-AC62-FDDF12E94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2713" y="3052156"/>
              <a:ext cx="493338" cy="1"/>
            </a:xfrm>
            <a:prstGeom prst="bentConnector3">
              <a:avLst>
                <a:gd name="adj1" fmla="val 5240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40">
              <a:extLst>
                <a:ext uri="{FF2B5EF4-FFF2-40B4-BE49-F238E27FC236}">
                  <a16:creationId xmlns="" xmlns:a16="http://schemas.microsoft.com/office/drawing/2014/main" id="{85B1C664-090C-410D-969E-76BFFEC47DE9}"/>
                </a:ext>
              </a:extLst>
            </p:cNvPr>
            <p:cNvGrpSpPr/>
            <p:nvPr/>
          </p:nvGrpSpPr>
          <p:grpSpPr>
            <a:xfrm rot="5400000">
              <a:off x="3869563" y="3735950"/>
              <a:ext cx="239853" cy="170746"/>
              <a:chOff x="7036105" y="1736154"/>
              <a:chExt cx="239853" cy="170746"/>
            </a:xfrm>
          </p:grpSpPr>
          <p:sp>
            <p:nvSpPr>
              <p:cNvPr id="212" name="Isosceles Triangle 113">
                <a:extLst>
                  <a:ext uri="{FF2B5EF4-FFF2-40B4-BE49-F238E27FC236}">
                    <a16:creationId xmlns="" xmlns:a16="http://schemas.microsoft.com/office/drawing/2014/main" id="{858F66A1-A22D-4EBA-AEFB-D461785E158E}"/>
                  </a:ext>
                </a:extLst>
              </p:cNvPr>
              <p:cNvSpPr/>
              <p:nvPr/>
            </p:nvSpPr>
            <p:spPr>
              <a:xfrm>
                <a:off x="7036105" y="1736154"/>
                <a:ext cx="236092" cy="17074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Straight Connector 125">
                <a:extLst>
                  <a:ext uri="{FF2B5EF4-FFF2-40B4-BE49-F238E27FC236}">
                    <a16:creationId xmlns="" xmlns:a16="http://schemas.microsoft.com/office/drawing/2014/main" id="{E100DA8A-B026-497B-9939-92D742C67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6105" y="1736154"/>
                <a:ext cx="2398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89">
              <a:extLst>
                <a:ext uri="{FF2B5EF4-FFF2-40B4-BE49-F238E27FC236}">
                  <a16:creationId xmlns="" xmlns:a16="http://schemas.microsoft.com/office/drawing/2014/main" id="{EE4F5A5A-2658-4B9C-B91B-E791B8D59BB0}"/>
                </a:ext>
              </a:extLst>
            </p:cNvPr>
            <p:cNvGrpSpPr/>
            <p:nvPr/>
          </p:nvGrpSpPr>
          <p:grpSpPr>
            <a:xfrm>
              <a:off x="2146889" y="2581707"/>
              <a:ext cx="1569362" cy="915987"/>
              <a:chOff x="3303100" y="1037905"/>
              <a:chExt cx="1569362" cy="915987"/>
            </a:xfrm>
          </p:grpSpPr>
          <p:grpSp>
            <p:nvGrpSpPr>
              <p:cNvPr id="200" name="166 Grupo">
                <a:extLst>
                  <a:ext uri="{FF2B5EF4-FFF2-40B4-BE49-F238E27FC236}">
                    <a16:creationId xmlns="" xmlns:a16="http://schemas.microsoft.com/office/drawing/2014/main" id="{FD6DE7BB-BD32-435E-B5E0-605E610F3A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5648" y="1037905"/>
                <a:ext cx="1566814" cy="915987"/>
                <a:chOff x="2000275" y="857233"/>
                <a:chExt cx="1398814" cy="785818"/>
              </a:xfrm>
            </p:grpSpPr>
            <p:sp>
              <p:nvSpPr>
                <p:cNvPr id="208" name="146 Triángulo isósceles">
                  <a:extLst>
                    <a:ext uri="{FF2B5EF4-FFF2-40B4-BE49-F238E27FC236}">
                      <a16:creationId xmlns="" xmlns:a16="http://schemas.microsoft.com/office/drawing/2014/main" id="{B487566B-3119-428C-B7AF-AA6B552EF3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357773" y="785982"/>
                  <a:ext cx="785818" cy="92831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CE6F2"/>
                </a:solidFill>
                <a:ln w="25400" algn="ctr">
                  <a:solidFill>
                    <a:srgbClr val="8EB4E3"/>
                  </a:solidFill>
                  <a:miter lim="800000"/>
                  <a:headEnd/>
                  <a:tailEnd/>
                </a:ln>
                <a:effectLst>
                  <a:outerShdw dist="38100" dir="5400000" algn="t" rotWithShape="0">
                    <a:srgbClr val="000000">
                      <a:alpha val="39999"/>
                    </a:srgbClr>
                  </a:outerShdw>
                </a:effectLst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s-ES" dirty="0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209" name="148 Conector recto">
                  <a:extLst>
                    <a:ext uri="{FF2B5EF4-FFF2-40B4-BE49-F238E27FC236}">
                      <a16:creationId xmlns="" xmlns:a16="http://schemas.microsoft.com/office/drawing/2014/main" id="{F2A33291-F7B4-438C-97C0-91D1B737C0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3758" y="1073773"/>
                  <a:ext cx="26276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150 Conector recto">
                  <a:extLst>
                    <a:ext uri="{FF2B5EF4-FFF2-40B4-BE49-F238E27FC236}">
                      <a16:creationId xmlns="" xmlns:a16="http://schemas.microsoft.com/office/drawing/2014/main" id="{2E3359D7-436F-4210-9F4B-D98E53A88021}"/>
                    </a:ext>
                  </a:extLst>
                </p:cNvPr>
                <p:cNvCxnSpPr/>
                <p:nvPr/>
              </p:nvCxnSpPr>
              <p:spPr>
                <a:xfrm>
                  <a:off x="2000275" y="1412259"/>
                  <a:ext cx="286291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165 Conector recto">
                  <a:extLst>
                    <a:ext uri="{FF2B5EF4-FFF2-40B4-BE49-F238E27FC236}">
                      <a16:creationId xmlns="" xmlns:a16="http://schemas.microsoft.com/office/drawing/2014/main" id="{9EEC8758-4D62-409A-A1CF-07F70C34F8DA}"/>
                    </a:ext>
                  </a:extLst>
                </p:cNvPr>
                <p:cNvCxnSpPr/>
                <p:nvPr/>
              </p:nvCxnSpPr>
              <p:spPr>
                <a:xfrm>
                  <a:off x="3185080" y="1249460"/>
                  <a:ext cx="214009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1" name="167 CuadroTexto">
                <a:extLst>
                  <a:ext uri="{FF2B5EF4-FFF2-40B4-BE49-F238E27FC236}">
                    <a16:creationId xmlns="" xmlns:a16="http://schemas.microsoft.com/office/drawing/2014/main" id="{889EAC52-7E7B-4BE5-BA5F-48D1CE23D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8823" y="1491074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 dirty="0"/>
                  <a:t>+</a:t>
                </a:r>
              </a:p>
            </p:txBody>
          </p:sp>
          <p:sp>
            <p:nvSpPr>
              <p:cNvPr id="202" name="168 CuadroTexto">
                <a:extLst>
                  <a:ext uri="{FF2B5EF4-FFF2-40B4-BE49-F238E27FC236}">
                    <a16:creationId xmlns="" xmlns:a16="http://schemas.microsoft.com/office/drawing/2014/main" id="{626AA48E-9682-4B03-8278-628075DCB1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8624" y="1054535"/>
                <a:ext cx="2619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 dirty="0"/>
                  <a:t>-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TextBox 93">
                    <a:extLst>
                      <a:ext uri="{FF2B5EF4-FFF2-40B4-BE49-F238E27FC236}">
                        <a16:creationId xmlns="" xmlns:a16="http://schemas.microsoft.com/office/drawing/2014/main" id="{88702789-3F31-476B-8264-7A687CFF4DBD}"/>
                      </a:ext>
                    </a:extLst>
                  </p:cNvPr>
                  <p:cNvSpPr txBox="1"/>
                  <p:nvPr/>
                </p:nvSpPr>
                <p:spPr>
                  <a:xfrm>
                    <a:off x="3315274" y="1651784"/>
                    <a:ext cx="37350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1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100" i="1">
                                  <a:latin typeface="Cambria Math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s-CR" sz="1100" dirty="0"/>
                  </a:p>
                </p:txBody>
              </p:sp>
            </mc:Choice>
            <mc:Fallback xmlns="">
              <p:sp>
                <p:nvSpPr>
                  <p:cNvPr id="300" name="TextBox 93">
                    <a:extLst>
                      <a:ext uri="{FF2B5EF4-FFF2-40B4-BE49-F238E27FC236}">
                        <a16:creationId xmlns:a16="http://schemas.microsoft.com/office/drawing/2014/main" id="{88702789-3F31-476B-8264-7A687CFF4D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5274" y="1651784"/>
                    <a:ext cx="373500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TextBox 94">
                    <a:extLst>
                      <a:ext uri="{FF2B5EF4-FFF2-40B4-BE49-F238E27FC236}">
                        <a16:creationId xmlns="" xmlns:a16="http://schemas.microsoft.com/office/drawing/2014/main" id="{B7F17A5A-54F3-4580-A367-3A2D70FA2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303100" y="1086757"/>
                    <a:ext cx="36657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1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100" i="1">
                                  <a:latin typeface="Cambria Math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s-CR" sz="1100" dirty="0"/>
                  </a:p>
                </p:txBody>
              </p:sp>
            </mc:Choice>
            <mc:Fallback xmlns="">
              <p:sp>
                <p:nvSpPr>
                  <p:cNvPr id="204" name="TextBox 94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B7F17A5A-54F3-4580-A367-3A2D70FA2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3100" y="1086757"/>
                    <a:ext cx="366575" cy="26161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6" name="Connector: Elbow 278">
              <a:extLst>
                <a:ext uri="{FF2B5EF4-FFF2-40B4-BE49-F238E27FC236}">
                  <a16:creationId xmlns="" xmlns:a16="http://schemas.microsoft.com/office/drawing/2014/main" id="{541C9A6F-8B97-4610-9106-F8EB9DB71F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151085" y="1906886"/>
              <a:ext cx="935208" cy="919252"/>
            </a:xfrm>
            <a:prstGeom prst="bentConnector3">
              <a:avLst>
                <a:gd name="adj1" fmla="val 10079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99">
                  <a:extLst>
                    <a:ext uri="{FF2B5EF4-FFF2-40B4-BE49-F238E27FC236}">
                      <a16:creationId xmlns="" xmlns:a16="http://schemas.microsoft.com/office/drawing/2014/main" id="{4FD028D7-DBDC-4B57-9048-9F981644DE63}"/>
                    </a:ext>
                  </a:extLst>
                </p:cNvPr>
                <p:cNvSpPr txBox="1"/>
                <p:nvPr/>
              </p:nvSpPr>
              <p:spPr>
                <a:xfrm>
                  <a:off x="4672225" y="3958528"/>
                  <a:ext cx="39619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75" name="TextBox 9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FD028D7-DBDC-4B57-9048-9F981644D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225" y="3958528"/>
                  <a:ext cx="396199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Connector 285">
              <a:extLst>
                <a:ext uri="{FF2B5EF4-FFF2-40B4-BE49-F238E27FC236}">
                  <a16:creationId xmlns="" xmlns:a16="http://schemas.microsoft.com/office/drawing/2014/main" id="{73A6D014-102E-48BC-B0EE-C3F55200B850}"/>
                </a:ext>
              </a:extLst>
            </p:cNvPr>
            <p:cNvCxnSpPr/>
            <p:nvPr/>
          </p:nvCxnSpPr>
          <p:spPr>
            <a:xfrm flipH="1">
              <a:off x="4034732" y="3052157"/>
              <a:ext cx="2636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or: Elbow 278">
              <a:extLst>
                <a:ext uri="{FF2B5EF4-FFF2-40B4-BE49-F238E27FC236}">
                  <a16:creationId xmlns="" xmlns:a16="http://schemas.microsoft.com/office/drawing/2014/main" id="{541C9A6F-8B97-4610-9106-F8EB9DB71F8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078317" y="1898910"/>
              <a:ext cx="1220046" cy="1153246"/>
            </a:xfrm>
            <a:prstGeom prst="bentConnector3">
              <a:avLst>
                <a:gd name="adj1" fmla="val 814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2" name="Picture 8">
              <a:extLst>
                <a:ext uri="{FF2B5EF4-FFF2-40B4-BE49-F238E27FC236}">
                  <a16:creationId xmlns="" xmlns:a16="http://schemas.microsoft.com/office/drawing/2014/main" id="{C8E3DB3A-A544-4CDA-B7EE-B2F4EB63E2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0800000">
              <a:off x="4179461" y="3341992"/>
              <a:ext cx="269160" cy="503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83" name="Connector: Elbow 19">
              <a:extLst>
                <a:ext uri="{FF2B5EF4-FFF2-40B4-BE49-F238E27FC236}">
                  <a16:creationId xmlns="" xmlns:a16="http://schemas.microsoft.com/office/drawing/2014/main" id="{27B8F57C-2490-42E0-B9BF-4FFC24802EAE}"/>
                </a:ext>
              </a:extLst>
            </p:cNvPr>
            <p:cNvCxnSpPr>
              <a:cxnSpLocks/>
            </p:cNvCxnSpPr>
            <p:nvPr/>
          </p:nvCxnSpPr>
          <p:spPr>
            <a:xfrm>
              <a:off x="4037948" y="3044396"/>
              <a:ext cx="240619" cy="388790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99">
                  <a:extLst>
                    <a:ext uri="{FF2B5EF4-FFF2-40B4-BE49-F238E27FC236}">
                      <a16:creationId xmlns="" xmlns:a16="http://schemas.microsoft.com/office/drawing/2014/main" id="{4FD028D7-DBDC-4B57-9048-9F981644DE63}"/>
                    </a:ext>
                  </a:extLst>
                </p:cNvPr>
                <p:cNvSpPr txBox="1"/>
                <p:nvPr/>
              </p:nvSpPr>
              <p:spPr>
                <a:xfrm>
                  <a:off x="4359971" y="3446917"/>
                  <a:ext cx="4218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84" name="TextBox 9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FD028D7-DBDC-4B57-9048-9F981644D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9971" y="3446917"/>
                  <a:ext cx="421847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6" name="Group 140">
              <a:extLst>
                <a:ext uri="{FF2B5EF4-FFF2-40B4-BE49-F238E27FC236}">
                  <a16:creationId xmlns="" xmlns:a16="http://schemas.microsoft.com/office/drawing/2014/main" id="{85B1C664-090C-410D-969E-76BFFEC47DE9}"/>
                </a:ext>
              </a:extLst>
            </p:cNvPr>
            <p:cNvGrpSpPr/>
            <p:nvPr/>
          </p:nvGrpSpPr>
          <p:grpSpPr>
            <a:xfrm rot="16200000" flipH="1">
              <a:off x="3826326" y="2945077"/>
              <a:ext cx="239853" cy="179597"/>
              <a:chOff x="7036105" y="1736154"/>
              <a:chExt cx="239853" cy="170746"/>
            </a:xfrm>
          </p:grpSpPr>
          <p:sp>
            <p:nvSpPr>
              <p:cNvPr id="198" name="Isosceles Triangle 113">
                <a:extLst>
                  <a:ext uri="{FF2B5EF4-FFF2-40B4-BE49-F238E27FC236}">
                    <a16:creationId xmlns="" xmlns:a16="http://schemas.microsoft.com/office/drawing/2014/main" id="{858F66A1-A22D-4EBA-AEFB-D461785E158E}"/>
                  </a:ext>
                </a:extLst>
              </p:cNvPr>
              <p:cNvSpPr/>
              <p:nvPr/>
            </p:nvSpPr>
            <p:spPr>
              <a:xfrm>
                <a:off x="7036105" y="1736154"/>
                <a:ext cx="236092" cy="17074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25">
                <a:extLst>
                  <a:ext uri="{FF2B5EF4-FFF2-40B4-BE49-F238E27FC236}">
                    <a16:creationId xmlns="" xmlns:a16="http://schemas.microsoft.com/office/drawing/2014/main" id="{E100DA8A-B026-497B-9939-92D742C67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6105" y="1736154"/>
                <a:ext cx="2398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0" name="Connector: Elbow 19">
              <a:extLst>
                <a:ext uri="{FF2B5EF4-FFF2-40B4-BE49-F238E27FC236}">
                  <a16:creationId xmlns="" xmlns:a16="http://schemas.microsoft.com/office/drawing/2014/main" id="{27B8F57C-2490-42E0-B9BF-4FFC24802EA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692486" y="3032996"/>
              <a:ext cx="222931" cy="788326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99">
                  <a:extLst>
                    <a:ext uri="{FF2B5EF4-FFF2-40B4-BE49-F238E27FC236}">
                      <a16:creationId xmlns="" xmlns:a16="http://schemas.microsoft.com/office/drawing/2014/main" id="{4FD028D7-DBDC-4B57-9048-9F981644DE63}"/>
                    </a:ext>
                  </a:extLst>
                </p:cNvPr>
                <p:cNvSpPr txBox="1"/>
                <p:nvPr/>
              </p:nvSpPr>
              <p:spPr>
                <a:xfrm>
                  <a:off x="1595511" y="2401232"/>
                  <a:ext cx="4218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92" name="TextBox 9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FD028D7-DBDC-4B57-9048-9F981644D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5511" y="2401232"/>
                  <a:ext cx="421847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Straight Connector 184">
              <a:extLst>
                <a:ext uri="{FF2B5EF4-FFF2-40B4-BE49-F238E27FC236}">
                  <a16:creationId xmlns="" xmlns:a16="http://schemas.microsoft.com/office/drawing/2014/main" id="{3034FA6B-93B0-4C89-AFCD-941C99989230}"/>
                </a:ext>
              </a:extLst>
            </p:cNvPr>
            <p:cNvCxnSpPr/>
            <p:nvPr/>
          </p:nvCxnSpPr>
          <p:spPr>
            <a:xfrm flipH="1" flipV="1">
              <a:off x="4095686" y="3840483"/>
              <a:ext cx="705869" cy="48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99">
                  <a:extLst>
                    <a:ext uri="{FF2B5EF4-FFF2-40B4-BE49-F238E27FC236}">
                      <a16:creationId xmlns="" xmlns:a16="http://schemas.microsoft.com/office/drawing/2014/main" id="{473B6A60-3323-499C-854E-0E7A3C0E9A53}"/>
                    </a:ext>
                  </a:extLst>
                </p:cNvPr>
                <p:cNvSpPr txBox="1"/>
                <p:nvPr/>
              </p:nvSpPr>
              <p:spPr>
                <a:xfrm>
                  <a:off x="3789382" y="3169918"/>
                  <a:ext cx="38523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94" name="TextBox 9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73B6A60-3323-499C-854E-0E7A3C0E9A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9382" y="3169918"/>
                  <a:ext cx="385234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99">
                  <a:extLst>
                    <a:ext uri="{FF2B5EF4-FFF2-40B4-BE49-F238E27FC236}">
                      <a16:creationId xmlns="" xmlns:a16="http://schemas.microsoft.com/office/drawing/2014/main" id="{473B6A60-3323-499C-854E-0E7A3C0E9A53}"/>
                    </a:ext>
                  </a:extLst>
                </p:cNvPr>
                <p:cNvSpPr txBox="1"/>
                <p:nvPr/>
              </p:nvSpPr>
              <p:spPr>
                <a:xfrm>
                  <a:off x="3780555" y="3958528"/>
                  <a:ext cx="3888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97" name="TextBox 9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73B6A60-3323-499C-854E-0E7A3C0E9A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555" y="3958528"/>
                  <a:ext cx="388824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219 Rectángulo"/>
              <p:cNvSpPr/>
              <p:nvPr/>
            </p:nvSpPr>
            <p:spPr>
              <a:xfrm>
                <a:off x="8234184" y="89926"/>
                <a:ext cx="381669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R" sz="1600" dirty="0" smtClean="0"/>
                  <a:t>Análisis del </a:t>
                </a:r>
                <a:r>
                  <a:rPr lang="es-CR" sz="1600" dirty="0"/>
                  <a:t>circuito utilizando la definición del diodo y </a:t>
                </a:r>
                <a:r>
                  <a:rPr lang="es-CR" sz="1600" dirty="0" smtClean="0"/>
                  <a:t>suponiendo si se puede, que es </a:t>
                </a:r>
                <a:r>
                  <a:rPr lang="es-CR" sz="1600" dirty="0"/>
                  <a:t>un </a:t>
                </a:r>
                <a:r>
                  <a:rPr lang="es-CR" sz="1600" dirty="0" err="1"/>
                  <a:t>amp</a:t>
                </a:r>
                <a:r>
                  <a:rPr lang="es-CR" sz="1600" dirty="0"/>
                  <a:t> </a:t>
                </a:r>
                <a:r>
                  <a:rPr lang="es-CR" sz="1600" dirty="0" err="1"/>
                  <a:t>op</a:t>
                </a:r>
                <a:r>
                  <a:rPr lang="es-CR" sz="1600" dirty="0"/>
                  <a:t> ideal. </a:t>
                </a:r>
                <a:r>
                  <a:rPr lang="es-CR" sz="1600" dirty="0" smtClean="0">
                    <a:solidFill>
                      <a:prstClr val="black"/>
                    </a:solidFill>
                  </a:rPr>
                  <a:t>CCV </a:t>
                </a:r>
                <a:r>
                  <a:rPr lang="es-CR" sz="1600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−</m:t>
                        </m:r>
                      </m:sub>
                    </m:sSub>
                    <m:r>
                      <a:rPr lang="es-CR" sz="1600" i="1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+</m:t>
                        </m:r>
                      </m:sub>
                    </m:sSub>
                    <m:r>
                      <a:rPr lang="es-CR" sz="1600">
                        <a:latin typeface="Cambria Math"/>
                      </a:rPr>
                      <m:t>   </m:t>
                    </m:r>
                    <m:r>
                      <m:rPr>
                        <m:sty m:val="p"/>
                      </m:rPr>
                      <a:rPr lang="es-CR" sz="1600">
                        <a:latin typeface="Cambria Math"/>
                      </a:rPr>
                      <m:t>y</m:t>
                    </m:r>
                    <m:r>
                      <a:rPr lang="es-CR" sz="160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𝐼𝑁</m:t>
                        </m:r>
                      </m:sub>
                    </m:sSub>
                    <m:r>
                      <m:rPr>
                        <m:nor/>
                      </m:rPr>
                      <a:rPr lang="es-CR" sz="1050" dirty="0">
                        <a:ea typeface="Cambria Math"/>
                      </a:rPr>
                      <m:t>→</m:t>
                    </m:r>
                    <m:r>
                      <a:rPr lang="es-CR" sz="1050" i="1" dirty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s-CR" sz="1600" dirty="0">
                    <a:solidFill>
                      <a:prstClr val="black"/>
                    </a:solidFill>
                  </a:rPr>
                  <a:t>)</a:t>
                </a:r>
                <a:r>
                  <a:rPr lang="es-CR" sz="1600" dirty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220" name="2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84" y="89926"/>
                <a:ext cx="3816691" cy="830997"/>
              </a:xfrm>
              <a:prstGeom prst="rect">
                <a:avLst/>
              </a:prstGeom>
              <a:blipFill rotWithShape="1">
                <a:blip r:embed="rId11"/>
                <a:stretch>
                  <a:fillRect l="-958" t="-2206" b="-882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03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1A8F5A52-AB88-402A-958B-99F8A94FD213}"/>
              </a:ext>
            </a:extLst>
          </p:cNvPr>
          <p:cNvSpPr txBox="1"/>
          <p:nvPr/>
        </p:nvSpPr>
        <p:spPr>
          <a:xfrm>
            <a:off x="284725" y="89926"/>
            <a:ext cx="70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Valor absoluto  </a:t>
            </a:r>
            <a:r>
              <a:rPr lang="es-CR" sz="1600" dirty="0" smtClean="0"/>
              <a:t>(Rectificador de onda completa de alta precisión) </a:t>
            </a:r>
            <a:endParaRPr lang="en-US" dirty="0"/>
          </a:p>
        </p:txBody>
      </p:sp>
      <p:grpSp>
        <p:nvGrpSpPr>
          <p:cNvPr id="10" name="9 Grupo"/>
          <p:cNvGrpSpPr/>
          <p:nvPr/>
        </p:nvGrpSpPr>
        <p:grpSpPr>
          <a:xfrm>
            <a:off x="904048" y="1898908"/>
            <a:ext cx="4164376" cy="2367397"/>
            <a:chOff x="904048" y="1898908"/>
            <a:chExt cx="4164376" cy="2367397"/>
          </a:xfrm>
        </p:grpSpPr>
        <p:grpSp>
          <p:nvGrpSpPr>
            <p:cNvPr id="168" name="Group 50">
              <a:extLst>
                <a:ext uri="{FF2B5EF4-FFF2-40B4-BE49-F238E27FC236}">
                  <a16:creationId xmlns="" xmlns:a16="http://schemas.microsoft.com/office/drawing/2014/main" id="{6E17F1FB-34A6-435A-9BA3-EB4EBC7460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8052" y="3380239"/>
              <a:ext cx="285781" cy="185648"/>
              <a:chOff x="4332" y="3113"/>
              <a:chExt cx="272" cy="189"/>
            </a:xfrm>
          </p:grpSpPr>
          <p:sp>
            <p:nvSpPr>
              <p:cNvPr id="169" name="Line 51">
                <a:extLst>
                  <a:ext uri="{FF2B5EF4-FFF2-40B4-BE49-F238E27FC236}">
                    <a16:creationId xmlns="" xmlns:a16="http://schemas.microsoft.com/office/drawing/2014/main" id="{2BF8528C-F8CC-46D5-91B7-2924D72CC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70" name="Line 52">
                <a:extLst>
                  <a:ext uri="{FF2B5EF4-FFF2-40B4-BE49-F238E27FC236}">
                    <a16:creationId xmlns="" xmlns:a16="http://schemas.microsoft.com/office/drawing/2014/main" id="{42F6BA69-F79B-47E2-A9D2-8159B600C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71" name="Line 53">
                <a:extLst>
                  <a:ext uri="{FF2B5EF4-FFF2-40B4-BE49-F238E27FC236}">
                    <a16:creationId xmlns="" xmlns:a16="http://schemas.microsoft.com/office/drawing/2014/main" id="{B85A011F-ED2E-4A88-A71F-9E6D76E7B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72" name="Line 54">
                <a:extLst>
                  <a:ext uri="{FF2B5EF4-FFF2-40B4-BE49-F238E27FC236}">
                    <a16:creationId xmlns="" xmlns:a16="http://schemas.microsoft.com/office/drawing/2014/main" id="{3335FDDA-5059-4E34-A449-5981776AA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</p:grpSp>
        <p:cxnSp>
          <p:nvCxnSpPr>
            <p:cNvPr id="173" name="Connector: Elbow 172">
              <a:extLst>
                <a:ext uri="{FF2B5EF4-FFF2-40B4-BE49-F238E27FC236}">
                  <a16:creationId xmlns="" xmlns:a16="http://schemas.microsoft.com/office/drawing/2014/main" id="{8137E90B-209A-4054-8EC9-5645F93FA44E}"/>
                </a:ext>
              </a:extLst>
            </p:cNvPr>
            <p:cNvCxnSpPr>
              <a:cxnSpLocks/>
              <a:endCxn id="172" idx="1"/>
            </p:cNvCxnSpPr>
            <p:nvPr/>
          </p:nvCxnSpPr>
          <p:spPr>
            <a:xfrm rot="10800000" flipV="1">
              <a:off x="1910945" y="3223483"/>
              <a:ext cx="258157" cy="156756"/>
            </a:xfrm>
            <a:prstGeom prst="bentConnector4">
              <a:avLst>
                <a:gd name="adj1" fmla="val 50000"/>
                <a:gd name="adj2" fmla="val -300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99">
                  <a:extLst>
                    <a:ext uri="{FF2B5EF4-FFF2-40B4-BE49-F238E27FC236}">
                      <a16:creationId xmlns="" xmlns:a16="http://schemas.microsoft.com/office/drawing/2014/main" id="{714C546D-CBD0-490C-8C45-9FCF5DD6A03A}"/>
                    </a:ext>
                  </a:extLst>
                </p:cNvPr>
                <p:cNvSpPr txBox="1"/>
                <p:nvPr/>
              </p:nvSpPr>
              <p:spPr>
                <a:xfrm>
                  <a:off x="904048" y="2632858"/>
                  <a:ext cx="3715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76" name="TextBox 9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714C546D-CBD0-490C-8C45-9FCF5DD6A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048" y="2632858"/>
                  <a:ext cx="371512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Straight Connector 184">
              <a:extLst>
                <a:ext uri="{FF2B5EF4-FFF2-40B4-BE49-F238E27FC236}">
                  <a16:creationId xmlns="" xmlns:a16="http://schemas.microsoft.com/office/drawing/2014/main" id="{3034FA6B-93B0-4C89-AFCD-941C99989230}"/>
                </a:ext>
              </a:extLst>
            </p:cNvPr>
            <p:cNvCxnSpPr/>
            <p:nvPr/>
          </p:nvCxnSpPr>
          <p:spPr>
            <a:xfrm flipH="1">
              <a:off x="1278527" y="2826596"/>
              <a:ext cx="3975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8" name="Picture 8">
              <a:extLst>
                <a:ext uri="{FF2B5EF4-FFF2-40B4-BE49-F238E27FC236}">
                  <a16:creationId xmlns="" xmlns:a16="http://schemas.microsoft.com/office/drawing/2014/main" id="{AA5F42B3-584C-43E5-AA0C-9578DDF481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6200000">
              <a:off x="1772835" y="2622552"/>
              <a:ext cx="269160" cy="503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1" name="Connector: Elbow 106">
              <a:extLst>
                <a:ext uri="{FF2B5EF4-FFF2-40B4-BE49-F238E27FC236}">
                  <a16:creationId xmlns="" xmlns:a16="http://schemas.microsoft.com/office/drawing/2014/main" id="{2B31049D-E0FF-4B7D-AC62-FDDF12E94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2713" y="3052156"/>
              <a:ext cx="493338" cy="1"/>
            </a:xfrm>
            <a:prstGeom prst="bentConnector3">
              <a:avLst>
                <a:gd name="adj1" fmla="val 5240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140">
              <a:extLst>
                <a:ext uri="{FF2B5EF4-FFF2-40B4-BE49-F238E27FC236}">
                  <a16:creationId xmlns="" xmlns:a16="http://schemas.microsoft.com/office/drawing/2014/main" id="{85B1C664-090C-410D-969E-76BFFEC47DE9}"/>
                </a:ext>
              </a:extLst>
            </p:cNvPr>
            <p:cNvGrpSpPr/>
            <p:nvPr/>
          </p:nvGrpSpPr>
          <p:grpSpPr>
            <a:xfrm rot="5400000">
              <a:off x="3869563" y="3735950"/>
              <a:ext cx="239853" cy="170746"/>
              <a:chOff x="7036105" y="1736154"/>
              <a:chExt cx="239853" cy="170746"/>
            </a:xfrm>
          </p:grpSpPr>
          <p:sp>
            <p:nvSpPr>
              <p:cNvPr id="99" name="Isosceles Triangle 113">
                <a:extLst>
                  <a:ext uri="{FF2B5EF4-FFF2-40B4-BE49-F238E27FC236}">
                    <a16:creationId xmlns="" xmlns:a16="http://schemas.microsoft.com/office/drawing/2014/main" id="{858F66A1-A22D-4EBA-AEFB-D461785E158E}"/>
                  </a:ext>
                </a:extLst>
              </p:cNvPr>
              <p:cNvSpPr/>
              <p:nvPr/>
            </p:nvSpPr>
            <p:spPr>
              <a:xfrm>
                <a:off x="7036105" y="1736154"/>
                <a:ext cx="236092" cy="17074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125">
                <a:extLst>
                  <a:ext uri="{FF2B5EF4-FFF2-40B4-BE49-F238E27FC236}">
                    <a16:creationId xmlns="" xmlns:a16="http://schemas.microsoft.com/office/drawing/2014/main" id="{E100DA8A-B026-497B-9939-92D742C67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6105" y="1736154"/>
                <a:ext cx="2398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89">
              <a:extLst>
                <a:ext uri="{FF2B5EF4-FFF2-40B4-BE49-F238E27FC236}">
                  <a16:creationId xmlns="" xmlns:a16="http://schemas.microsoft.com/office/drawing/2014/main" id="{EE4F5A5A-2658-4B9C-B91B-E791B8D59BB0}"/>
                </a:ext>
              </a:extLst>
            </p:cNvPr>
            <p:cNvGrpSpPr/>
            <p:nvPr/>
          </p:nvGrpSpPr>
          <p:grpSpPr>
            <a:xfrm>
              <a:off x="2146889" y="2581707"/>
              <a:ext cx="1569362" cy="915987"/>
              <a:chOff x="3303100" y="1037905"/>
              <a:chExt cx="1569362" cy="915987"/>
            </a:xfrm>
          </p:grpSpPr>
          <p:grpSp>
            <p:nvGrpSpPr>
              <p:cNvPr id="89" name="166 Grupo">
                <a:extLst>
                  <a:ext uri="{FF2B5EF4-FFF2-40B4-BE49-F238E27FC236}">
                    <a16:creationId xmlns="" xmlns:a16="http://schemas.microsoft.com/office/drawing/2014/main" id="{FD6DE7BB-BD32-435E-B5E0-605E610F3A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5648" y="1037905"/>
                <a:ext cx="1566814" cy="915987"/>
                <a:chOff x="2000275" y="857233"/>
                <a:chExt cx="1398814" cy="785818"/>
              </a:xfrm>
            </p:grpSpPr>
            <p:sp>
              <p:nvSpPr>
                <p:cNvPr id="94" name="146 Triángulo isósceles">
                  <a:extLst>
                    <a:ext uri="{FF2B5EF4-FFF2-40B4-BE49-F238E27FC236}">
                      <a16:creationId xmlns="" xmlns:a16="http://schemas.microsoft.com/office/drawing/2014/main" id="{B487566B-3119-428C-B7AF-AA6B552EF3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357773" y="785982"/>
                  <a:ext cx="785818" cy="92831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CE6F2"/>
                </a:solidFill>
                <a:ln w="25400" algn="ctr">
                  <a:solidFill>
                    <a:srgbClr val="8EB4E3"/>
                  </a:solidFill>
                  <a:miter lim="800000"/>
                  <a:headEnd/>
                  <a:tailEnd/>
                </a:ln>
                <a:effectLst>
                  <a:outerShdw dist="38100" dir="5400000" algn="t" rotWithShape="0">
                    <a:srgbClr val="000000">
                      <a:alpha val="39999"/>
                    </a:srgbClr>
                  </a:outerShdw>
                </a:effectLst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s-ES" dirty="0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96" name="148 Conector recto">
                  <a:extLst>
                    <a:ext uri="{FF2B5EF4-FFF2-40B4-BE49-F238E27FC236}">
                      <a16:creationId xmlns="" xmlns:a16="http://schemas.microsoft.com/office/drawing/2014/main" id="{F2A33291-F7B4-438C-97C0-91D1B737C0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3758" y="1073773"/>
                  <a:ext cx="26276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150 Conector recto">
                  <a:extLst>
                    <a:ext uri="{FF2B5EF4-FFF2-40B4-BE49-F238E27FC236}">
                      <a16:creationId xmlns="" xmlns:a16="http://schemas.microsoft.com/office/drawing/2014/main" id="{2E3359D7-436F-4210-9F4B-D98E53A88021}"/>
                    </a:ext>
                  </a:extLst>
                </p:cNvPr>
                <p:cNvCxnSpPr/>
                <p:nvPr/>
              </p:nvCxnSpPr>
              <p:spPr>
                <a:xfrm>
                  <a:off x="2000275" y="1412259"/>
                  <a:ext cx="286291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165 Conector recto">
                  <a:extLst>
                    <a:ext uri="{FF2B5EF4-FFF2-40B4-BE49-F238E27FC236}">
                      <a16:creationId xmlns="" xmlns:a16="http://schemas.microsoft.com/office/drawing/2014/main" id="{9EEC8758-4D62-409A-A1CF-07F70C34F8DA}"/>
                    </a:ext>
                  </a:extLst>
                </p:cNvPr>
                <p:cNvCxnSpPr/>
                <p:nvPr/>
              </p:nvCxnSpPr>
              <p:spPr>
                <a:xfrm>
                  <a:off x="3185080" y="1249460"/>
                  <a:ext cx="214009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167 CuadroTexto">
                <a:extLst>
                  <a:ext uri="{FF2B5EF4-FFF2-40B4-BE49-F238E27FC236}">
                    <a16:creationId xmlns="" xmlns:a16="http://schemas.microsoft.com/office/drawing/2014/main" id="{889EAC52-7E7B-4BE5-BA5F-48D1CE23D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8823" y="1491074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 dirty="0"/>
                  <a:t>+</a:t>
                </a:r>
              </a:p>
            </p:txBody>
          </p:sp>
          <p:sp>
            <p:nvSpPr>
              <p:cNvPr id="91" name="168 CuadroTexto">
                <a:extLst>
                  <a:ext uri="{FF2B5EF4-FFF2-40B4-BE49-F238E27FC236}">
                    <a16:creationId xmlns="" xmlns:a16="http://schemas.microsoft.com/office/drawing/2014/main" id="{626AA48E-9682-4B03-8278-628075DCB1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8624" y="1054535"/>
                <a:ext cx="2619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 dirty="0"/>
                  <a:t>-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3">
                    <a:extLst>
                      <a:ext uri="{FF2B5EF4-FFF2-40B4-BE49-F238E27FC236}">
                        <a16:creationId xmlns="" xmlns:a16="http://schemas.microsoft.com/office/drawing/2014/main" id="{88702789-3F31-476B-8264-7A687CFF4DBD}"/>
                      </a:ext>
                    </a:extLst>
                  </p:cNvPr>
                  <p:cNvSpPr txBox="1"/>
                  <p:nvPr/>
                </p:nvSpPr>
                <p:spPr>
                  <a:xfrm>
                    <a:off x="3315274" y="1651784"/>
                    <a:ext cx="37350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1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100" i="1">
                                  <a:latin typeface="Cambria Math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s-CR" sz="1100" dirty="0"/>
                  </a:p>
                </p:txBody>
              </p:sp>
            </mc:Choice>
            <mc:Fallback xmlns="">
              <p:sp>
                <p:nvSpPr>
                  <p:cNvPr id="300" name="TextBox 93">
                    <a:extLst>
                      <a:ext uri="{FF2B5EF4-FFF2-40B4-BE49-F238E27FC236}">
                        <a16:creationId xmlns:a16="http://schemas.microsoft.com/office/drawing/2014/main" id="{88702789-3F31-476B-8264-7A687CFF4D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5274" y="1651784"/>
                    <a:ext cx="373500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4">
                    <a:extLst>
                      <a:ext uri="{FF2B5EF4-FFF2-40B4-BE49-F238E27FC236}">
                        <a16:creationId xmlns="" xmlns:a16="http://schemas.microsoft.com/office/drawing/2014/main" id="{B7F17A5A-54F3-4580-A367-3A2D70FA2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303100" y="1086757"/>
                    <a:ext cx="36657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1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100" i="1">
                                  <a:latin typeface="Cambria Math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s-CR" sz="1100" dirty="0"/>
                  </a:p>
                </p:txBody>
              </p:sp>
            </mc:Choice>
            <mc:Fallback xmlns="">
              <p:sp>
                <p:nvSpPr>
                  <p:cNvPr id="93" name="TextBox 94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B7F17A5A-54F3-4580-A367-3A2D70FA2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3100" y="1086757"/>
                    <a:ext cx="366575" cy="26161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5" name="Connector: Elbow 278">
              <a:extLst>
                <a:ext uri="{FF2B5EF4-FFF2-40B4-BE49-F238E27FC236}">
                  <a16:creationId xmlns="" xmlns:a16="http://schemas.microsoft.com/office/drawing/2014/main" id="{541C9A6F-8B97-4610-9106-F8EB9DB71F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151085" y="1906886"/>
              <a:ext cx="935208" cy="919252"/>
            </a:xfrm>
            <a:prstGeom prst="bentConnector3">
              <a:avLst>
                <a:gd name="adj1" fmla="val 10079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99">
                  <a:extLst>
                    <a:ext uri="{FF2B5EF4-FFF2-40B4-BE49-F238E27FC236}">
                      <a16:creationId xmlns="" xmlns:a16="http://schemas.microsoft.com/office/drawing/2014/main" id="{4FD028D7-DBDC-4B57-9048-9F981644DE63}"/>
                    </a:ext>
                  </a:extLst>
                </p:cNvPr>
                <p:cNvSpPr txBox="1"/>
                <p:nvPr/>
              </p:nvSpPr>
              <p:spPr>
                <a:xfrm>
                  <a:off x="4672225" y="3958528"/>
                  <a:ext cx="39619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77" name="TextBox 9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FD028D7-DBDC-4B57-9048-9F981644D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225" y="3958528"/>
                  <a:ext cx="396199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285">
              <a:extLst>
                <a:ext uri="{FF2B5EF4-FFF2-40B4-BE49-F238E27FC236}">
                  <a16:creationId xmlns="" xmlns:a16="http://schemas.microsoft.com/office/drawing/2014/main" id="{73A6D014-102E-48BC-B0EE-C3F55200B850}"/>
                </a:ext>
              </a:extLst>
            </p:cNvPr>
            <p:cNvCxnSpPr/>
            <p:nvPr/>
          </p:nvCxnSpPr>
          <p:spPr>
            <a:xfrm flipH="1">
              <a:off x="4034732" y="3052157"/>
              <a:ext cx="2636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Elbow 278">
              <a:extLst>
                <a:ext uri="{FF2B5EF4-FFF2-40B4-BE49-F238E27FC236}">
                  <a16:creationId xmlns="" xmlns:a16="http://schemas.microsoft.com/office/drawing/2014/main" id="{541C9A6F-8B97-4610-9106-F8EB9DB71F8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078317" y="1898910"/>
              <a:ext cx="1220046" cy="1153246"/>
            </a:xfrm>
            <a:prstGeom prst="bentConnector3">
              <a:avLst>
                <a:gd name="adj1" fmla="val 814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Picture 8">
              <a:extLst>
                <a:ext uri="{FF2B5EF4-FFF2-40B4-BE49-F238E27FC236}">
                  <a16:creationId xmlns="" xmlns:a16="http://schemas.microsoft.com/office/drawing/2014/main" id="{C8E3DB3A-A544-4CDA-B7EE-B2F4EB63E2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0800000">
              <a:off x="4179461" y="3341992"/>
              <a:ext cx="269160" cy="503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3" name="Connector: Elbow 19">
              <a:extLst>
                <a:ext uri="{FF2B5EF4-FFF2-40B4-BE49-F238E27FC236}">
                  <a16:creationId xmlns="" xmlns:a16="http://schemas.microsoft.com/office/drawing/2014/main" id="{27B8F57C-2490-42E0-B9BF-4FFC24802EAE}"/>
                </a:ext>
              </a:extLst>
            </p:cNvPr>
            <p:cNvCxnSpPr>
              <a:cxnSpLocks/>
            </p:cNvCxnSpPr>
            <p:nvPr/>
          </p:nvCxnSpPr>
          <p:spPr>
            <a:xfrm>
              <a:off x="4037948" y="3044396"/>
              <a:ext cx="240619" cy="388790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99">
                  <a:extLst>
                    <a:ext uri="{FF2B5EF4-FFF2-40B4-BE49-F238E27FC236}">
                      <a16:creationId xmlns="" xmlns:a16="http://schemas.microsoft.com/office/drawing/2014/main" id="{4FD028D7-DBDC-4B57-9048-9F981644DE63}"/>
                    </a:ext>
                  </a:extLst>
                </p:cNvPr>
                <p:cNvSpPr txBox="1"/>
                <p:nvPr/>
              </p:nvSpPr>
              <p:spPr>
                <a:xfrm>
                  <a:off x="4359971" y="3446917"/>
                  <a:ext cx="4218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84" name="TextBox 9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FD028D7-DBDC-4B57-9048-9F981644D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9971" y="3446917"/>
                  <a:ext cx="421847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Group 140">
              <a:extLst>
                <a:ext uri="{FF2B5EF4-FFF2-40B4-BE49-F238E27FC236}">
                  <a16:creationId xmlns="" xmlns:a16="http://schemas.microsoft.com/office/drawing/2014/main" id="{85B1C664-090C-410D-969E-76BFFEC47DE9}"/>
                </a:ext>
              </a:extLst>
            </p:cNvPr>
            <p:cNvGrpSpPr/>
            <p:nvPr/>
          </p:nvGrpSpPr>
          <p:grpSpPr>
            <a:xfrm rot="16200000" flipH="1">
              <a:off x="3826326" y="2945077"/>
              <a:ext cx="239853" cy="179597"/>
              <a:chOff x="7036105" y="1736154"/>
              <a:chExt cx="239853" cy="170746"/>
            </a:xfrm>
          </p:grpSpPr>
          <p:sp>
            <p:nvSpPr>
              <p:cNvPr id="129" name="Isosceles Triangle 113">
                <a:extLst>
                  <a:ext uri="{FF2B5EF4-FFF2-40B4-BE49-F238E27FC236}">
                    <a16:creationId xmlns="" xmlns:a16="http://schemas.microsoft.com/office/drawing/2014/main" id="{858F66A1-A22D-4EBA-AEFB-D461785E158E}"/>
                  </a:ext>
                </a:extLst>
              </p:cNvPr>
              <p:cNvSpPr/>
              <p:nvPr/>
            </p:nvSpPr>
            <p:spPr>
              <a:xfrm>
                <a:off x="7036105" y="1736154"/>
                <a:ext cx="236092" cy="17074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Connector 125">
                <a:extLst>
                  <a:ext uri="{FF2B5EF4-FFF2-40B4-BE49-F238E27FC236}">
                    <a16:creationId xmlns="" xmlns:a16="http://schemas.microsoft.com/office/drawing/2014/main" id="{E100DA8A-B026-497B-9939-92D742C67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6105" y="1736154"/>
                <a:ext cx="2398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or: Elbow 19">
              <a:extLst>
                <a:ext uri="{FF2B5EF4-FFF2-40B4-BE49-F238E27FC236}">
                  <a16:creationId xmlns="" xmlns:a16="http://schemas.microsoft.com/office/drawing/2014/main" id="{27B8F57C-2490-42E0-B9BF-4FFC24802EA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692486" y="3032996"/>
              <a:ext cx="222931" cy="788326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99">
                  <a:extLst>
                    <a:ext uri="{FF2B5EF4-FFF2-40B4-BE49-F238E27FC236}">
                      <a16:creationId xmlns="" xmlns:a16="http://schemas.microsoft.com/office/drawing/2014/main" id="{4FD028D7-DBDC-4B57-9048-9F981644DE63}"/>
                    </a:ext>
                  </a:extLst>
                </p:cNvPr>
                <p:cNvSpPr txBox="1"/>
                <p:nvPr/>
              </p:nvSpPr>
              <p:spPr>
                <a:xfrm>
                  <a:off x="1595511" y="2401232"/>
                  <a:ext cx="4218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31" name="TextBox 9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FD028D7-DBDC-4B57-9048-9F981644D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5511" y="2401232"/>
                  <a:ext cx="421847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Straight Connector 184">
              <a:extLst>
                <a:ext uri="{FF2B5EF4-FFF2-40B4-BE49-F238E27FC236}">
                  <a16:creationId xmlns="" xmlns:a16="http://schemas.microsoft.com/office/drawing/2014/main" id="{3034FA6B-93B0-4C89-AFCD-941C99989230}"/>
                </a:ext>
              </a:extLst>
            </p:cNvPr>
            <p:cNvCxnSpPr/>
            <p:nvPr/>
          </p:nvCxnSpPr>
          <p:spPr>
            <a:xfrm flipH="1" flipV="1">
              <a:off x="4095686" y="3840483"/>
              <a:ext cx="705869" cy="48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99">
                  <a:extLst>
                    <a:ext uri="{FF2B5EF4-FFF2-40B4-BE49-F238E27FC236}">
                      <a16:creationId xmlns="" xmlns:a16="http://schemas.microsoft.com/office/drawing/2014/main" id="{473B6A60-3323-499C-854E-0E7A3C0E9A53}"/>
                    </a:ext>
                  </a:extLst>
                </p:cNvPr>
                <p:cNvSpPr txBox="1"/>
                <p:nvPr/>
              </p:nvSpPr>
              <p:spPr>
                <a:xfrm>
                  <a:off x="3789382" y="3169918"/>
                  <a:ext cx="38523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44" name="TextBox 9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73B6A60-3323-499C-854E-0E7A3C0E9A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9382" y="3169918"/>
                  <a:ext cx="385234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99">
                  <a:extLst>
                    <a:ext uri="{FF2B5EF4-FFF2-40B4-BE49-F238E27FC236}">
                      <a16:creationId xmlns="" xmlns:a16="http://schemas.microsoft.com/office/drawing/2014/main" id="{473B6A60-3323-499C-854E-0E7A3C0E9A53}"/>
                    </a:ext>
                  </a:extLst>
                </p:cNvPr>
                <p:cNvSpPr txBox="1"/>
                <p:nvPr/>
              </p:nvSpPr>
              <p:spPr>
                <a:xfrm>
                  <a:off x="3780555" y="3958528"/>
                  <a:ext cx="3888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45" name="TextBox 9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73B6A60-3323-499C-854E-0E7A3C0E9A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555" y="3958528"/>
                  <a:ext cx="388824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89">
            <a:extLst>
              <a:ext uri="{FF2B5EF4-FFF2-40B4-BE49-F238E27FC236}">
                <a16:creationId xmlns="" xmlns:a16="http://schemas.microsoft.com/office/drawing/2014/main" id="{4EC26737-EB4A-47BC-8D34-C61C0620E1C1}"/>
              </a:ext>
            </a:extLst>
          </p:cNvPr>
          <p:cNvGrpSpPr/>
          <p:nvPr/>
        </p:nvGrpSpPr>
        <p:grpSpPr>
          <a:xfrm>
            <a:off x="8585565" y="2472569"/>
            <a:ext cx="1566814" cy="915987"/>
            <a:chOff x="3305648" y="1037905"/>
            <a:chExt cx="1566814" cy="915987"/>
          </a:xfrm>
        </p:grpSpPr>
        <p:grpSp>
          <p:nvGrpSpPr>
            <p:cNvPr id="45" name="166 Grupo">
              <a:extLst>
                <a:ext uri="{FF2B5EF4-FFF2-40B4-BE49-F238E27FC236}">
                  <a16:creationId xmlns="" xmlns:a16="http://schemas.microsoft.com/office/drawing/2014/main" id="{8F5704F7-B68B-4D6F-923C-00F3898973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5648" y="1037905"/>
              <a:ext cx="1566814" cy="915987"/>
              <a:chOff x="2000275" y="857233"/>
              <a:chExt cx="1398814" cy="785818"/>
            </a:xfrm>
          </p:grpSpPr>
          <p:sp>
            <p:nvSpPr>
              <p:cNvPr id="50" name="146 Triángulo isósceles">
                <a:extLst>
                  <a:ext uri="{FF2B5EF4-FFF2-40B4-BE49-F238E27FC236}">
                    <a16:creationId xmlns="" xmlns:a16="http://schemas.microsoft.com/office/drawing/2014/main" id="{109F9A2B-834D-46FC-9A0B-02C65706C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357773" y="785982"/>
                <a:ext cx="785818" cy="928319"/>
              </a:xfrm>
              <a:prstGeom prst="triangle">
                <a:avLst>
                  <a:gd name="adj" fmla="val 50000"/>
                </a:avLst>
              </a:prstGeom>
              <a:solidFill>
                <a:srgbClr val="DCE6F2"/>
              </a:solidFill>
              <a:ln w="25400" algn="ctr">
                <a:solidFill>
                  <a:srgbClr val="8EB4E3"/>
                </a:solidFill>
                <a:miter lim="800000"/>
                <a:headEnd/>
                <a:tailEnd/>
              </a:ln>
              <a:effectLst>
                <a:outerShdw dist="38100" dir="5400000" algn="t" rotWithShape="0">
                  <a:srgbClr val="000000">
                    <a:alpha val="39999"/>
                  </a:srgbClr>
                </a:outerShdw>
              </a:effectLst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s-ES" dirty="0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51" name="148 Conector recto">
                <a:extLst>
                  <a:ext uri="{FF2B5EF4-FFF2-40B4-BE49-F238E27FC236}">
                    <a16:creationId xmlns="" xmlns:a16="http://schemas.microsoft.com/office/drawing/2014/main" id="{42333108-750F-4D72-BFB3-C993484520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3758" y="1073773"/>
                <a:ext cx="2627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150 Conector recto">
                <a:extLst>
                  <a:ext uri="{FF2B5EF4-FFF2-40B4-BE49-F238E27FC236}">
                    <a16:creationId xmlns="" xmlns:a16="http://schemas.microsoft.com/office/drawing/2014/main" id="{672D3E1E-5F46-44A1-8B50-0818DDC8AA2E}"/>
                  </a:ext>
                </a:extLst>
              </p:cNvPr>
              <p:cNvCxnSpPr/>
              <p:nvPr/>
            </p:nvCxnSpPr>
            <p:spPr>
              <a:xfrm>
                <a:off x="2000275" y="1412259"/>
                <a:ext cx="286291" cy="1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165 Conector recto">
                <a:extLst>
                  <a:ext uri="{FF2B5EF4-FFF2-40B4-BE49-F238E27FC236}">
                    <a16:creationId xmlns="" xmlns:a16="http://schemas.microsoft.com/office/drawing/2014/main" id="{071A514D-A693-471E-ACE0-132917C38567}"/>
                  </a:ext>
                </a:extLst>
              </p:cNvPr>
              <p:cNvCxnSpPr/>
              <p:nvPr/>
            </p:nvCxnSpPr>
            <p:spPr>
              <a:xfrm>
                <a:off x="3185080" y="1249460"/>
                <a:ext cx="214009" cy="1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167 CuadroTexto">
              <a:extLst>
                <a:ext uri="{FF2B5EF4-FFF2-40B4-BE49-F238E27FC236}">
                  <a16:creationId xmlns="" xmlns:a16="http://schemas.microsoft.com/office/drawing/2014/main" id="{5E4EFE2F-AFBA-4E76-B39A-FCFA675FC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823" y="1491074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CR" sz="1800" dirty="0"/>
                <a:t>+</a:t>
              </a:r>
            </a:p>
          </p:txBody>
        </p:sp>
        <p:sp>
          <p:nvSpPr>
            <p:cNvPr id="47" name="168 CuadroTexto">
              <a:extLst>
                <a:ext uri="{FF2B5EF4-FFF2-40B4-BE49-F238E27FC236}">
                  <a16:creationId xmlns="" xmlns:a16="http://schemas.microsoft.com/office/drawing/2014/main" id="{5A42B404-D3B9-40D4-B819-D11E53E6E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8624" y="1054535"/>
              <a:ext cx="2619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CR" sz="1800" dirty="0"/>
                <a:t>-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93">
                  <a:extLst>
                    <a:ext uri="{FF2B5EF4-FFF2-40B4-BE49-F238E27FC236}">
                      <a16:creationId xmlns="" xmlns:a16="http://schemas.microsoft.com/office/drawing/2014/main" id="{0A33EB41-7825-4A43-8B0E-BC94366485AB}"/>
                    </a:ext>
                  </a:extLst>
                </p:cNvPr>
                <p:cNvSpPr txBox="1"/>
                <p:nvPr/>
              </p:nvSpPr>
              <p:spPr>
                <a:xfrm>
                  <a:off x="3315274" y="1651784"/>
                  <a:ext cx="3735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1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100" i="1"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233" name="TextBox 93">
                  <a:extLst>
                    <a:ext uri="{FF2B5EF4-FFF2-40B4-BE49-F238E27FC236}">
                      <a16:creationId xmlns:a16="http://schemas.microsoft.com/office/drawing/2014/main" id="{0A33EB41-7825-4A43-8B0E-BC9436648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274" y="1651784"/>
                  <a:ext cx="37350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94">
                  <a:extLst>
                    <a:ext uri="{FF2B5EF4-FFF2-40B4-BE49-F238E27FC236}">
                      <a16:creationId xmlns="" xmlns:a16="http://schemas.microsoft.com/office/drawing/2014/main" id="{942E2381-DEE4-44CA-A9F0-7F8BC7A9ED1D}"/>
                    </a:ext>
                  </a:extLst>
                </p:cNvPr>
                <p:cNvSpPr txBox="1"/>
                <p:nvPr/>
              </p:nvSpPr>
              <p:spPr>
                <a:xfrm>
                  <a:off x="3322199" y="1076418"/>
                  <a:ext cx="3665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1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100" i="1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234" name="TextBox 94">
                  <a:extLst>
                    <a:ext uri="{FF2B5EF4-FFF2-40B4-BE49-F238E27FC236}">
                      <a16:creationId xmlns:a16="http://schemas.microsoft.com/office/drawing/2014/main" id="{942E2381-DEE4-44CA-A9F0-7F8BC7A9E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2199" y="1076418"/>
                  <a:ext cx="366575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4" name="Connector: Elbow 238">
            <a:extLst>
              <a:ext uri="{FF2B5EF4-FFF2-40B4-BE49-F238E27FC236}">
                <a16:creationId xmlns="" xmlns:a16="http://schemas.microsoft.com/office/drawing/2014/main" id="{15F5141A-6BD8-4258-842C-26A6694C6C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86533" y="2132295"/>
            <a:ext cx="823836" cy="604995"/>
          </a:xfrm>
          <a:prstGeom prst="bentConnector3">
            <a:avLst>
              <a:gd name="adj1" fmla="val 8484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0">
            <a:extLst>
              <a:ext uri="{FF2B5EF4-FFF2-40B4-BE49-F238E27FC236}">
                <a16:creationId xmlns="" xmlns:a16="http://schemas.microsoft.com/office/drawing/2014/main" id="{9C2230FC-7836-4A70-B809-953D3D23E61B}"/>
              </a:ext>
            </a:extLst>
          </p:cNvPr>
          <p:cNvGrpSpPr>
            <a:grpSpLocks/>
          </p:cNvGrpSpPr>
          <p:nvPr/>
        </p:nvGrpSpPr>
        <p:grpSpPr bwMode="auto">
          <a:xfrm>
            <a:off x="6449458" y="2928316"/>
            <a:ext cx="285781" cy="185648"/>
            <a:chOff x="4332" y="3113"/>
            <a:chExt cx="272" cy="189"/>
          </a:xfrm>
        </p:grpSpPr>
        <p:sp>
          <p:nvSpPr>
            <p:cNvPr id="56" name="Line 51">
              <a:extLst>
                <a:ext uri="{FF2B5EF4-FFF2-40B4-BE49-F238E27FC236}">
                  <a16:creationId xmlns="" xmlns:a16="http://schemas.microsoft.com/office/drawing/2014/main" id="{EA593CC0-BE80-4C3C-8099-BDC2BF8AA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57" name="Line 52">
              <a:extLst>
                <a:ext uri="{FF2B5EF4-FFF2-40B4-BE49-F238E27FC236}">
                  <a16:creationId xmlns="" xmlns:a16="http://schemas.microsoft.com/office/drawing/2014/main" id="{ABE9C3F7-93F1-4AA6-BF21-65FDD04B2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58" name="Line 53">
              <a:extLst>
                <a:ext uri="{FF2B5EF4-FFF2-40B4-BE49-F238E27FC236}">
                  <a16:creationId xmlns="" xmlns:a16="http://schemas.microsoft.com/office/drawing/2014/main" id="{18CBA4A7-E8C2-4F60-A123-92548B490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59" name="Line 54">
              <a:extLst>
                <a:ext uri="{FF2B5EF4-FFF2-40B4-BE49-F238E27FC236}">
                  <a16:creationId xmlns="" xmlns:a16="http://schemas.microsoft.com/office/drawing/2014/main" id="{35A2E2F8-3E6D-4227-882E-76007E945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</p:grpSp>
      <p:cxnSp>
        <p:nvCxnSpPr>
          <p:cNvPr id="60" name="Connector: Elbow 244">
            <a:extLst>
              <a:ext uri="{FF2B5EF4-FFF2-40B4-BE49-F238E27FC236}">
                <a16:creationId xmlns="" xmlns:a16="http://schemas.microsoft.com/office/drawing/2014/main" id="{27CE115E-4F2B-4881-92EC-24540C9E45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92350" y="2724978"/>
            <a:ext cx="749368" cy="237653"/>
          </a:xfrm>
          <a:prstGeom prst="bentConnector4">
            <a:avLst>
              <a:gd name="adj1" fmla="val 50000"/>
              <a:gd name="adj2" fmla="val 50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245">
            <a:extLst>
              <a:ext uri="{FF2B5EF4-FFF2-40B4-BE49-F238E27FC236}">
                <a16:creationId xmlns="" xmlns:a16="http://schemas.microsoft.com/office/drawing/2014/main" id="{09683BBE-2F83-4039-9698-17E1321062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74177" y="2249780"/>
            <a:ext cx="838027" cy="556056"/>
          </a:xfrm>
          <a:prstGeom prst="bentConnector3">
            <a:avLst>
              <a:gd name="adj1" fmla="val 11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99">
                <a:extLst>
                  <a:ext uri="{FF2B5EF4-FFF2-40B4-BE49-F238E27FC236}">
                    <a16:creationId xmlns="" xmlns:a16="http://schemas.microsoft.com/office/drawing/2014/main" id="{F703541C-6915-422F-8195-C9ED3E9A4A81}"/>
                  </a:ext>
                </a:extLst>
              </p:cNvPr>
              <p:cNvSpPr txBox="1"/>
              <p:nvPr/>
            </p:nvSpPr>
            <p:spPr>
              <a:xfrm>
                <a:off x="10276012" y="2756806"/>
                <a:ext cx="4151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3" name="TextBox 9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703541C-6915-422F-8195-C9ED3E9A4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012" y="2756806"/>
                <a:ext cx="415114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99">
                <a:extLst>
                  <a:ext uri="{FF2B5EF4-FFF2-40B4-BE49-F238E27FC236}">
                    <a16:creationId xmlns="" xmlns:a16="http://schemas.microsoft.com/office/drawing/2014/main" id="{6712C073-B8F6-4656-AB33-DEC7322C5AEF}"/>
                  </a:ext>
                </a:extLst>
              </p:cNvPr>
              <p:cNvSpPr txBox="1"/>
              <p:nvPr/>
            </p:nvSpPr>
            <p:spPr>
              <a:xfrm>
                <a:off x="9171875" y="1702723"/>
                <a:ext cx="443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</a:rPr>
                        <m:t>3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4" name="TextBox 9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712C073-B8F6-4656-AB33-DEC7322C5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875" y="1702723"/>
                <a:ext cx="443198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Picture 8">
            <a:extLst>
              <a:ext uri="{FF2B5EF4-FFF2-40B4-BE49-F238E27FC236}">
                <a16:creationId xmlns="" xmlns:a16="http://schemas.microsoft.com/office/drawing/2014/main" id="{846E14AC-8CD5-4FF4-A025-5F283FA94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7377992" y="2524818"/>
            <a:ext cx="269160" cy="5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0" name="Connector: Elbow 255">
            <a:extLst>
              <a:ext uri="{FF2B5EF4-FFF2-40B4-BE49-F238E27FC236}">
                <a16:creationId xmlns="" xmlns:a16="http://schemas.microsoft.com/office/drawing/2014/main" id="{7C298220-4843-4C85-AFC6-3F5705C21E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07601" y="2737226"/>
            <a:ext cx="778934" cy="64"/>
          </a:xfrm>
          <a:prstGeom prst="bentConnector3">
            <a:avLst>
              <a:gd name="adj1" fmla="val 4847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99">
                <a:extLst>
                  <a:ext uri="{FF2B5EF4-FFF2-40B4-BE49-F238E27FC236}">
                    <a16:creationId xmlns="" xmlns:a16="http://schemas.microsoft.com/office/drawing/2014/main" id="{6712C073-B8F6-4656-AB33-DEC7322C5AEF}"/>
                  </a:ext>
                </a:extLst>
              </p:cNvPr>
              <p:cNvSpPr txBox="1"/>
              <p:nvPr/>
            </p:nvSpPr>
            <p:spPr>
              <a:xfrm>
                <a:off x="7260923" y="2280903"/>
                <a:ext cx="3438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82" name="TextBox 9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712C073-B8F6-4656-AB33-DEC7322C5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923" y="2280903"/>
                <a:ext cx="343812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5" name="Picture 8">
            <a:extLst>
              <a:ext uri="{FF2B5EF4-FFF2-40B4-BE49-F238E27FC236}">
                <a16:creationId xmlns="" xmlns:a16="http://schemas.microsoft.com/office/drawing/2014/main" id="{846E14AC-8CD5-4FF4-A025-5F283FA94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9235697" y="1913411"/>
            <a:ext cx="269160" cy="5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Picture 8">
            <a:extLst>
              <a:ext uri="{FF2B5EF4-FFF2-40B4-BE49-F238E27FC236}">
                <a16:creationId xmlns="" xmlns:a16="http://schemas.microsoft.com/office/drawing/2014/main" id="{846E14AC-8CD5-4FF4-A025-5F283FA94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7377992" y="3628075"/>
            <a:ext cx="269160" cy="5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8" name="Connector: Elbow 255">
            <a:extLst>
              <a:ext uri="{FF2B5EF4-FFF2-40B4-BE49-F238E27FC236}">
                <a16:creationId xmlns="" xmlns:a16="http://schemas.microsoft.com/office/drawing/2014/main" id="{7C298220-4843-4C85-AFC6-3F5705C21E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07601" y="3840483"/>
            <a:ext cx="778934" cy="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99">
                <a:extLst>
                  <a:ext uri="{FF2B5EF4-FFF2-40B4-BE49-F238E27FC236}">
                    <a16:creationId xmlns="" xmlns:a16="http://schemas.microsoft.com/office/drawing/2014/main" id="{6712C073-B8F6-4656-AB33-DEC7322C5AEF}"/>
                  </a:ext>
                </a:extLst>
              </p:cNvPr>
              <p:cNvSpPr txBox="1"/>
              <p:nvPr/>
            </p:nvSpPr>
            <p:spPr>
              <a:xfrm>
                <a:off x="7194770" y="3393619"/>
                <a:ext cx="513346" cy="370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01" name="TextBox 9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712C073-B8F6-4656-AB33-DEC7322C5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770" y="3393619"/>
                <a:ext cx="513346" cy="370999"/>
              </a:xfrm>
              <a:prstGeom prst="rect">
                <a:avLst/>
              </a:prstGeom>
              <a:blipFill rotWithShape="1">
                <a:blip r:embed="rId15"/>
                <a:stretch>
                  <a:fillRect l="-36905" t="-108197" r="-85714" b="-17213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or: Elbow 255">
            <a:extLst>
              <a:ext uri="{FF2B5EF4-FFF2-40B4-BE49-F238E27FC236}">
                <a16:creationId xmlns="" xmlns:a16="http://schemas.microsoft.com/office/drawing/2014/main" id="{7C298220-4843-4C85-AFC6-3F5705C21EAD}"/>
              </a:ext>
            </a:extLst>
          </p:cNvPr>
          <p:cNvCxnSpPr>
            <a:cxnSpLocks/>
          </p:cNvCxnSpPr>
          <p:nvPr/>
        </p:nvCxnSpPr>
        <p:spPr>
          <a:xfrm rot="5400000">
            <a:off x="7772372" y="3818433"/>
            <a:ext cx="1497698" cy="128101"/>
          </a:xfrm>
          <a:prstGeom prst="bentConnector3">
            <a:avLst>
              <a:gd name="adj1" fmla="val 4682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8">
            <a:extLst>
              <a:ext uri="{FF2B5EF4-FFF2-40B4-BE49-F238E27FC236}">
                <a16:creationId xmlns="" xmlns:a16="http://schemas.microsoft.com/office/drawing/2014/main" id="{846E14AC-8CD5-4FF4-A025-5F283FA94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7363885" y="4240456"/>
            <a:ext cx="269160" cy="5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5" name="Connector: Elbow 255">
            <a:extLst>
              <a:ext uri="{FF2B5EF4-FFF2-40B4-BE49-F238E27FC236}">
                <a16:creationId xmlns="" xmlns:a16="http://schemas.microsoft.com/office/drawing/2014/main" id="{7C298220-4843-4C85-AFC6-3F5705C21E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93494" y="4452864"/>
            <a:ext cx="778934" cy="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8">
            <a:extLst>
              <a:ext uri="{FF2B5EF4-FFF2-40B4-BE49-F238E27FC236}">
                <a16:creationId xmlns="" xmlns:a16="http://schemas.microsoft.com/office/drawing/2014/main" id="{C8E3DB3A-A544-4CDA-B7EE-B2F4EB63E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8351955" y="4631330"/>
            <a:ext cx="269160" cy="5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99">
                <a:extLst>
                  <a:ext uri="{FF2B5EF4-FFF2-40B4-BE49-F238E27FC236}">
                    <a16:creationId xmlns="" xmlns:a16="http://schemas.microsoft.com/office/drawing/2014/main" id="{6712C073-B8F6-4656-AB33-DEC7322C5AEF}"/>
                  </a:ext>
                </a:extLst>
              </p:cNvPr>
              <p:cNvSpPr txBox="1"/>
              <p:nvPr/>
            </p:nvSpPr>
            <p:spPr>
              <a:xfrm>
                <a:off x="7309553" y="4049747"/>
                <a:ext cx="3438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07" name="TextBox 9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712C073-B8F6-4656-AB33-DEC7322C5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553" y="4049747"/>
                <a:ext cx="343812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99">
                <a:extLst>
                  <a:ext uri="{FF2B5EF4-FFF2-40B4-BE49-F238E27FC236}">
                    <a16:creationId xmlns="" xmlns:a16="http://schemas.microsoft.com/office/drawing/2014/main" id="{6712C073-B8F6-4656-AB33-DEC7322C5AEF}"/>
                  </a:ext>
                </a:extLst>
              </p:cNvPr>
              <p:cNvSpPr txBox="1"/>
              <p:nvPr/>
            </p:nvSpPr>
            <p:spPr>
              <a:xfrm>
                <a:off x="8565081" y="4729090"/>
                <a:ext cx="3438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08" name="TextBox 9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712C073-B8F6-4656-AB33-DEC7322C5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081" y="4729090"/>
                <a:ext cx="343812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 50">
            <a:extLst>
              <a:ext uri="{FF2B5EF4-FFF2-40B4-BE49-F238E27FC236}">
                <a16:creationId xmlns="" xmlns:a16="http://schemas.microsoft.com/office/drawing/2014/main" id="{9C2230FC-7836-4A70-B809-953D3D23E61B}"/>
              </a:ext>
            </a:extLst>
          </p:cNvPr>
          <p:cNvGrpSpPr>
            <a:grpSpLocks/>
          </p:cNvGrpSpPr>
          <p:nvPr/>
        </p:nvGrpSpPr>
        <p:grpSpPr bwMode="auto">
          <a:xfrm>
            <a:off x="8329537" y="5133176"/>
            <a:ext cx="285781" cy="185648"/>
            <a:chOff x="4332" y="3113"/>
            <a:chExt cx="272" cy="189"/>
          </a:xfrm>
        </p:grpSpPr>
        <p:sp>
          <p:nvSpPr>
            <p:cNvPr id="110" name="Line 51">
              <a:extLst>
                <a:ext uri="{FF2B5EF4-FFF2-40B4-BE49-F238E27FC236}">
                  <a16:creationId xmlns="" xmlns:a16="http://schemas.microsoft.com/office/drawing/2014/main" id="{EA593CC0-BE80-4C3C-8099-BDC2BF8AA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11" name="Line 52">
              <a:extLst>
                <a:ext uri="{FF2B5EF4-FFF2-40B4-BE49-F238E27FC236}">
                  <a16:creationId xmlns="" xmlns:a16="http://schemas.microsoft.com/office/drawing/2014/main" id="{ABE9C3F7-93F1-4AA6-BF21-65FDD04B2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12" name="Line 53">
              <a:extLst>
                <a:ext uri="{FF2B5EF4-FFF2-40B4-BE49-F238E27FC236}">
                  <a16:creationId xmlns="" xmlns:a16="http://schemas.microsoft.com/office/drawing/2014/main" id="{18CBA4A7-E8C2-4F60-A123-92548B490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13" name="Line 54">
              <a:extLst>
                <a:ext uri="{FF2B5EF4-FFF2-40B4-BE49-F238E27FC236}">
                  <a16:creationId xmlns="" xmlns:a16="http://schemas.microsoft.com/office/drawing/2014/main" id="{35A2E2F8-3E6D-4227-882E-76007E945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99">
                <a:extLst>
                  <a:ext uri="{FF2B5EF4-FFF2-40B4-BE49-F238E27FC236}">
                    <a16:creationId xmlns="" xmlns:a16="http://schemas.microsoft.com/office/drawing/2014/main" id="{4FD028D7-DBDC-4B57-9048-9F981644DE63}"/>
                  </a:ext>
                </a:extLst>
              </p:cNvPr>
              <p:cNvSpPr txBox="1"/>
              <p:nvPr/>
            </p:nvSpPr>
            <p:spPr>
              <a:xfrm>
                <a:off x="6251358" y="3513546"/>
                <a:ext cx="3961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15" name="TextBox 9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FD028D7-DBDC-4B57-9048-9F981644D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358" y="3513546"/>
                <a:ext cx="396199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99">
                <a:extLst>
                  <a:ext uri="{FF2B5EF4-FFF2-40B4-BE49-F238E27FC236}">
                    <a16:creationId xmlns="" xmlns:a16="http://schemas.microsoft.com/office/drawing/2014/main" id="{714C546D-CBD0-490C-8C45-9FCF5DD6A03A}"/>
                  </a:ext>
                </a:extLst>
              </p:cNvPr>
              <p:cNvSpPr txBox="1"/>
              <p:nvPr/>
            </p:nvSpPr>
            <p:spPr>
              <a:xfrm>
                <a:off x="6390833" y="4112416"/>
                <a:ext cx="371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16" name="TextBox 9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14C546D-CBD0-490C-8C45-9FCF5DD6A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833" y="4112416"/>
                <a:ext cx="371512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Connector: Elbow 255">
            <a:extLst>
              <a:ext uri="{FF2B5EF4-FFF2-40B4-BE49-F238E27FC236}">
                <a16:creationId xmlns="" xmlns:a16="http://schemas.microsoft.com/office/drawing/2014/main" id="{7C298220-4843-4C85-AFC6-3F5705C21E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81989" y="3845290"/>
            <a:ext cx="778934" cy="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255">
            <a:extLst>
              <a:ext uri="{FF2B5EF4-FFF2-40B4-BE49-F238E27FC236}">
                <a16:creationId xmlns="" xmlns:a16="http://schemas.microsoft.com/office/drawing/2014/main" id="{7C298220-4843-4C85-AFC6-3F5705C21E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21954" y="4456160"/>
            <a:ext cx="778934" cy="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118 Rectángulo"/>
              <p:cNvSpPr/>
              <p:nvPr/>
            </p:nvSpPr>
            <p:spPr>
              <a:xfrm>
                <a:off x="8234184" y="89926"/>
                <a:ext cx="381669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R" sz="1600" dirty="0" smtClean="0"/>
                  <a:t>Análisis del </a:t>
                </a:r>
                <a:r>
                  <a:rPr lang="es-CR" sz="1600" dirty="0"/>
                  <a:t>circuito utilizando la definición del diodo y </a:t>
                </a:r>
                <a:r>
                  <a:rPr lang="es-CR" sz="1600" dirty="0" smtClean="0"/>
                  <a:t>suponiendo si se puede, que es </a:t>
                </a:r>
                <a:r>
                  <a:rPr lang="es-CR" sz="1600" dirty="0"/>
                  <a:t>un </a:t>
                </a:r>
                <a:r>
                  <a:rPr lang="es-CR" sz="1600" dirty="0" err="1"/>
                  <a:t>amp</a:t>
                </a:r>
                <a:r>
                  <a:rPr lang="es-CR" sz="1600" dirty="0"/>
                  <a:t> </a:t>
                </a:r>
                <a:r>
                  <a:rPr lang="es-CR" sz="1600" dirty="0" err="1"/>
                  <a:t>op</a:t>
                </a:r>
                <a:r>
                  <a:rPr lang="es-CR" sz="1600" dirty="0"/>
                  <a:t> ideal. </a:t>
                </a:r>
                <a:r>
                  <a:rPr lang="es-CR" sz="1600" dirty="0" smtClean="0">
                    <a:solidFill>
                      <a:prstClr val="black"/>
                    </a:solidFill>
                  </a:rPr>
                  <a:t>CCV </a:t>
                </a:r>
                <a:r>
                  <a:rPr lang="es-CR" sz="1600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−</m:t>
                        </m:r>
                      </m:sub>
                    </m:sSub>
                    <m:r>
                      <a:rPr lang="es-CR" sz="1600" i="1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+</m:t>
                        </m:r>
                      </m:sub>
                    </m:sSub>
                    <m:r>
                      <a:rPr lang="es-CR" sz="1600">
                        <a:latin typeface="Cambria Math"/>
                      </a:rPr>
                      <m:t>   </m:t>
                    </m:r>
                    <m:r>
                      <m:rPr>
                        <m:sty m:val="p"/>
                      </m:rPr>
                      <a:rPr lang="es-CR" sz="1600">
                        <a:latin typeface="Cambria Math"/>
                      </a:rPr>
                      <m:t>y</m:t>
                    </m:r>
                    <m:r>
                      <a:rPr lang="es-CR" sz="160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𝐼𝑁</m:t>
                        </m:r>
                      </m:sub>
                    </m:sSub>
                    <m:r>
                      <m:rPr>
                        <m:nor/>
                      </m:rPr>
                      <a:rPr lang="es-CR" sz="1050" dirty="0">
                        <a:ea typeface="Cambria Math"/>
                      </a:rPr>
                      <m:t>→</m:t>
                    </m:r>
                    <m:r>
                      <a:rPr lang="es-CR" sz="1050" i="1" dirty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s-CR" sz="1600" dirty="0">
                    <a:solidFill>
                      <a:prstClr val="black"/>
                    </a:solidFill>
                  </a:rPr>
                  <a:t>)</a:t>
                </a:r>
                <a:r>
                  <a:rPr lang="es-CR" sz="1600" dirty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119" name="1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84" y="89926"/>
                <a:ext cx="3816691" cy="830997"/>
              </a:xfrm>
              <a:prstGeom prst="rect">
                <a:avLst/>
              </a:prstGeom>
              <a:blipFill rotWithShape="1">
                <a:blip r:embed="rId18"/>
                <a:stretch>
                  <a:fillRect l="-958" t="-2206" b="-882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2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1A8F5A52-AB88-402A-958B-99F8A94FD213}"/>
              </a:ext>
            </a:extLst>
          </p:cNvPr>
          <p:cNvSpPr txBox="1"/>
          <p:nvPr/>
        </p:nvSpPr>
        <p:spPr>
          <a:xfrm>
            <a:off x="284725" y="89926"/>
            <a:ext cx="70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Valor absoluto  </a:t>
            </a:r>
            <a:r>
              <a:rPr lang="es-CR" sz="1600" dirty="0" smtClean="0"/>
              <a:t>(Rectificador de onda completa de alta precisión) </a:t>
            </a:r>
            <a:endParaRPr lang="en-US" dirty="0"/>
          </a:p>
        </p:txBody>
      </p:sp>
      <p:grpSp>
        <p:nvGrpSpPr>
          <p:cNvPr id="10" name="9 Grupo"/>
          <p:cNvGrpSpPr/>
          <p:nvPr/>
        </p:nvGrpSpPr>
        <p:grpSpPr>
          <a:xfrm>
            <a:off x="904048" y="1898908"/>
            <a:ext cx="3897507" cy="2336619"/>
            <a:chOff x="904048" y="1898908"/>
            <a:chExt cx="3897507" cy="2336619"/>
          </a:xfrm>
        </p:grpSpPr>
        <p:grpSp>
          <p:nvGrpSpPr>
            <p:cNvPr id="168" name="Group 50">
              <a:extLst>
                <a:ext uri="{FF2B5EF4-FFF2-40B4-BE49-F238E27FC236}">
                  <a16:creationId xmlns="" xmlns:a16="http://schemas.microsoft.com/office/drawing/2014/main" id="{6E17F1FB-34A6-435A-9BA3-EB4EBC7460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8052" y="3380239"/>
              <a:ext cx="285781" cy="185648"/>
              <a:chOff x="4332" y="3113"/>
              <a:chExt cx="272" cy="189"/>
            </a:xfrm>
          </p:grpSpPr>
          <p:sp>
            <p:nvSpPr>
              <p:cNvPr id="169" name="Line 51">
                <a:extLst>
                  <a:ext uri="{FF2B5EF4-FFF2-40B4-BE49-F238E27FC236}">
                    <a16:creationId xmlns="" xmlns:a16="http://schemas.microsoft.com/office/drawing/2014/main" id="{2BF8528C-F8CC-46D5-91B7-2924D72CC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70" name="Line 52">
                <a:extLst>
                  <a:ext uri="{FF2B5EF4-FFF2-40B4-BE49-F238E27FC236}">
                    <a16:creationId xmlns="" xmlns:a16="http://schemas.microsoft.com/office/drawing/2014/main" id="{42F6BA69-F79B-47E2-A9D2-8159B600C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71" name="Line 53">
                <a:extLst>
                  <a:ext uri="{FF2B5EF4-FFF2-40B4-BE49-F238E27FC236}">
                    <a16:creationId xmlns="" xmlns:a16="http://schemas.microsoft.com/office/drawing/2014/main" id="{B85A011F-ED2E-4A88-A71F-9E6D76E7B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72" name="Line 54">
                <a:extLst>
                  <a:ext uri="{FF2B5EF4-FFF2-40B4-BE49-F238E27FC236}">
                    <a16:creationId xmlns="" xmlns:a16="http://schemas.microsoft.com/office/drawing/2014/main" id="{3335FDDA-5059-4E34-A449-5981776AA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</p:grpSp>
        <p:cxnSp>
          <p:nvCxnSpPr>
            <p:cNvPr id="173" name="Connector: Elbow 172">
              <a:extLst>
                <a:ext uri="{FF2B5EF4-FFF2-40B4-BE49-F238E27FC236}">
                  <a16:creationId xmlns="" xmlns:a16="http://schemas.microsoft.com/office/drawing/2014/main" id="{8137E90B-209A-4054-8EC9-5645F93FA44E}"/>
                </a:ext>
              </a:extLst>
            </p:cNvPr>
            <p:cNvCxnSpPr>
              <a:cxnSpLocks/>
              <a:endCxn id="172" idx="1"/>
            </p:cNvCxnSpPr>
            <p:nvPr/>
          </p:nvCxnSpPr>
          <p:spPr>
            <a:xfrm rot="10800000" flipV="1">
              <a:off x="1910945" y="3223483"/>
              <a:ext cx="258157" cy="156756"/>
            </a:xfrm>
            <a:prstGeom prst="bentConnector4">
              <a:avLst>
                <a:gd name="adj1" fmla="val 50000"/>
                <a:gd name="adj2" fmla="val -300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99">
                  <a:extLst>
                    <a:ext uri="{FF2B5EF4-FFF2-40B4-BE49-F238E27FC236}">
                      <a16:creationId xmlns="" xmlns:a16="http://schemas.microsoft.com/office/drawing/2014/main" id="{714C546D-CBD0-490C-8C45-9FCF5DD6A03A}"/>
                    </a:ext>
                  </a:extLst>
                </p:cNvPr>
                <p:cNvSpPr txBox="1"/>
                <p:nvPr/>
              </p:nvSpPr>
              <p:spPr>
                <a:xfrm>
                  <a:off x="904048" y="2632858"/>
                  <a:ext cx="3715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76" name="TextBox 9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714C546D-CBD0-490C-8C45-9FCF5DD6A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048" y="2632858"/>
                  <a:ext cx="371512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Straight Connector 184">
              <a:extLst>
                <a:ext uri="{FF2B5EF4-FFF2-40B4-BE49-F238E27FC236}">
                  <a16:creationId xmlns="" xmlns:a16="http://schemas.microsoft.com/office/drawing/2014/main" id="{3034FA6B-93B0-4C89-AFCD-941C99989230}"/>
                </a:ext>
              </a:extLst>
            </p:cNvPr>
            <p:cNvCxnSpPr/>
            <p:nvPr/>
          </p:nvCxnSpPr>
          <p:spPr>
            <a:xfrm flipH="1">
              <a:off x="1278527" y="2826596"/>
              <a:ext cx="3975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8" name="Picture 8">
              <a:extLst>
                <a:ext uri="{FF2B5EF4-FFF2-40B4-BE49-F238E27FC236}">
                  <a16:creationId xmlns="" xmlns:a16="http://schemas.microsoft.com/office/drawing/2014/main" id="{AA5F42B3-584C-43E5-AA0C-9578DDF481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6200000">
              <a:off x="1772835" y="2622552"/>
              <a:ext cx="269160" cy="503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1" name="Connector: Elbow 106">
              <a:extLst>
                <a:ext uri="{FF2B5EF4-FFF2-40B4-BE49-F238E27FC236}">
                  <a16:creationId xmlns="" xmlns:a16="http://schemas.microsoft.com/office/drawing/2014/main" id="{2B31049D-E0FF-4B7D-AC62-FDDF12E94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2713" y="3052156"/>
              <a:ext cx="493338" cy="1"/>
            </a:xfrm>
            <a:prstGeom prst="bentConnector3">
              <a:avLst>
                <a:gd name="adj1" fmla="val 5240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140">
              <a:extLst>
                <a:ext uri="{FF2B5EF4-FFF2-40B4-BE49-F238E27FC236}">
                  <a16:creationId xmlns="" xmlns:a16="http://schemas.microsoft.com/office/drawing/2014/main" id="{85B1C664-090C-410D-969E-76BFFEC47DE9}"/>
                </a:ext>
              </a:extLst>
            </p:cNvPr>
            <p:cNvGrpSpPr/>
            <p:nvPr/>
          </p:nvGrpSpPr>
          <p:grpSpPr>
            <a:xfrm rot="5400000">
              <a:off x="3869563" y="3735950"/>
              <a:ext cx="239853" cy="170746"/>
              <a:chOff x="7036105" y="1736154"/>
              <a:chExt cx="239853" cy="170746"/>
            </a:xfrm>
          </p:grpSpPr>
          <p:sp>
            <p:nvSpPr>
              <p:cNvPr id="99" name="Isosceles Triangle 113">
                <a:extLst>
                  <a:ext uri="{FF2B5EF4-FFF2-40B4-BE49-F238E27FC236}">
                    <a16:creationId xmlns="" xmlns:a16="http://schemas.microsoft.com/office/drawing/2014/main" id="{858F66A1-A22D-4EBA-AEFB-D461785E158E}"/>
                  </a:ext>
                </a:extLst>
              </p:cNvPr>
              <p:cNvSpPr/>
              <p:nvPr/>
            </p:nvSpPr>
            <p:spPr>
              <a:xfrm>
                <a:off x="7036105" y="1736154"/>
                <a:ext cx="236092" cy="17074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125">
                <a:extLst>
                  <a:ext uri="{FF2B5EF4-FFF2-40B4-BE49-F238E27FC236}">
                    <a16:creationId xmlns="" xmlns:a16="http://schemas.microsoft.com/office/drawing/2014/main" id="{E100DA8A-B026-497B-9939-92D742C67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6105" y="1736154"/>
                <a:ext cx="2398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89">
              <a:extLst>
                <a:ext uri="{FF2B5EF4-FFF2-40B4-BE49-F238E27FC236}">
                  <a16:creationId xmlns="" xmlns:a16="http://schemas.microsoft.com/office/drawing/2014/main" id="{EE4F5A5A-2658-4B9C-B91B-E791B8D59BB0}"/>
                </a:ext>
              </a:extLst>
            </p:cNvPr>
            <p:cNvGrpSpPr/>
            <p:nvPr/>
          </p:nvGrpSpPr>
          <p:grpSpPr>
            <a:xfrm>
              <a:off x="2146889" y="2581707"/>
              <a:ext cx="1569362" cy="915987"/>
              <a:chOff x="3303100" y="1037905"/>
              <a:chExt cx="1569362" cy="915987"/>
            </a:xfrm>
          </p:grpSpPr>
          <p:grpSp>
            <p:nvGrpSpPr>
              <p:cNvPr id="89" name="166 Grupo">
                <a:extLst>
                  <a:ext uri="{FF2B5EF4-FFF2-40B4-BE49-F238E27FC236}">
                    <a16:creationId xmlns="" xmlns:a16="http://schemas.microsoft.com/office/drawing/2014/main" id="{FD6DE7BB-BD32-435E-B5E0-605E610F3A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5648" y="1037905"/>
                <a:ext cx="1566814" cy="915987"/>
                <a:chOff x="2000275" y="857233"/>
                <a:chExt cx="1398814" cy="785818"/>
              </a:xfrm>
            </p:grpSpPr>
            <p:sp>
              <p:nvSpPr>
                <p:cNvPr id="94" name="146 Triángulo isósceles">
                  <a:extLst>
                    <a:ext uri="{FF2B5EF4-FFF2-40B4-BE49-F238E27FC236}">
                      <a16:creationId xmlns="" xmlns:a16="http://schemas.microsoft.com/office/drawing/2014/main" id="{B487566B-3119-428C-B7AF-AA6B552EF3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357773" y="785982"/>
                  <a:ext cx="785818" cy="92831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CE6F2"/>
                </a:solidFill>
                <a:ln w="25400" algn="ctr">
                  <a:solidFill>
                    <a:srgbClr val="8EB4E3"/>
                  </a:solidFill>
                  <a:miter lim="800000"/>
                  <a:headEnd/>
                  <a:tailEnd/>
                </a:ln>
                <a:effectLst>
                  <a:outerShdw dist="38100" dir="5400000" algn="t" rotWithShape="0">
                    <a:srgbClr val="000000">
                      <a:alpha val="39999"/>
                    </a:srgbClr>
                  </a:outerShdw>
                </a:effectLst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s-ES" dirty="0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96" name="148 Conector recto">
                  <a:extLst>
                    <a:ext uri="{FF2B5EF4-FFF2-40B4-BE49-F238E27FC236}">
                      <a16:creationId xmlns="" xmlns:a16="http://schemas.microsoft.com/office/drawing/2014/main" id="{F2A33291-F7B4-438C-97C0-91D1B737C0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3758" y="1073773"/>
                  <a:ext cx="26276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150 Conector recto">
                  <a:extLst>
                    <a:ext uri="{FF2B5EF4-FFF2-40B4-BE49-F238E27FC236}">
                      <a16:creationId xmlns="" xmlns:a16="http://schemas.microsoft.com/office/drawing/2014/main" id="{2E3359D7-436F-4210-9F4B-D98E53A88021}"/>
                    </a:ext>
                  </a:extLst>
                </p:cNvPr>
                <p:cNvCxnSpPr/>
                <p:nvPr/>
              </p:nvCxnSpPr>
              <p:spPr>
                <a:xfrm>
                  <a:off x="2000275" y="1412259"/>
                  <a:ext cx="286291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165 Conector recto">
                  <a:extLst>
                    <a:ext uri="{FF2B5EF4-FFF2-40B4-BE49-F238E27FC236}">
                      <a16:creationId xmlns="" xmlns:a16="http://schemas.microsoft.com/office/drawing/2014/main" id="{9EEC8758-4D62-409A-A1CF-07F70C34F8DA}"/>
                    </a:ext>
                  </a:extLst>
                </p:cNvPr>
                <p:cNvCxnSpPr/>
                <p:nvPr/>
              </p:nvCxnSpPr>
              <p:spPr>
                <a:xfrm>
                  <a:off x="3185080" y="1249460"/>
                  <a:ext cx="214009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167 CuadroTexto">
                <a:extLst>
                  <a:ext uri="{FF2B5EF4-FFF2-40B4-BE49-F238E27FC236}">
                    <a16:creationId xmlns="" xmlns:a16="http://schemas.microsoft.com/office/drawing/2014/main" id="{889EAC52-7E7B-4BE5-BA5F-48D1CE23D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8823" y="1491074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 dirty="0"/>
                  <a:t>+</a:t>
                </a:r>
              </a:p>
            </p:txBody>
          </p:sp>
          <p:sp>
            <p:nvSpPr>
              <p:cNvPr id="91" name="168 CuadroTexto">
                <a:extLst>
                  <a:ext uri="{FF2B5EF4-FFF2-40B4-BE49-F238E27FC236}">
                    <a16:creationId xmlns="" xmlns:a16="http://schemas.microsoft.com/office/drawing/2014/main" id="{626AA48E-9682-4B03-8278-628075DCB1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8624" y="1054535"/>
                <a:ext cx="2619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 dirty="0"/>
                  <a:t>-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3">
                    <a:extLst>
                      <a:ext uri="{FF2B5EF4-FFF2-40B4-BE49-F238E27FC236}">
                        <a16:creationId xmlns="" xmlns:a16="http://schemas.microsoft.com/office/drawing/2014/main" id="{88702789-3F31-476B-8264-7A687CFF4DBD}"/>
                      </a:ext>
                    </a:extLst>
                  </p:cNvPr>
                  <p:cNvSpPr txBox="1"/>
                  <p:nvPr/>
                </p:nvSpPr>
                <p:spPr>
                  <a:xfrm>
                    <a:off x="3315274" y="1651784"/>
                    <a:ext cx="37350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1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100" i="1">
                                  <a:latin typeface="Cambria Math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s-CR" sz="1100" dirty="0"/>
                  </a:p>
                </p:txBody>
              </p:sp>
            </mc:Choice>
            <mc:Fallback xmlns="">
              <p:sp>
                <p:nvSpPr>
                  <p:cNvPr id="300" name="TextBox 93">
                    <a:extLst>
                      <a:ext uri="{FF2B5EF4-FFF2-40B4-BE49-F238E27FC236}">
                        <a16:creationId xmlns:a16="http://schemas.microsoft.com/office/drawing/2014/main" id="{88702789-3F31-476B-8264-7A687CFF4D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5274" y="1651784"/>
                    <a:ext cx="373500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4">
                    <a:extLst>
                      <a:ext uri="{FF2B5EF4-FFF2-40B4-BE49-F238E27FC236}">
                        <a16:creationId xmlns="" xmlns:a16="http://schemas.microsoft.com/office/drawing/2014/main" id="{B7F17A5A-54F3-4580-A367-3A2D70FA2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303100" y="1086757"/>
                    <a:ext cx="36657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1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100" i="1">
                                  <a:latin typeface="Cambria Math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s-CR" sz="1100" dirty="0"/>
                  </a:p>
                </p:txBody>
              </p:sp>
            </mc:Choice>
            <mc:Fallback xmlns="">
              <p:sp>
                <p:nvSpPr>
                  <p:cNvPr id="93" name="TextBox 94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B7F17A5A-54F3-4580-A367-3A2D70FA2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3100" y="1086757"/>
                    <a:ext cx="366575" cy="26161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5" name="Connector: Elbow 278">
              <a:extLst>
                <a:ext uri="{FF2B5EF4-FFF2-40B4-BE49-F238E27FC236}">
                  <a16:creationId xmlns="" xmlns:a16="http://schemas.microsoft.com/office/drawing/2014/main" id="{541C9A6F-8B97-4610-9106-F8EB9DB71F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151085" y="1906886"/>
              <a:ext cx="935208" cy="919252"/>
            </a:xfrm>
            <a:prstGeom prst="bentConnector3">
              <a:avLst>
                <a:gd name="adj1" fmla="val 10079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285">
              <a:extLst>
                <a:ext uri="{FF2B5EF4-FFF2-40B4-BE49-F238E27FC236}">
                  <a16:creationId xmlns="" xmlns:a16="http://schemas.microsoft.com/office/drawing/2014/main" id="{73A6D014-102E-48BC-B0EE-C3F55200B850}"/>
                </a:ext>
              </a:extLst>
            </p:cNvPr>
            <p:cNvCxnSpPr/>
            <p:nvPr/>
          </p:nvCxnSpPr>
          <p:spPr>
            <a:xfrm flipH="1">
              <a:off x="4034732" y="3052157"/>
              <a:ext cx="2636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Elbow 278">
              <a:extLst>
                <a:ext uri="{FF2B5EF4-FFF2-40B4-BE49-F238E27FC236}">
                  <a16:creationId xmlns="" xmlns:a16="http://schemas.microsoft.com/office/drawing/2014/main" id="{541C9A6F-8B97-4610-9106-F8EB9DB71F8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078317" y="1898910"/>
              <a:ext cx="1220046" cy="1153246"/>
            </a:xfrm>
            <a:prstGeom prst="bentConnector3">
              <a:avLst>
                <a:gd name="adj1" fmla="val 814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Picture 8">
              <a:extLst>
                <a:ext uri="{FF2B5EF4-FFF2-40B4-BE49-F238E27FC236}">
                  <a16:creationId xmlns="" xmlns:a16="http://schemas.microsoft.com/office/drawing/2014/main" id="{C8E3DB3A-A544-4CDA-B7EE-B2F4EB63E2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0800000">
              <a:off x="4179461" y="3341992"/>
              <a:ext cx="269160" cy="503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3" name="Connector: Elbow 19">
              <a:extLst>
                <a:ext uri="{FF2B5EF4-FFF2-40B4-BE49-F238E27FC236}">
                  <a16:creationId xmlns="" xmlns:a16="http://schemas.microsoft.com/office/drawing/2014/main" id="{27B8F57C-2490-42E0-B9BF-4FFC24802EAE}"/>
                </a:ext>
              </a:extLst>
            </p:cNvPr>
            <p:cNvCxnSpPr>
              <a:cxnSpLocks/>
            </p:cNvCxnSpPr>
            <p:nvPr/>
          </p:nvCxnSpPr>
          <p:spPr>
            <a:xfrm>
              <a:off x="4037948" y="3044396"/>
              <a:ext cx="240619" cy="388790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99">
                  <a:extLst>
                    <a:ext uri="{FF2B5EF4-FFF2-40B4-BE49-F238E27FC236}">
                      <a16:creationId xmlns="" xmlns:a16="http://schemas.microsoft.com/office/drawing/2014/main" id="{4FD028D7-DBDC-4B57-9048-9F981644DE63}"/>
                    </a:ext>
                  </a:extLst>
                </p:cNvPr>
                <p:cNvSpPr txBox="1"/>
                <p:nvPr/>
              </p:nvSpPr>
              <p:spPr>
                <a:xfrm>
                  <a:off x="4359971" y="3446917"/>
                  <a:ext cx="4218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84" name="TextBox 9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FD028D7-DBDC-4B57-9048-9F981644D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9971" y="3446917"/>
                  <a:ext cx="421847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Group 140">
              <a:extLst>
                <a:ext uri="{FF2B5EF4-FFF2-40B4-BE49-F238E27FC236}">
                  <a16:creationId xmlns="" xmlns:a16="http://schemas.microsoft.com/office/drawing/2014/main" id="{85B1C664-090C-410D-969E-76BFFEC47DE9}"/>
                </a:ext>
              </a:extLst>
            </p:cNvPr>
            <p:cNvGrpSpPr/>
            <p:nvPr/>
          </p:nvGrpSpPr>
          <p:grpSpPr>
            <a:xfrm rot="16200000" flipH="1">
              <a:off x="3826326" y="2945077"/>
              <a:ext cx="239853" cy="179597"/>
              <a:chOff x="7036105" y="1736154"/>
              <a:chExt cx="239853" cy="170746"/>
            </a:xfrm>
          </p:grpSpPr>
          <p:sp>
            <p:nvSpPr>
              <p:cNvPr id="129" name="Isosceles Triangle 113">
                <a:extLst>
                  <a:ext uri="{FF2B5EF4-FFF2-40B4-BE49-F238E27FC236}">
                    <a16:creationId xmlns="" xmlns:a16="http://schemas.microsoft.com/office/drawing/2014/main" id="{858F66A1-A22D-4EBA-AEFB-D461785E158E}"/>
                  </a:ext>
                </a:extLst>
              </p:cNvPr>
              <p:cNvSpPr/>
              <p:nvPr/>
            </p:nvSpPr>
            <p:spPr>
              <a:xfrm>
                <a:off x="7036105" y="1736154"/>
                <a:ext cx="236092" cy="17074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Connector 125">
                <a:extLst>
                  <a:ext uri="{FF2B5EF4-FFF2-40B4-BE49-F238E27FC236}">
                    <a16:creationId xmlns="" xmlns:a16="http://schemas.microsoft.com/office/drawing/2014/main" id="{E100DA8A-B026-497B-9939-92D742C67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6105" y="1736154"/>
                <a:ext cx="2398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or: Elbow 19">
              <a:extLst>
                <a:ext uri="{FF2B5EF4-FFF2-40B4-BE49-F238E27FC236}">
                  <a16:creationId xmlns="" xmlns:a16="http://schemas.microsoft.com/office/drawing/2014/main" id="{27B8F57C-2490-42E0-B9BF-4FFC24802EA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692486" y="3032996"/>
              <a:ext cx="222931" cy="788326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99">
                  <a:extLst>
                    <a:ext uri="{FF2B5EF4-FFF2-40B4-BE49-F238E27FC236}">
                      <a16:creationId xmlns="" xmlns:a16="http://schemas.microsoft.com/office/drawing/2014/main" id="{4FD028D7-DBDC-4B57-9048-9F981644DE63}"/>
                    </a:ext>
                  </a:extLst>
                </p:cNvPr>
                <p:cNvSpPr txBox="1"/>
                <p:nvPr/>
              </p:nvSpPr>
              <p:spPr>
                <a:xfrm>
                  <a:off x="1595511" y="2401232"/>
                  <a:ext cx="4218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31" name="TextBox 9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FD028D7-DBDC-4B57-9048-9F981644D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5511" y="2401232"/>
                  <a:ext cx="421847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Straight Connector 184">
              <a:extLst>
                <a:ext uri="{FF2B5EF4-FFF2-40B4-BE49-F238E27FC236}">
                  <a16:creationId xmlns="" xmlns:a16="http://schemas.microsoft.com/office/drawing/2014/main" id="{3034FA6B-93B0-4C89-AFCD-941C99989230}"/>
                </a:ext>
              </a:extLst>
            </p:cNvPr>
            <p:cNvCxnSpPr/>
            <p:nvPr/>
          </p:nvCxnSpPr>
          <p:spPr>
            <a:xfrm flipH="1" flipV="1">
              <a:off x="4095686" y="3840483"/>
              <a:ext cx="705869" cy="48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99">
                  <a:extLst>
                    <a:ext uri="{FF2B5EF4-FFF2-40B4-BE49-F238E27FC236}">
                      <a16:creationId xmlns="" xmlns:a16="http://schemas.microsoft.com/office/drawing/2014/main" id="{473B6A60-3323-499C-854E-0E7A3C0E9A53}"/>
                    </a:ext>
                  </a:extLst>
                </p:cNvPr>
                <p:cNvSpPr txBox="1"/>
                <p:nvPr/>
              </p:nvSpPr>
              <p:spPr>
                <a:xfrm>
                  <a:off x="3789382" y="3169918"/>
                  <a:ext cx="38523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44" name="TextBox 9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73B6A60-3323-499C-854E-0E7A3C0E9A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9382" y="3169918"/>
                  <a:ext cx="385234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99">
                  <a:extLst>
                    <a:ext uri="{FF2B5EF4-FFF2-40B4-BE49-F238E27FC236}">
                      <a16:creationId xmlns="" xmlns:a16="http://schemas.microsoft.com/office/drawing/2014/main" id="{473B6A60-3323-499C-854E-0E7A3C0E9A53}"/>
                    </a:ext>
                  </a:extLst>
                </p:cNvPr>
                <p:cNvSpPr txBox="1"/>
                <p:nvPr/>
              </p:nvSpPr>
              <p:spPr>
                <a:xfrm>
                  <a:off x="3780555" y="3958528"/>
                  <a:ext cx="3888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45" name="TextBox 9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73B6A60-3323-499C-854E-0E7A3C0E9A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555" y="3958528"/>
                  <a:ext cx="388824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Rectángulo"/>
              <p:cNvSpPr/>
              <p:nvPr/>
            </p:nvSpPr>
            <p:spPr>
              <a:xfrm>
                <a:off x="8234184" y="89926"/>
                <a:ext cx="381669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R" sz="1600" dirty="0" smtClean="0"/>
                  <a:t>Análisis del </a:t>
                </a:r>
                <a:r>
                  <a:rPr lang="es-CR" sz="1600" dirty="0"/>
                  <a:t>circuito utilizando la definición del diodo y </a:t>
                </a:r>
                <a:r>
                  <a:rPr lang="es-CR" sz="1600" dirty="0" smtClean="0"/>
                  <a:t>suponiendo si se puede, que es </a:t>
                </a:r>
                <a:r>
                  <a:rPr lang="es-CR" sz="1600" dirty="0"/>
                  <a:t>un </a:t>
                </a:r>
                <a:r>
                  <a:rPr lang="es-CR" sz="1600" dirty="0" err="1"/>
                  <a:t>amp</a:t>
                </a:r>
                <a:r>
                  <a:rPr lang="es-CR" sz="1600" dirty="0"/>
                  <a:t> </a:t>
                </a:r>
                <a:r>
                  <a:rPr lang="es-CR" sz="1600" dirty="0" err="1"/>
                  <a:t>op</a:t>
                </a:r>
                <a:r>
                  <a:rPr lang="es-CR" sz="1600" dirty="0"/>
                  <a:t> ideal. </a:t>
                </a:r>
                <a:r>
                  <a:rPr lang="es-CR" sz="1600" dirty="0" smtClean="0">
                    <a:solidFill>
                      <a:prstClr val="black"/>
                    </a:solidFill>
                  </a:rPr>
                  <a:t>CCV </a:t>
                </a:r>
                <a:r>
                  <a:rPr lang="es-CR" sz="1600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−</m:t>
                        </m:r>
                      </m:sub>
                    </m:sSub>
                    <m:r>
                      <a:rPr lang="es-CR" sz="1600" i="1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+</m:t>
                        </m:r>
                      </m:sub>
                    </m:sSub>
                    <m:r>
                      <a:rPr lang="es-CR" sz="1600">
                        <a:latin typeface="Cambria Math"/>
                      </a:rPr>
                      <m:t>   </m:t>
                    </m:r>
                    <m:r>
                      <m:rPr>
                        <m:sty m:val="p"/>
                      </m:rPr>
                      <a:rPr lang="es-CR" sz="1600">
                        <a:latin typeface="Cambria Math"/>
                      </a:rPr>
                      <m:t>y</m:t>
                    </m:r>
                    <m:r>
                      <a:rPr lang="es-CR" sz="160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𝐼𝑁</m:t>
                        </m:r>
                      </m:sub>
                    </m:sSub>
                    <m:r>
                      <m:rPr>
                        <m:nor/>
                      </m:rPr>
                      <a:rPr lang="es-CR" sz="1050" dirty="0">
                        <a:ea typeface="Cambria Math"/>
                      </a:rPr>
                      <m:t>→</m:t>
                    </m:r>
                    <m:r>
                      <a:rPr lang="es-CR" sz="1050" i="1" dirty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s-CR" sz="1600" dirty="0">
                    <a:solidFill>
                      <a:prstClr val="black"/>
                    </a:solidFill>
                  </a:rPr>
                  <a:t>)</a:t>
                </a:r>
                <a:r>
                  <a:rPr lang="es-CR" sz="1600" dirty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14" name="1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84" y="89926"/>
                <a:ext cx="3816691" cy="830997"/>
              </a:xfrm>
              <a:prstGeom prst="rect">
                <a:avLst/>
              </a:prstGeom>
              <a:blipFill rotWithShape="1">
                <a:blip r:embed="rId10"/>
                <a:stretch>
                  <a:fillRect l="-958" t="-2206" b="-882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89">
            <a:extLst>
              <a:ext uri="{FF2B5EF4-FFF2-40B4-BE49-F238E27FC236}">
                <a16:creationId xmlns="" xmlns:a16="http://schemas.microsoft.com/office/drawing/2014/main" id="{4EC26737-EB4A-47BC-8D34-C61C0620E1C1}"/>
              </a:ext>
            </a:extLst>
          </p:cNvPr>
          <p:cNvGrpSpPr/>
          <p:nvPr/>
        </p:nvGrpSpPr>
        <p:grpSpPr>
          <a:xfrm>
            <a:off x="8585565" y="2472569"/>
            <a:ext cx="1566814" cy="915987"/>
            <a:chOff x="3305648" y="1037905"/>
            <a:chExt cx="1566814" cy="915987"/>
          </a:xfrm>
        </p:grpSpPr>
        <p:grpSp>
          <p:nvGrpSpPr>
            <p:cNvPr id="45" name="166 Grupo">
              <a:extLst>
                <a:ext uri="{FF2B5EF4-FFF2-40B4-BE49-F238E27FC236}">
                  <a16:creationId xmlns="" xmlns:a16="http://schemas.microsoft.com/office/drawing/2014/main" id="{8F5704F7-B68B-4D6F-923C-00F3898973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5648" y="1037905"/>
              <a:ext cx="1566814" cy="915987"/>
              <a:chOff x="2000275" y="857233"/>
              <a:chExt cx="1398814" cy="785818"/>
            </a:xfrm>
          </p:grpSpPr>
          <p:sp>
            <p:nvSpPr>
              <p:cNvPr id="50" name="146 Triángulo isósceles">
                <a:extLst>
                  <a:ext uri="{FF2B5EF4-FFF2-40B4-BE49-F238E27FC236}">
                    <a16:creationId xmlns="" xmlns:a16="http://schemas.microsoft.com/office/drawing/2014/main" id="{109F9A2B-834D-46FC-9A0B-02C65706C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357773" y="785982"/>
                <a:ext cx="785818" cy="928319"/>
              </a:xfrm>
              <a:prstGeom prst="triangle">
                <a:avLst>
                  <a:gd name="adj" fmla="val 50000"/>
                </a:avLst>
              </a:prstGeom>
              <a:solidFill>
                <a:srgbClr val="DCE6F2"/>
              </a:solidFill>
              <a:ln w="25400" algn="ctr">
                <a:solidFill>
                  <a:srgbClr val="8EB4E3"/>
                </a:solidFill>
                <a:miter lim="800000"/>
                <a:headEnd/>
                <a:tailEnd/>
              </a:ln>
              <a:effectLst>
                <a:outerShdw dist="38100" dir="5400000" algn="t" rotWithShape="0">
                  <a:srgbClr val="000000">
                    <a:alpha val="39999"/>
                  </a:srgbClr>
                </a:outerShdw>
              </a:effectLst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s-ES" dirty="0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51" name="148 Conector recto">
                <a:extLst>
                  <a:ext uri="{FF2B5EF4-FFF2-40B4-BE49-F238E27FC236}">
                    <a16:creationId xmlns="" xmlns:a16="http://schemas.microsoft.com/office/drawing/2014/main" id="{42333108-750F-4D72-BFB3-C993484520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3758" y="1073773"/>
                <a:ext cx="2627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150 Conector recto">
                <a:extLst>
                  <a:ext uri="{FF2B5EF4-FFF2-40B4-BE49-F238E27FC236}">
                    <a16:creationId xmlns="" xmlns:a16="http://schemas.microsoft.com/office/drawing/2014/main" id="{672D3E1E-5F46-44A1-8B50-0818DDC8AA2E}"/>
                  </a:ext>
                </a:extLst>
              </p:cNvPr>
              <p:cNvCxnSpPr/>
              <p:nvPr/>
            </p:nvCxnSpPr>
            <p:spPr>
              <a:xfrm>
                <a:off x="2000275" y="1412259"/>
                <a:ext cx="286291" cy="1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165 Conector recto">
                <a:extLst>
                  <a:ext uri="{FF2B5EF4-FFF2-40B4-BE49-F238E27FC236}">
                    <a16:creationId xmlns="" xmlns:a16="http://schemas.microsoft.com/office/drawing/2014/main" id="{071A514D-A693-471E-ACE0-132917C38567}"/>
                  </a:ext>
                </a:extLst>
              </p:cNvPr>
              <p:cNvCxnSpPr/>
              <p:nvPr/>
            </p:nvCxnSpPr>
            <p:spPr>
              <a:xfrm>
                <a:off x="3185080" y="1249460"/>
                <a:ext cx="214009" cy="1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167 CuadroTexto">
              <a:extLst>
                <a:ext uri="{FF2B5EF4-FFF2-40B4-BE49-F238E27FC236}">
                  <a16:creationId xmlns="" xmlns:a16="http://schemas.microsoft.com/office/drawing/2014/main" id="{5E4EFE2F-AFBA-4E76-B39A-FCFA675FC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823" y="1491074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CR" sz="1800" dirty="0"/>
                <a:t>+</a:t>
              </a:r>
            </a:p>
          </p:txBody>
        </p:sp>
        <p:sp>
          <p:nvSpPr>
            <p:cNvPr id="47" name="168 CuadroTexto">
              <a:extLst>
                <a:ext uri="{FF2B5EF4-FFF2-40B4-BE49-F238E27FC236}">
                  <a16:creationId xmlns="" xmlns:a16="http://schemas.microsoft.com/office/drawing/2014/main" id="{5A42B404-D3B9-40D4-B819-D11E53E6E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8624" y="1054535"/>
              <a:ext cx="2619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CR" sz="1800" dirty="0"/>
                <a:t>-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93">
                  <a:extLst>
                    <a:ext uri="{FF2B5EF4-FFF2-40B4-BE49-F238E27FC236}">
                      <a16:creationId xmlns="" xmlns:a16="http://schemas.microsoft.com/office/drawing/2014/main" id="{0A33EB41-7825-4A43-8B0E-BC94366485AB}"/>
                    </a:ext>
                  </a:extLst>
                </p:cNvPr>
                <p:cNvSpPr txBox="1"/>
                <p:nvPr/>
              </p:nvSpPr>
              <p:spPr>
                <a:xfrm>
                  <a:off x="3315274" y="1651784"/>
                  <a:ext cx="3735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1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100" i="1"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233" name="TextBox 93">
                  <a:extLst>
                    <a:ext uri="{FF2B5EF4-FFF2-40B4-BE49-F238E27FC236}">
                      <a16:creationId xmlns:a16="http://schemas.microsoft.com/office/drawing/2014/main" id="{0A33EB41-7825-4A43-8B0E-BC9436648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274" y="1651784"/>
                  <a:ext cx="37350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94">
                  <a:extLst>
                    <a:ext uri="{FF2B5EF4-FFF2-40B4-BE49-F238E27FC236}">
                      <a16:creationId xmlns="" xmlns:a16="http://schemas.microsoft.com/office/drawing/2014/main" id="{942E2381-DEE4-44CA-A9F0-7F8BC7A9ED1D}"/>
                    </a:ext>
                  </a:extLst>
                </p:cNvPr>
                <p:cNvSpPr txBox="1"/>
                <p:nvPr/>
              </p:nvSpPr>
              <p:spPr>
                <a:xfrm>
                  <a:off x="3322199" y="1076418"/>
                  <a:ext cx="3665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1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100" i="1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234" name="TextBox 94">
                  <a:extLst>
                    <a:ext uri="{FF2B5EF4-FFF2-40B4-BE49-F238E27FC236}">
                      <a16:creationId xmlns:a16="http://schemas.microsoft.com/office/drawing/2014/main" id="{942E2381-DEE4-44CA-A9F0-7F8BC7A9E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2199" y="1076418"/>
                  <a:ext cx="366575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4" name="Connector: Elbow 238">
            <a:extLst>
              <a:ext uri="{FF2B5EF4-FFF2-40B4-BE49-F238E27FC236}">
                <a16:creationId xmlns="" xmlns:a16="http://schemas.microsoft.com/office/drawing/2014/main" id="{15F5141A-6BD8-4258-842C-26A6694C6C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86533" y="2132295"/>
            <a:ext cx="823836" cy="604995"/>
          </a:xfrm>
          <a:prstGeom prst="bentConnector3">
            <a:avLst>
              <a:gd name="adj1" fmla="val 8484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0">
            <a:extLst>
              <a:ext uri="{FF2B5EF4-FFF2-40B4-BE49-F238E27FC236}">
                <a16:creationId xmlns="" xmlns:a16="http://schemas.microsoft.com/office/drawing/2014/main" id="{9C2230FC-7836-4A70-B809-953D3D23E61B}"/>
              </a:ext>
            </a:extLst>
          </p:cNvPr>
          <p:cNvGrpSpPr>
            <a:grpSpLocks/>
          </p:cNvGrpSpPr>
          <p:nvPr/>
        </p:nvGrpSpPr>
        <p:grpSpPr bwMode="auto">
          <a:xfrm>
            <a:off x="6449458" y="2928316"/>
            <a:ext cx="285781" cy="185648"/>
            <a:chOff x="4332" y="3113"/>
            <a:chExt cx="272" cy="189"/>
          </a:xfrm>
        </p:grpSpPr>
        <p:sp>
          <p:nvSpPr>
            <p:cNvPr id="56" name="Line 51">
              <a:extLst>
                <a:ext uri="{FF2B5EF4-FFF2-40B4-BE49-F238E27FC236}">
                  <a16:creationId xmlns="" xmlns:a16="http://schemas.microsoft.com/office/drawing/2014/main" id="{EA593CC0-BE80-4C3C-8099-BDC2BF8AA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57" name="Line 52">
              <a:extLst>
                <a:ext uri="{FF2B5EF4-FFF2-40B4-BE49-F238E27FC236}">
                  <a16:creationId xmlns="" xmlns:a16="http://schemas.microsoft.com/office/drawing/2014/main" id="{ABE9C3F7-93F1-4AA6-BF21-65FDD04B2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58" name="Line 53">
              <a:extLst>
                <a:ext uri="{FF2B5EF4-FFF2-40B4-BE49-F238E27FC236}">
                  <a16:creationId xmlns="" xmlns:a16="http://schemas.microsoft.com/office/drawing/2014/main" id="{18CBA4A7-E8C2-4F60-A123-92548B490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59" name="Line 54">
              <a:extLst>
                <a:ext uri="{FF2B5EF4-FFF2-40B4-BE49-F238E27FC236}">
                  <a16:creationId xmlns="" xmlns:a16="http://schemas.microsoft.com/office/drawing/2014/main" id="{35A2E2F8-3E6D-4227-882E-76007E945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</p:grpSp>
      <p:cxnSp>
        <p:nvCxnSpPr>
          <p:cNvPr id="60" name="Connector: Elbow 244">
            <a:extLst>
              <a:ext uri="{FF2B5EF4-FFF2-40B4-BE49-F238E27FC236}">
                <a16:creationId xmlns="" xmlns:a16="http://schemas.microsoft.com/office/drawing/2014/main" id="{27CE115E-4F2B-4881-92EC-24540C9E45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92350" y="2724978"/>
            <a:ext cx="749368" cy="237653"/>
          </a:xfrm>
          <a:prstGeom prst="bentConnector4">
            <a:avLst>
              <a:gd name="adj1" fmla="val 50000"/>
              <a:gd name="adj2" fmla="val 50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245">
            <a:extLst>
              <a:ext uri="{FF2B5EF4-FFF2-40B4-BE49-F238E27FC236}">
                <a16:creationId xmlns="" xmlns:a16="http://schemas.microsoft.com/office/drawing/2014/main" id="{09683BBE-2F83-4039-9698-17E1321062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74177" y="2249780"/>
            <a:ext cx="838027" cy="556056"/>
          </a:xfrm>
          <a:prstGeom prst="bentConnector3">
            <a:avLst>
              <a:gd name="adj1" fmla="val 11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99">
                <a:extLst>
                  <a:ext uri="{FF2B5EF4-FFF2-40B4-BE49-F238E27FC236}">
                    <a16:creationId xmlns="" xmlns:a16="http://schemas.microsoft.com/office/drawing/2014/main" id="{F703541C-6915-422F-8195-C9ED3E9A4A81}"/>
                  </a:ext>
                </a:extLst>
              </p:cNvPr>
              <p:cNvSpPr txBox="1"/>
              <p:nvPr/>
            </p:nvSpPr>
            <p:spPr>
              <a:xfrm>
                <a:off x="10276012" y="2756806"/>
                <a:ext cx="4151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3" name="TextBox 9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703541C-6915-422F-8195-C9ED3E9A4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012" y="2756806"/>
                <a:ext cx="415114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99">
                <a:extLst>
                  <a:ext uri="{FF2B5EF4-FFF2-40B4-BE49-F238E27FC236}">
                    <a16:creationId xmlns="" xmlns:a16="http://schemas.microsoft.com/office/drawing/2014/main" id="{6712C073-B8F6-4656-AB33-DEC7322C5AEF}"/>
                  </a:ext>
                </a:extLst>
              </p:cNvPr>
              <p:cNvSpPr txBox="1"/>
              <p:nvPr/>
            </p:nvSpPr>
            <p:spPr>
              <a:xfrm>
                <a:off x="9171875" y="1702723"/>
                <a:ext cx="443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</a:rPr>
                        <m:t>3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4" name="TextBox 9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712C073-B8F6-4656-AB33-DEC7322C5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875" y="1702723"/>
                <a:ext cx="443198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Picture 8">
            <a:extLst>
              <a:ext uri="{FF2B5EF4-FFF2-40B4-BE49-F238E27FC236}">
                <a16:creationId xmlns="" xmlns:a16="http://schemas.microsoft.com/office/drawing/2014/main" id="{846E14AC-8CD5-4FF4-A025-5F283FA94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7377992" y="2524818"/>
            <a:ext cx="269160" cy="5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0" name="Connector: Elbow 255">
            <a:extLst>
              <a:ext uri="{FF2B5EF4-FFF2-40B4-BE49-F238E27FC236}">
                <a16:creationId xmlns="" xmlns:a16="http://schemas.microsoft.com/office/drawing/2014/main" id="{7C298220-4843-4C85-AFC6-3F5705C21E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07601" y="2737226"/>
            <a:ext cx="778934" cy="64"/>
          </a:xfrm>
          <a:prstGeom prst="bentConnector3">
            <a:avLst>
              <a:gd name="adj1" fmla="val 4847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99">
                <a:extLst>
                  <a:ext uri="{FF2B5EF4-FFF2-40B4-BE49-F238E27FC236}">
                    <a16:creationId xmlns="" xmlns:a16="http://schemas.microsoft.com/office/drawing/2014/main" id="{6712C073-B8F6-4656-AB33-DEC7322C5AEF}"/>
                  </a:ext>
                </a:extLst>
              </p:cNvPr>
              <p:cNvSpPr txBox="1"/>
              <p:nvPr/>
            </p:nvSpPr>
            <p:spPr>
              <a:xfrm>
                <a:off x="7260923" y="2280903"/>
                <a:ext cx="3438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82" name="TextBox 9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712C073-B8F6-4656-AB33-DEC7322C5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923" y="2280903"/>
                <a:ext cx="343812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5" name="Picture 8">
            <a:extLst>
              <a:ext uri="{FF2B5EF4-FFF2-40B4-BE49-F238E27FC236}">
                <a16:creationId xmlns="" xmlns:a16="http://schemas.microsoft.com/office/drawing/2014/main" id="{846E14AC-8CD5-4FF4-A025-5F283FA94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9235697" y="1913411"/>
            <a:ext cx="269160" cy="5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Picture 8">
            <a:extLst>
              <a:ext uri="{FF2B5EF4-FFF2-40B4-BE49-F238E27FC236}">
                <a16:creationId xmlns="" xmlns:a16="http://schemas.microsoft.com/office/drawing/2014/main" id="{846E14AC-8CD5-4FF4-A025-5F283FA94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7377992" y="3628075"/>
            <a:ext cx="269160" cy="5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8" name="Connector: Elbow 255">
            <a:extLst>
              <a:ext uri="{FF2B5EF4-FFF2-40B4-BE49-F238E27FC236}">
                <a16:creationId xmlns="" xmlns:a16="http://schemas.microsoft.com/office/drawing/2014/main" id="{7C298220-4843-4C85-AFC6-3F5705C21E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07601" y="3840483"/>
            <a:ext cx="778934" cy="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99">
                <a:extLst>
                  <a:ext uri="{FF2B5EF4-FFF2-40B4-BE49-F238E27FC236}">
                    <a16:creationId xmlns="" xmlns:a16="http://schemas.microsoft.com/office/drawing/2014/main" id="{6712C073-B8F6-4656-AB33-DEC7322C5AEF}"/>
                  </a:ext>
                </a:extLst>
              </p:cNvPr>
              <p:cNvSpPr txBox="1"/>
              <p:nvPr/>
            </p:nvSpPr>
            <p:spPr>
              <a:xfrm>
                <a:off x="7194770" y="3393619"/>
                <a:ext cx="513346" cy="370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01" name="TextBox 9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712C073-B8F6-4656-AB33-DEC7322C5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770" y="3393619"/>
                <a:ext cx="513346" cy="370999"/>
              </a:xfrm>
              <a:prstGeom prst="rect">
                <a:avLst/>
              </a:prstGeom>
              <a:blipFill rotWithShape="1">
                <a:blip r:embed="rId15"/>
                <a:stretch>
                  <a:fillRect l="-36905" t="-108197" r="-85714" b="-17213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or: Elbow 255">
            <a:extLst>
              <a:ext uri="{FF2B5EF4-FFF2-40B4-BE49-F238E27FC236}">
                <a16:creationId xmlns="" xmlns:a16="http://schemas.microsoft.com/office/drawing/2014/main" id="{7C298220-4843-4C85-AFC6-3F5705C21EAD}"/>
              </a:ext>
            </a:extLst>
          </p:cNvPr>
          <p:cNvCxnSpPr>
            <a:cxnSpLocks/>
          </p:cNvCxnSpPr>
          <p:nvPr/>
        </p:nvCxnSpPr>
        <p:spPr>
          <a:xfrm rot="5400000">
            <a:off x="7772372" y="3818433"/>
            <a:ext cx="1497698" cy="128101"/>
          </a:xfrm>
          <a:prstGeom prst="bentConnector3">
            <a:avLst>
              <a:gd name="adj1" fmla="val 4682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8">
            <a:extLst>
              <a:ext uri="{FF2B5EF4-FFF2-40B4-BE49-F238E27FC236}">
                <a16:creationId xmlns="" xmlns:a16="http://schemas.microsoft.com/office/drawing/2014/main" id="{846E14AC-8CD5-4FF4-A025-5F283FA94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7363885" y="4240456"/>
            <a:ext cx="269160" cy="5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5" name="Connector: Elbow 255">
            <a:extLst>
              <a:ext uri="{FF2B5EF4-FFF2-40B4-BE49-F238E27FC236}">
                <a16:creationId xmlns="" xmlns:a16="http://schemas.microsoft.com/office/drawing/2014/main" id="{7C298220-4843-4C85-AFC6-3F5705C21E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93494" y="4452864"/>
            <a:ext cx="778934" cy="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8">
            <a:extLst>
              <a:ext uri="{FF2B5EF4-FFF2-40B4-BE49-F238E27FC236}">
                <a16:creationId xmlns="" xmlns:a16="http://schemas.microsoft.com/office/drawing/2014/main" id="{C8E3DB3A-A544-4CDA-B7EE-B2F4EB63E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8351955" y="4631330"/>
            <a:ext cx="269160" cy="5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99">
                <a:extLst>
                  <a:ext uri="{FF2B5EF4-FFF2-40B4-BE49-F238E27FC236}">
                    <a16:creationId xmlns="" xmlns:a16="http://schemas.microsoft.com/office/drawing/2014/main" id="{6712C073-B8F6-4656-AB33-DEC7322C5AEF}"/>
                  </a:ext>
                </a:extLst>
              </p:cNvPr>
              <p:cNvSpPr txBox="1"/>
              <p:nvPr/>
            </p:nvSpPr>
            <p:spPr>
              <a:xfrm>
                <a:off x="7309553" y="4049747"/>
                <a:ext cx="3438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07" name="TextBox 9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712C073-B8F6-4656-AB33-DEC7322C5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553" y="4049747"/>
                <a:ext cx="343812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99">
                <a:extLst>
                  <a:ext uri="{FF2B5EF4-FFF2-40B4-BE49-F238E27FC236}">
                    <a16:creationId xmlns="" xmlns:a16="http://schemas.microsoft.com/office/drawing/2014/main" id="{6712C073-B8F6-4656-AB33-DEC7322C5AEF}"/>
                  </a:ext>
                </a:extLst>
              </p:cNvPr>
              <p:cNvSpPr txBox="1"/>
              <p:nvPr/>
            </p:nvSpPr>
            <p:spPr>
              <a:xfrm>
                <a:off x="8565081" y="4729090"/>
                <a:ext cx="3438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08" name="TextBox 9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712C073-B8F6-4656-AB33-DEC7322C5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081" y="4729090"/>
                <a:ext cx="343812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 50">
            <a:extLst>
              <a:ext uri="{FF2B5EF4-FFF2-40B4-BE49-F238E27FC236}">
                <a16:creationId xmlns="" xmlns:a16="http://schemas.microsoft.com/office/drawing/2014/main" id="{9C2230FC-7836-4A70-B809-953D3D23E61B}"/>
              </a:ext>
            </a:extLst>
          </p:cNvPr>
          <p:cNvGrpSpPr>
            <a:grpSpLocks/>
          </p:cNvGrpSpPr>
          <p:nvPr/>
        </p:nvGrpSpPr>
        <p:grpSpPr bwMode="auto">
          <a:xfrm>
            <a:off x="8329537" y="5133176"/>
            <a:ext cx="285781" cy="185648"/>
            <a:chOff x="4332" y="3113"/>
            <a:chExt cx="272" cy="189"/>
          </a:xfrm>
        </p:grpSpPr>
        <p:sp>
          <p:nvSpPr>
            <p:cNvPr id="110" name="Line 51">
              <a:extLst>
                <a:ext uri="{FF2B5EF4-FFF2-40B4-BE49-F238E27FC236}">
                  <a16:creationId xmlns="" xmlns:a16="http://schemas.microsoft.com/office/drawing/2014/main" id="{EA593CC0-BE80-4C3C-8099-BDC2BF8AA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11" name="Line 52">
              <a:extLst>
                <a:ext uri="{FF2B5EF4-FFF2-40B4-BE49-F238E27FC236}">
                  <a16:creationId xmlns="" xmlns:a16="http://schemas.microsoft.com/office/drawing/2014/main" id="{ABE9C3F7-93F1-4AA6-BF21-65FDD04B2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12" name="Line 53">
              <a:extLst>
                <a:ext uri="{FF2B5EF4-FFF2-40B4-BE49-F238E27FC236}">
                  <a16:creationId xmlns="" xmlns:a16="http://schemas.microsoft.com/office/drawing/2014/main" id="{18CBA4A7-E8C2-4F60-A123-92548B490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13" name="Line 54">
              <a:extLst>
                <a:ext uri="{FF2B5EF4-FFF2-40B4-BE49-F238E27FC236}">
                  <a16:creationId xmlns="" xmlns:a16="http://schemas.microsoft.com/office/drawing/2014/main" id="{35A2E2F8-3E6D-4227-882E-76007E945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99">
                <a:extLst>
                  <a:ext uri="{FF2B5EF4-FFF2-40B4-BE49-F238E27FC236}">
                    <a16:creationId xmlns="" xmlns:a16="http://schemas.microsoft.com/office/drawing/2014/main" id="{4FD028D7-DBDC-4B57-9048-9F981644DE63}"/>
                  </a:ext>
                </a:extLst>
              </p:cNvPr>
              <p:cNvSpPr txBox="1"/>
              <p:nvPr/>
            </p:nvSpPr>
            <p:spPr>
              <a:xfrm>
                <a:off x="6251358" y="3513546"/>
                <a:ext cx="3961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15" name="TextBox 9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FD028D7-DBDC-4B57-9048-9F981644D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358" y="3513546"/>
                <a:ext cx="396199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99">
                <a:extLst>
                  <a:ext uri="{FF2B5EF4-FFF2-40B4-BE49-F238E27FC236}">
                    <a16:creationId xmlns="" xmlns:a16="http://schemas.microsoft.com/office/drawing/2014/main" id="{714C546D-CBD0-490C-8C45-9FCF5DD6A03A}"/>
                  </a:ext>
                </a:extLst>
              </p:cNvPr>
              <p:cNvSpPr txBox="1"/>
              <p:nvPr/>
            </p:nvSpPr>
            <p:spPr>
              <a:xfrm>
                <a:off x="6390833" y="4112416"/>
                <a:ext cx="371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16" name="TextBox 9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14C546D-CBD0-490C-8C45-9FCF5DD6A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833" y="4112416"/>
                <a:ext cx="371512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Connector: Elbow 255">
            <a:extLst>
              <a:ext uri="{FF2B5EF4-FFF2-40B4-BE49-F238E27FC236}">
                <a16:creationId xmlns="" xmlns:a16="http://schemas.microsoft.com/office/drawing/2014/main" id="{7C298220-4843-4C85-AFC6-3F5705C21EAD}"/>
              </a:ext>
            </a:extLst>
          </p:cNvPr>
          <p:cNvCxnSpPr>
            <a:cxnSpLocks/>
          </p:cNvCxnSpPr>
          <p:nvPr/>
        </p:nvCxnSpPr>
        <p:spPr>
          <a:xfrm rot="10800000">
            <a:off x="4781819" y="3840484"/>
            <a:ext cx="2479105" cy="48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255">
            <a:extLst>
              <a:ext uri="{FF2B5EF4-FFF2-40B4-BE49-F238E27FC236}">
                <a16:creationId xmlns="" xmlns:a16="http://schemas.microsoft.com/office/drawing/2014/main" id="{7C298220-4843-4C85-AFC6-3F5705C21EAD}"/>
              </a:ext>
            </a:extLst>
          </p:cNvPr>
          <p:cNvCxnSpPr>
            <a:cxnSpLocks/>
          </p:cNvCxnSpPr>
          <p:nvPr/>
        </p:nvCxnSpPr>
        <p:spPr>
          <a:xfrm rot="10800000">
            <a:off x="1477286" y="2826596"/>
            <a:ext cx="5823602" cy="1629564"/>
          </a:xfrm>
          <a:prstGeom prst="bentConnector3">
            <a:avLst>
              <a:gd name="adj1" fmla="val 10036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118 CuadroTexto"/>
              <p:cNvSpPr txBox="1"/>
              <p:nvPr/>
            </p:nvSpPr>
            <p:spPr>
              <a:xfrm>
                <a:off x="9515161" y="3812029"/>
                <a:ext cx="2042097" cy="493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𝑂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C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R" sz="1400" b="0" i="1" smtClean="0">
                                  <a:latin typeface="Cambria Math"/>
                                </a:rPr>
                                <m:t>                </m:t>
                              </m:r>
                              <m:sSub>
                                <m:sSubPr>
                                  <m:ctrlPr>
                                    <a:rPr lang="es-C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R" sz="1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R" sz="1400" b="0" i="1" smtClean="0">
                                  <a:latin typeface="Cambria Math"/>
                                </a:rPr>
                                <m:t>              </m:t>
                              </m:r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R" sz="1400" b="0" i="1" smtClean="0">
                                  <a:latin typeface="Cambria Math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9" name="11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161" y="3812029"/>
                <a:ext cx="2042097" cy="493533"/>
              </a:xfrm>
              <a:prstGeom prst="rect">
                <a:avLst/>
              </a:prstGeom>
              <a:blipFill rotWithShape="1">
                <a:blip r:embed="rId18"/>
                <a:stretch>
                  <a:fillRect l="-8358" t="-162963" b="-23950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7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="" xmlns:a16="http://schemas.microsoft.com/office/drawing/2014/main" id="{1A8F5A52-AB88-402A-958B-99F8A94FD213}"/>
                  </a:ext>
                </a:extLst>
              </p:cNvPr>
              <p:cNvSpPr txBox="1"/>
              <p:nvPr/>
            </p:nvSpPr>
            <p:spPr>
              <a:xfrm>
                <a:off x="284725" y="89926"/>
                <a:ext cx="6073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dirty="0" smtClean="0"/>
                  <a:t>Práctica: Para cada circuito, dibuje la forma de onda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s-CR" dirty="0" smtClean="0"/>
                  <a:t> </a:t>
                </a:r>
                <a:endParaRPr lang="es-CR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A8F5A52-AB88-402A-958B-99F8A94FD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25" y="89926"/>
                <a:ext cx="607333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904" t="-8333" b="-2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Group 126">
            <a:extLst>
              <a:ext uri="{FF2B5EF4-FFF2-40B4-BE49-F238E27FC236}">
                <a16:creationId xmlns="" xmlns:a16="http://schemas.microsoft.com/office/drawing/2014/main" id="{F0719504-D5FD-4A93-AD92-7224F85D7591}"/>
              </a:ext>
            </a:extLst>
          </p:cNvPr>
          <p:cNvGrpSpPr/>
          <p:nvPr/>
        </p:nvGrpSpPr>
        <p:grpSpPr>
          <a:xfrm rot="5400000">
            <a:off x="4449222" y="4991215"/>
            <a:ext cx="252608" cy="157750"/>
            <a:chOff x="5327708" y="3437408"/>
            <a:chExt cx="351193" cy="23523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="" xmlns:a16="http://schemas.microsoft.com/office/drawing/2014/main" id="{E2C01677-C12E-43CA-A21E-35BB13342541}"/>
                </a:ext>
              </a:extLst>
            </p:cNvPr>
            <p:cNvCxnSpPr>
              <a:cxnSpLocks/>
            </p:cNvCxnSpPr>
            <p:nvPr/>
          </p:nvCxnSpPr>
          <p:spPr>
            <a:xfrm>
              <a:off x="5327708" y="3437408"/>
              <a:ext cx="35119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oup 128">
              <a:extLst>
                <a:ext uri="{FF2B5EF4-FFF2-40B4-BE49-F238E27FC236}">
                  <a16:creationId xmlns="" xmlns:a16="http://schemas.microsoft.com/office/drawing/2014/main" id="{E20AA603-44E2-4FD2-8318-3EFE2C6B8076}"/>
                </a:ext>
              </a:extLst>
            </p:cNvPr>
            <p:cNvGrpSpPr/>
            <p:nvPr/>
          </p:nvGrpSpPr>
          <p:grpSpPr>
            <a:xfrm rot="16200000">
              <a:off x="5405656" y="3434274"/>
              <a:ext cx="177202" cy="299526"/>
              <a:chOff x="5405656" y="3434274"/>
              <a:chExt cx="177202" cy="299526"/>
            </a:xfrm>
          </p:grpSpPr>
          <p:sp>
            <p:nvSpPr>
              <p:cNvPr id="130" name="Arc 129">
                <a:extLst>
                  <a:ext uri="{FF2B5EF4-FFF2-40B4-BE49-F238E27FC236}">
                    <a16:creationId xmlns="" xmlns:a16="http://schemas.microsoft.com/office/drawing/2014/main" id="{69A7756C-732B-4571-AFEE-EA6DCD7EBCF2}"/>
                  </a:ext>
                </a:extLst>
              </p:cNvPr>
              <p:cNvSpPr/>
              <p:nvPr/>
            </p:nvSpPr>
            <p:spPr>
              <a:xfrm>
                <a:off x="5405656" y="3462338"/>
                <a:ext cx="177201" cy="271462"/>
              </a:xfrm>
              <a:prstGeom prst="arc">
                <a:avLst>
                  <a:gd name="adj1" fmla="val 17282024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Arc 130">
                <a:extLst>
                  <a:ext uri="{FF2B5EF4-FFF2-40B4-BE49-F238E27FC236}">
                    <a16:creationId xmlns="" xmlns:a16="http://schemas.microsoft.com/office/drawing/2014/main" id="{0C635316-7BF3-4B76-B7A3-5BAD68DA6B87}"/>
                  </a:ext>
                </a:extLst>
              </p:cNvPr>
              <p:cNvSpPr/>
              <p:nvPr/>
            </p:nvSpPr>
            <p:spPr>
              <a:xfrm flipV="1">
                <a:off x="5408448" y="3434274"/>
                <a:ext cx="174410" cy="299525"/>
              </a:xfrm>
              <a:prstGeom prst="arc">
                <a:avLst>
                  <a:gd name="adj1" fmla="val 17534850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2" name="Group 271">
            <a:extLst>
              <a:ext uri="{FF2B5EF4-FFF2-40B4-BE49-F238E27FC236}">
                <a16:creationId xmlns="" xmlns:a16="http://schemas.microsoft.com/office/drawing/2014/main" id="{7866E36D-7814-46A2-86AF-F3D84415C2B7}"/>
              </a:ext>
            </a:extLst>
          </p:cNvPr>
          <p:cNvGrpSpPr/>
          <p:nvPr/>
        </p:nvGrpSpPr>
        <p:grpSpPr>
          <a:xfrm>
            <a:off x="7663576" y="1008131"/>
            <a:ext cx="2981026" cy="1974249"/>
            <a:chOff x="3942739" y="744716"/>
            <a:chExt cx="2981026" cy="1974249"/>
          </a:xfrm>
        </p:grpSpPr>
        <p:grpSp>
          <p:nvGrpSpPr>
            <p:cNvPr id="5" name="Group 89">
              <a:extLst>
                <a:ext uri="{FF2B5EF4-FFF2-40B4-BE49-F238E27FC236}">
                  <a16:creationId xmlns="" xmlns:a16="http://schemas.microsoft.com/office/drawing/2014/main" id="{D8759804-035F-4DF1-95E1-6A9BAB7EC426}"/>
                </a:ext>
              </a:extLst>
            </p:cNvPr>
            <p:cNvGrpSpPr/>
            <p:nvPr/>
          </p:nvGrpSpPr>
          <p:grpSpPr>
            <a:xfrm>
              <a:off x="4837119" y="1657827"/>
              <a:ext cx="1566814" cy="915987"/>
              <a:chOff x="3305648" y="1037905"/>
              <a:chExt cx="1566814" cy="915987"/>
            </a:xfrm>
          </p:grpSpPr>
          <p:grpSp>
            <p:nvGrpSpPr>
              <p:cNvPr id="66" name="166 Grupo">
                <a:extLst>
                  <a:ext uri="{FF2B5EF4-FFF2-40B4-BE49-F238E27FC236}">
                    <a16:creationId xmlns="" xmlns:a16="http://schemas.microsoft.com/office/drawing/2014/main" id="{1C3FB353-D9B2-49E8-90A2-F20F5837CA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5648" y="1037905"/>
                <a:ext cx="1566814" cy="915987"/>
                <a:chOff x="2000275" y="857233"/>
                <a:chExt cx="1398814" cy="785818"/>
              </a:xfrm>
            </p:grpSpPr>
            <p:sp>
              <p:nvSpPr>
                <p:cNvPr id="78" name="146 Triángulo isósceles">
                  <a:extLst>
                    <a:ext uri="{FF2B5EF4-FFF2-40B4-BE49-F238E27FC236}">
                      <a16:creationId xmlns="" xmlns:a16="http://schemas.microsoft.com/office/drawing/2014/main" id="{DB03D62D-A545-4220-A696-0795034F97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357773" y="785982"/>
                  <a:ext cx="785818" cy="92831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CE6F2"/>
                </a:solidFill>
                <a:ln w="25400" algn="ctr">
                  <a:solidFill>
                    <a:srgbClr val="8EB4E3"/>
                  </a:solidFill>
                  <a:miter lim="800000"/>
                  <a:headEnd/>
                  <a:tailEnd/>
                </a:ln>
                <a:effectLst>
                  <a:outerShdw dist="38100" dir="5400000" algn="t" rotWithShape="0">
                    <a:srgbClr val="000000">
                      <a:alpha val="39999"/>
                    </a:srgbClr>
                  </a:outerShdw>
                </a:effectLst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s-ES" dirty="0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79" name="148 Conector recto">
                  <a:extLst>
                    <a:ext uri="{FF2B5EF4-FFF2-40B4-BE49-F238E27FC236}">
                      <a16:creationId xmlns="" xmlns:a16="http://schemas.microsoft.com/office/drawing/2014/main" id="{5C26C27F-EA8D-4707-9E8D-A8722EDCFD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3758" y="1073773"/>
                  <a:ext cx="26276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150 Conector recto">
                  <a:extLst>
                    <a:ext uri="{FF2B5EF4-FFF2-40B4-BE49-F238E27FC236}">
                      <a16:creationId xmlns="" xmlns:a16="http://schemas.microsoft.com/office/drawing/2014/main" id="{9D32FFCE-8326-447B-8275-AD601796FA46}"/>
                    </a:ext>
                  </a:extLst>
                </p:cNvPr>
                <p:cNvCxnSpPr/>
                <p:nvPr/>
              </p:nvCxnSpPr>
              <p:spPr>
                <a:xfrm>
                  <a:off x="2000275" y="1412259"/>
                  <a:ext cx="286291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165 Conector recto">
                  <a:extLst>
                    <a:ext uri="{FF2B5EF4-FFF2-40B4-BE49-F238E27FC236}">
                      <a16:creationId xmlns="" xmlns:a16="http://schemas.microsoft.com/office/drawing/2014/main" id="{1469F365-1CD7-4DB9-99B0-39FE3E71D2B3}"/>
                    </a:ext>
                  </a:extLst>
                </p:cNvPr>
                <p:cNvCxnSpPr/>
                <p:nvPr/>
              </p:nvCxnSpPr>
              <p:spPr>
                <a:xfrm>
                  <a:off x="3185080" y="1249460"/>
                  <a:ext cx="214009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167 CuadroTexto">
                <a:extLst>
                  <a:ext uri="{FF2B5EF4-FFF2-40B4-BE49-F238E27FC236}">
                    <a16:creationId xmlns="" xmlns:a16="http://schemas.microsoft.com/office/drawing/2014/main" id="{0E07E5B9-26C5-483D-9E0F-EDE1430AD7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8823" y="1491074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 dirty="0"/>
                  <a:t>+</a:t>
                </a:r>
              </a:p>
            </p:txBody>
          </p:sp>
          <p:sp>
            <p:nvSpPr>
              <p:cNvPr id="68" name="168 CuadroTexto">
                <a:extLst>
                  <a:ext uri="{FF2B5EF4-FFF2-40B4-BE49-F238E27FC236}">
                    <a16:creationId xmlns="" xmlns:a16="http://schemas.microsoft.com/office/drawing/2014/main" id="{35EE151A-1955-427E-92E4-BD8129E2EF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8624" y="1054535"/>
                <a:ext cx="2619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 dirty="0"/>
                  <a:t>-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93">
                    <a:extLst>
                      <a:ext uri="{FF2B5EF4-FFF2-40B4-BE49-F238E27FC236}">
                        <a16:creationId xmlns="" xmlns:a16="http://schemas.microsoft.com/office/drawing/2014/main" id="{56F8E525-CF7F-4D2E-91A9-2E6DCE6C7F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15274" y="1651784"/>
                    <a:ext cx="37350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1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100" i="1">
                                  <a:latin typeface="Cambria Math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s-CR" sz="1100" dirty="0"/>
                  </a:p>
                </p:txBody>
              </p:sp>
            </mc:Choice>
            <mc:Fallback xmlns="">
              <p:sp>
                <p:nvSpPr>
                  <p:cNvPr id="69" name="TextBox 93">
                    <a:extLst>
                      <a:ext uri="{FF2B5EF4-FFF2-40B4-BE49-F238E27FC236}">
                        <a16:creationId xmlns:a16="http://schemas.microsoft.com/office/drawing/2014/main" id="{56F8E525-CF7F-4D2E-91A9-2E6DCE6C7F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5274" y="1651784"/>
                    <a:ext cx="373500" cy="2616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94">
                    <a:extLst>
                      <a:ext uri="{FF2B5EF4-FFF2-40B4-BE49-F238E27FC236}">
                        <a16:creationId xmlns="" xmlns:a16="http://schemas.microsoft.com/office/drawing/2014/main" id="{FDB00767-1E49-4A57-A516-5FEC0128E447}"/>
                      </a:ext>
                    </a:extLst>
                  </p:cNvPr>
                  <p:cNvSpPr txBox="1"/>
                  <p:nvPr/>
                </p:nvSpPr>
                <p:spPr>
                  <a:xfrm>
                    <a:off x="3322199" y="1076418"/>
                    <a:ext cx="36657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1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100" i="1">
                                  <a:latin typeface="Cambria Math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s-CR" sz="1100" dirty="0"/>
                  </a:p>
                </p:txBody>
              </p:sp>
            </mc:Choice>
            <mc:Fallback xmlns="">
              <p:sp>
                <p:nvSpPr>
                  <p:cNvPr id="70" name="TextBox 94">
                    <a:extLst>
                      <a:ext uri="{FF2B5EF4-FFF2-40B4-BE49-F238E27FC236}">
                        <a16:creationId xmlns:a16="http://schemas.microsoft.com/office/drawing/2014/main" id="{FDB00767-1E49-4A57-A516-5FEC0128E4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2199" y="1076418"/>
                    <a:ext cx="366575" cy="2616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Connector: Elbow 5">
              <a:extLst>
                <a:ext uri="{FF2B5EF4-FFF2-40B4-BE49-F238E27FC236}">
                  <a16:creationId xmlns="" xmlns:a16="http://schemas.microsoft.com/office/drawing/2014/main" id="{E90361E3-D604-4F32-B693-58E2916D9F53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 rot="10800000" flipV="1">
              <a:off x="4738087" y="1294052"/>
              <a:ext cx="823836" cy="628497"/>
            </a:xfrm>
            <a:prstGeom prst="bentConnector3">
              <a:avLst>
                <a:gd name="adj1" fmla="val 82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50">
              <a:extLst>
                <a:ext uri="{FF2B5EF4-FFF2-40B4-BE49-F238E27FC236}">
                  <a16:creationId xmlns="" xmlns:a16="http://schemas.microsoft.com/office/drawing/2014/main" id="{2A9D03F4-4217-40B3-8CCA-EC2B9C845E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5485" y="2533317"/>
              <a:ext cx="285781" cy="185648"/>
              <a:chOff x="4332" y="3113"/>
              <a:chExt cx="272" cy="189"/>
            </a:xfrm>
          </p:grpSpPr>
          <p:sp>
            <p:nvSpPr>
              <p:cNvPr id="62" name="Line 51">
                <a:extLst>
                  <a:ext uri="{FF2B5EF4-FFF2-40B4-BE49-F238E27FC236}">
                    <a16:creationId xmlns="" xmlns:a16="http://schemas.microsoft.com/office/drawing/2014/main" id="{D57D774D-834E-4DB3-B10A-EAE7C525C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63" name="Line 52">
                <a:extLst>
                  <a:ext uri="{FF2B5EF4-FFF2-40B4-BE49-F238E27FC236}">
                    <a16:creationId xmlns="" xmlns:a16="http://schemas.microsoft.com/office/drawing/2014/main" id="{2C876B87-EF6A-4F58-B2DF-61AD26762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64" name="Line 53">
                <a:extLst>
                  <a:ext uri="{FF2B5EF4-FFF2-40B4-BE49-F238E27FC236}">
                    <a16:creationId xmlns="" xmlns:a16="http://schemas.microsoft.com/office/drawing/2014/main" id="{D64EC402-9DC9-4FD6-831B-0FDCA6F376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65" name="Line 54">
                <a:extLst>
                  <a:ext uri="{FF2B5EF4-FFF2-40B4-BE49-F238E27FC236}">
                    <a16:creationId xmlns="" xmlns:a16="http://schemas.microsoft.com/office/drawing/2014/main" id="{49D3602A-29AF-4E24-8802-C82D4C4324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1DB6B14D-C109-479D-A30C-775AE098863E}"/>
                </a:ext>
              </a:extLst>
            </p:cNvPr>
            <p:cNvGrpSpPr/>
            <p:nvPr/>
          </p:nvGrpSpPr>
          <p:grpSpPr>
            <a:xfrm rot="5400000">
              <a:off x="5535996" y="1154716"/>
              <a:ext cx="283310" cy="231455"/>
              <a:chOff x="5923128" y="2770496"/>
              <a:chExt cx="859809" cy="832513"/>
            </a:xfrm>
          </p:grpSpPr>
          <p:sp>
            <p:nvSpPr>
              <p:cNvPr id="58" name="Isosceles Triangle 57">
                <a:extLst>
                  <a:ext uri="{FF2B5EF4-FFF2-40B4-BE49-F238E27FC236}">
                    <a16:creationId xmlns="" xmlns:a16="http://schemas.microsoft.com/office/drawing/2014/main" id="{216B81C8-F181-4510-A5BD-DF4C82A713C3}"/>
                  </a:ext>
                </a:extLst>
              </p:cNvPr>
              <p:cNvSpPr/>
              <p:nvPr/>
            </p:nvSpPr>
            <p:spPr>
              <a:xfrm>
                <a:off x="6066428" y="2988859"/>
                <a:ext cx="716509" cy="614150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7C4A4626-23AB-402B-B332-ED8FE3067205}"/>
                  </a:ext>
                </a:extLst>
              </p:cNvPr>
              <p:cNvSpPr/>
              <p:nvPr/>
            </p:nvSpPr>
            <p:spPr>
              <a:xfrm>
                <a:off x="5923128" y="2770496"/>
                <a:ext cx="859809" cy="382137"/>
              </a:xfrm>
              <a:custGeom>
                <a:avLst/>
                <a:gdLst>
                  <a:gd name="connsiteX0" fmla="*/ 0 w 859809"/>
                  <a:gd name="connsiteY0" fmla="*/ 382137 h 382137"/>
                  <a:gd name="connsiteX1" fmla="*/ 177421 w 859809"/>
                  <a:gd name="connsiteY1" fmla="*/ 177420 h 382137"/>
                  <a:gd name="connsiteX2" fmla="*/ 491320 w 859809"/>
                  <a:gd name="connsiteY2" fmla="*/ 218364 h 382137"/>
                  <a:gd name="connsiteX3" fmla="*/ 791571 w 859809"/>
                  <a:gd name="connsiteY3" fmla="*/ 163773 h 382137"/>
                  <a:gd name="connsiteX4" fmla="*/ 859809 w 859809"/>
                  <a:gd name="connsiteY4" fmla="*/ 0 h 382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9809" h="382137">
                    <a:moveTo>
                      <a:pt x="0" y="382137"/>
                    </a:moveTo>
                    <a:cubicBezTo>
                      <a:pt x="47767" y="293426"/>
                      <a:pt x="95534" y="204716"/>
                      <a:pt x="177421" y="177420"/>
                    </a:cubicBezTo>
                    <a:cubicBezTo>
                      <a:pt x="259308" y="150124"/>
                      <a:pt x="388962" y="220638"/>
                      <a:pt x="491320" y="218364"/>
                    </a:cubicBezTo>
                    <a:cubicBezTo>
                      <a:pt x="593678" y="216090"/>
                      <a:pt x="730156" y="200167"/>
                      <a:pt x="791571" y="163773"/>
                    </a:cubicBezTo>
                    <a:cubicBezTo>
                      <a:pt x="852986" y="127379"/>
                      <a:pt x="856397" y="63689"/>
                      <a:pt x="859809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Connector: Elbow 19">
              <a:extLst>
                <a:ext uri="{FF2B5EF4-FFF2-40B4-BE49-F238E27FC236}">
                  <a16:creationId xmlns="" xmlns:a16="http://schemas.microsoft.com/office/drawing/2014/main" id="{27B8F57C-2490-42E0-B9BF-4FFC24802EAE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 rot="10800000" flipV="1">
              <a:off x="4408377" y="2295663"/>
              <a:ext cx="749368" cy="237653"/>
            </a:xfrm>
            <a:prstGeom prst="bentConnector4">
              <a:avLst>
                <a:gd name="adj1" fmla="val 50000"/>
                <a:gd name="adj2" fmla="val 50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="" xmlns:a16="http://schemas.microsoft.com/office/drawing/2014/main" id="{2C1BBFF1-7BE8-4324-959B-53B113FF882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25731" y="1435038"/>
              <a:ext cx="838027" cy="556056"/>
            </a:xfrm>
            <a:prstGeom prst="bentConnector3">
              <a:avLst>
                <a:gd name="adj1" fmla="val 11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8">
              <a:extLst>
                <a:ext uri="{FF2B5EF4-FFF2-40B4-BE49-F238E27FC236}">
                  <a16:creationId xmlns="" xmlns:a16="http://schemas.microsoft.com/office/drawing/2014/main" id="{C8E3DB3A-A544-4CDA-B7EE-B2F4EB63E2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 rot="16200000">
              <a:off x="4477194" y="1704751"/>
              <a:ext cx="269160" cy="503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99">
                  <a:extLst>
                    <a:ext uri="{FF2B5EF4-FFF2-40B4-BE49-F238E27FC236}">
                      <a16:creationId xmlns="" xmlns:a16="http://schemas.microsoft.com/office/drawing/2014/main" id="{4ED4DF9A-147D-4B30-8861-72A96EAD2BD6}"/>
                    </a:ext>
                  </a:extLst>
                </p:cNvPr>
                <p:cNvSpPr txBox="1"/>
                <p:nvPr/>
              </p:nvSpPr>
              <p:spPr>
                <a:xfrm>
                  <a:off x="6527566" y="1942064"/>
                  <a:ext cx="39619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90" name="TextBox 9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ED4DF9A-147D-4B30-8861-72A96EAD2B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566" y="1942064"/>
                  <a:ext cx="396199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9">
                  <a:extLst>
                    <a:ext uri="{FF2B5EF4-FFF2-40B4-BE49-F238E27FC236}">
                      <a16:creationId xmlns="" xmlns:a16="http://schemas.microsoft.com/office/drawing/2014/main" id="{A7E412FF-F0FD-4687-B52A-761729DD24EB}"/>
                    </a:ext>
                  </a:extLst>
                </p:cNvPr>
                <p:cNvSpPr txBox="1"/>
                <p:nvPr/>
              </p:nvSpPr>
              <p:spPr>
                <a:xfrm>
                  <a:off x="3942739" y="1730540"/>
                  <a:ext cx="3715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91" name="TextBox 99">
                  <a:extLst>
                    <a:ext uri="{FF2B5EF4-FFF2-40B4-BE49-F238E27FC236}">
                      <a16:creationId xmlns:a16="http://schemas.microsoft.com/office/drawing/2014/main" id="{A7E412FF-F0FD-4687-B52A-761729DD24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739" y="1730540"/>
                  <a:ext cx="371512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9">
                  <a:extLst>
                    <a:ext uri="{FF2B5EF4-FFF2-40B4-BE49-F238E27FC236}">
                      <a16:creationId xmlns="" xmlns:a16="http://schemas.microsoft.com/office/drawing/2014/main" id="{B0523A5C-E6D3-4EED-88B1-F5740020ECE3}"/>
                    </a:ext>
                  </a:extLst>
                </p:cNvPr>
                <p:cNvSpPr txBox="1"/>
                <p:nvPr/>
              </p:nvSpPr>
              <p:spPr>
                <a:xfrm>
                  <a:off x="5406236" y="744716"/>
                  <a:ext cx="4821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96" name="TextBox 99">
                  <a:extLst>
                    <a:ext uri="{FF2B5EF4-FFF2-40B4-BE49-F238E27FC236}">
                      <a16:creationId xmlns:a16="http://schemas.microsoft.com/office/drawing/2014/main" id="{B0523A5C-E6D3-4EED-88B1-F5740020EC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6236" y="744716"/>
                  <a:ext cx="482120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99">
                  <a:extLst>
                    <a:ext uri="{FF2B5EF4-FFF2-40B4-BE49-F238E27FC236}">
                      <a16:creationId xmlns="" xmlns:a16="http://schemas.microsoft.com/office/drawing/2014/main" id="{FE52645D-BB6D-45BB-90F7-D14B4F7ADF5D}"/>
                    </a:ext>
                  </a:extLst>
                </p:cNvPr>
                <p:cNvSpPr txBox="1"/>
                <p:nvPr/>
              </p:nvSpPr>
              <p:spPr>
                <a:xfrm>
                  <a:off x="4363704" y="1536918"/>
                  <a:ext cx="3438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46" name="TextBox 99">
                  <a:extLst>
                    <a:ext uri="{FF2B5EF4-FFF2-40B4-BE49-F238E27FC236}">
                      <a16:creationId xmlns:a16="http://schemas.microsoft.com/office/drawing/2014/main" id="{FE52645D-BB6D-45BB-90F7-D14B4F7ADF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3704" y="1536918"/>
                  <a:ext cx="343812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99">
                <a:extLst>
                  <a:ext uri="{FF2B5EF4-FFF2-40B4-BE49-F238E27FC236}">
                    <a16:creationId xmlns="" xmlns:a16="http://schemas.microsoft.com/office/drawing/2014/main" id="{111CC736-4D28-4E7B-AC71-7B360B2AFCB1}"/>
                  </a:ext>
                </a:extLst>
              </p:cNvPr>
              <p:cNvSpPr txBox="1"/>
              <p:nvPr/>
            </p:nvSpPr>
            <p:spPr>
              <a:xfrm>
                <a:off x="368025" y="1032739"/>
                <a:ext cx="1011431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𝑅𝑒𝑓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=2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52" name="TextBox 9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11CC736-4D28-4E7B-AC71-7B360B2AF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25" y="1032739"/>
                <a:ext cx="1011431" cy="325025"/>
              </a:xfrm>
              <a:prstGeom prst="rect">
                <a:avLst/>
              </a:prstGeom>
              <a:blipFill rotWithShape="1">
                <a:blip r:embed="rId1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99">
                <a:extLst>
                  <a:ext uri="{FF2B5EF4-FFF2-40B4-BE49-F238E27FC236}">
                    <a16:creationId xmlns="" xmlns:a16="http://schemas.microsoft.com/office/drawing/2014/main" id="{0EEF87D3-D234-4E03-AFA9-47D5D0F0A47B}"/>
                  </a:ext>
                </a:extLst>
              </p:cNvPr>
              <p:cNvSpPr txBox="1"/>
              <p:nvPr/>
            </p:nvSpPr>
            <p:spPr>
              <a:xfrm>
                <a:off x="363625" y="691006"/>
                <a:ext cx="14484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=10</m:t>
                      </m:r>
                      <m:r>
                        <a:rPr lang="es-CR" sz="1400" b="0" i="1" smtClean="0">
                          <a:latin typeface="Cambria Math"/>
                        </a:rPr>
                        <m:t>𝑆𝑒𝑛</m:t>
                      </m:r>
                      <m:d>
                        <m:d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s-CR" sz="1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53" name="TextBox 9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EEF87D3-D234-4E03-AFA9-47D5D0F0A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25" y="691006"/>
                <a:ext cx="1448473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14 Grupo"/>
          <p:cNvGrpSpPr/>
          <p:nvPr/>
        </p:nvGrpSpPr>
        <p:grpSpPr>
          <a:xfrm>
            <a:off x="1743346" y="1386191"/>
            <a:ext cx="3915803" cy="1707734"/>
            <a:chOff x="7253642" y="844893"/>
            <a:chExt cx="3915803" cy="1707734"/>
          </a:xfrm>
        </p:grpSpPr>
        <p:grpSp>
          <p:nvGrpSpPr>
            <p:cNvPr id="275" name="Group 89">
              <a:extLst>
                <a:ext uri="{FF2B5EF4-FFF2-40B4-BE49-F238E27FC236}">
                  <a16:creationId xmlns="" xmlns:a16="http://schemas.microsoft.com/office/drawing/2014/main" id="{EE4F5A5A-2658-4B9C-B91B-E791B8D59BB0}"/>
                </a:ext>
              </a:extLst>
            </p:cNvPr>
            <p:cNvGrpSpPr/>
            <p:nvPr/>
          </p:nvGrpSpPr>
          <p:grpSpPr>
            <a:xfrm>
              <a:off x="8838754" y="1455699"/>
              <a:ext cx="1566814" cy="915987"/>
              <a:chOff x="3305648" y="1037905"/>
              <a:chExt cx="1566814" cy="915987"/>
            </a:xfrm>
          </p:grpSpPr>
          <p:grpSp>
            <p:nvGrpSpPr>
              <p:cNvPr id="297" name="166 Grupo">
                <a:extLst>
                  <a:ext uri="{FF2B5EF4-FFF2-40B4-BE49-F238E27FC236}">
                    <a16:creationId xmlns="" xmlns:a16="http://schemas.microsoft.com/office/drawing/2014/main" id="{FD6DE7BB-BD32-435E-B5E0-605E610F3A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5648" y="1037905"/>
                <a:ext cx="1566814" cy="915987"/>
                <a:chOff x="2000275" y="857233"/>
                <a:chExt cx="1398814" cy="785818"/>
              </a:xfrm>
            </p:grpSpPr>
            <p:sp>
              <p:nvSpPr>
                <p:cNvPr id="302" name="146 Triángulo isósceles">
                  <a:extLst>
                    <a:ext uri="{FF2B5EF4-FFF2-40B4-BE49-F238E27FC236}">
                      <a16:creationId xmlns="" xmlns:a16="http://schemas.microsoft.com/office/drawing/2014/main" id="{B487566B-3119-428C-B7AF-AA6B552EF3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357773" y="785982"/>
                  <a:ext cx="785818" cy="92831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CE6F2"/>
                </a:solidFill>
                <a:ln w="25400" algn="ctr">
                  <a:solidFill>
                    <a:srgbClr val="8EB4E3"/>
                  </a:solidFill>
                  <a:miter lim="800000"/>
                  <a:headEnd/>
                  <a:tailEnd/>
                </a:ln>
                <a:effectLst>
                  <a:outerShdw dist="38100" dir="5400000" algn="t" rotWithShape="0">
                    <a:srgbClr val="000000">
                      <a:alpha val="39999"/>
                    </a:srgbClr>
                  </a:outerShdw>
                </a:effectLst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s-ES" dirty="0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303" name="148 Conector recto">
                  <a:extLst>
                    <a:ext uri="{FF2B5EF4-FFF2-40B4-BE49-F238E27FC236}">
                      <a16:creationId xmlns="" xmlns:a16="http://schemas.microsoft.com/office/drawing/2014/main" id="{F2A33291-F7B4-438C-97C0-91D1B737C0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3758" y="1073773"/>
                  <a:ext cx="26276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150 Conector recto">
                  <a:extLst>
                    <a:ext uri="{FF2B5EF4-FFF2-40B4-BE49-F238E27FC236}">
                      <a16:creationId xmlns="" xmlns:a16="http://schemas.microsoft.com/office/drawing/2014/main" id="{2E3359D7-436F-4210-9F4B-D98E53A88021}"/>
                    </a:ext>
                  </a:extLst>
                </p:cNvPr>
                <p:cNvCxnSpPr/>
                <p:nvPr/>
              </p:nvCxnSpPr>
              <p:spPr>
                <a:xfrm>
                  <a:off x="2000275" y="1412259"/>
                  <a:ext cx="286291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165 Conector recto">
                  <a:extLst>
                    <a:ext uri="{FF2B5EF4-FFF2-40B4-BE49-F238E27FC236}">
                      <a16:creationId xmlns="" xmlns:a16="http://schemas.microsoft.com/office/drawing/2014/main" id="{9EEC8758-4D62-409A-A1CF-07F70C34F8DA}"/>
                    </a:ext>
                  </a:extLst>
                </p:cNvPr>
                <p:cNvCxnSpPr/>
                <p:nvPr/>
              </p:nvCxnSpPr>
              <p:spPr>
                <a:xfrm>
                  <a:off x="3185080" y="1249460"/>
                  <a:ext cx="214009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8" name="167 CuadroTexto">
                <a:extLst>
                  <a:ext uri="{FF2B5EF4-FFF2-40B4-BE49-F238E27FC236}">
                    <a16:creationId xmlns="" xmlns:a16="http://schemas.microsoft.com/office/drawing/2014/main" id="{889EAC52-7E7B-4BE5-BA5F-48D1CE23D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8823" y="1491074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 dirty="0"/>
                  <a:t>+</a:t>
                </a:r>
              </a:p>
            </p:txBody>
          </p:sp>
          <p:sp>
            <p:nvSpPr>
              <p:cNvPr id="299" name="168 CuadroTexto">
                <a:extLst>
                  <a:ext uri="{FF2B5EF4-FFF2-40B4-BE49-F238E27FC236}">
                    <a16:creationId xmlns="" xmlns:a16="http://schemas.microsoft.com/office/drawing/2014/main" id="{626AA48E-9682-4B03-8278-628075DCB1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8624" y="1054535"/>
                <a:ext cx="2619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 dirty="0"/>
                  <a:t>-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93">
                    <a:extLst>
                      <a:ext uri="{FF2B5EF4-FFF2-40B4-BE49-F238E27FC236}">
                        <a16:creationId xmlns="" xmlns:a16="http://schemas.microsoft.com/office/drawing/2014/main" id="{88702789-3F31-476B-8264-7A687CFF4DBD}"/>
                      </a:ext>
                    </a:extLst>
                  </p:cNvPr>
                  <p:cNvSpPr txBox="1"/>
                  <p:nvPr/>
                </p:nvSpPr>
                <p:spPr>
                  <a:xfrm>
                    <a:off x="3315274" y="1651784"/>
                    <a:ext cx="37350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1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100" i="1">
                                  <a:latin typeface="Cambria Math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s-CR" sz="1100" dirty="0"/>
                  </a:p>
                </p:txBody>
              </p:sp>
            </mc:Choice>
            <mc:Fallback xmlns="">
              <p:sp>
                <p:nvSpPr>
                  <p:cNvPr id="300" name="TextBox 93">
                    <a:extLst>
                      <a:ext uri="{FF2B5EF4-FFF2-40B4-BE49-F238E27FC236}">
                        <a16:creationId xmlns:a16="http://schemas.microsoft.com/office/drawing/2014/main" id="{88702789-3F31-476B-8264-7A687CFF4D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5274" y="1651784"/>
                    <a:ext cx="373500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1" name="TextBox 94">
                    <a:extLst>
                      <a:ext uri="{FF2B5EF4-FFF2-40B4-BE49-F238E27FC236}">
                        <a16:creationId xmlns="" xmlns:a16="http://schemas.microsoft.com/office/drawing/2014/main" id="{B7F17A5A-54F3-4580-A367-3A2D70FA2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322199" y="1076418"/>
                    <a:ext cx="36657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1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100" i="1">
                                  <a:latin typeface="Cambria Math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s-CR" sz="1100" dirty="0"/>
                  </a:p>
                </p:txBody>
              </p:sp>
            </mc:Choice>
            <mc:Fallback xmlns="">
              <p:sp>
                <p:nvSpPr>
                  <p:cNvPr id="301" name="TextBox 94">
                    <a:extLst>
                      <a:ext uri="{FF2B5EF4-FFF2-40B4-BE49-F238E27FC236}">
                        <a16:creationId xmlns:a16="http://schemas.microsoft.com/office/drawing/2014/main" id="{B7F17A5A-54F3-4580-A367-3A2D70FA2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2199" y="1076418"/>
                    <a:ext cx="366575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6" name="Connector: Elbow 275">
              <a:extLst>
                <a:ext uri="{FF2B5EF4-FFF2-40B4-BE49-F238E27FC236}">
                  <a16:creationId xmlns="" xmlns:a16="http://schemas.microsoft.com/office/drawing/2014/main" id="{684EC51B-00DF-4402-A91B-5456D1CFA23C}"/>
                </a:ext>
              </a:extLst>
            </p:cNvPr>
            <p:cNvCxnSpPr>
              <a:cxnSpLocks/>
              <a:endCxn id="302" idx="0"/>
            </p:cNvCxnSpPr>
            <p:nvPr/>
          </p:nvCxnSpPr>
          <p:spPr>
            <a:xfrm rot="5400000">
              <a:off x="9944128" y="1099959"/>
              <a:ext cx="1068799" cy="558668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ctor: Elbow 277">
              <a:extLst>
                <a:ext uri="{FF2B5EF4-FFF2-40B4-BE49-F238E27FC236}">
                  <a16:creationId xmlns="" xmlns:a16="http://schemas.microsoft.com/office/drawing/2014/main" id="{22B36FF0-08A6-470B-9AE0-1A0EC77AF70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043321" y="2110685"/>
              <a:ext cx="948231" cy="29675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or: Elbow 278">
              <a:extLst>
                <a:ext uri="{FF2B5EF4-FFF2-40B4-BE49-F238E27FC236}">
                  <a16:creationId xmlns="" xmlns:a16="http://schemas.microsoft.com/office/drawing/2014/main" id="{541C9A6F-8B97-4610-9106-F8EB9DB71F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8207" y="844894"/>
              <a:ext cx="2149653" cy="870124"/>
            </a:xfrm>
            <a:prstGeom prst="bentConnector3">
              <a:avLst>
                <a:gd name="adj1" fmla="val 1298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TextBox 99">
                  <a:extLst>
                    <a:ext uri="{FF2B5EF4-FFF2-40B4-BE49-F238E27FC236}">
                      <a16:creationId xmlns="" xmlns:a16="http://schemas.microsoft.com/office/drawing/2014/main" id="{111CC736-4D28-4E7B-AC71-7B360B2AFCB1}"/>
                    </a:ext>
                  </a:extLst>
                </p:cNvPr>
                <p:cNvSpPr txBox="1"/>
                <p:nvPr/>
              </p:nvSpPr>
              <p:spPr>
                <a:xfrm>
                  <a:off x="7253642" y="1611331"/>
                  <a:ext cx="559704" cy="3250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𝑅𝑒𝑓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281" name="TextBox 99">
                  <a:extLst>
                    <a:ext uri="{FF2B5EF4-FFF2-40B4-BE49-F238E27FC236}">
                      <a16:creationId xmlns:a16="http://schemas.microsoft.com/office/drawing/2014/main" id="{111CC736-4D28-4E7B-AC71-7B360B2AF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3642" y="1611331"/>
                  <a:ext cx="559704" cy="325025"/>
                </a:xfrm>
                <a:prstGeom prst="rect">
                  <a:avLst/>
                </a:prstGeom>
                <a:blipFill>
                  <a:blip r:embed="rId21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4" name="Straight Connector 283">
              <a:extLst>
                <a:ext uri="{FF2B5EF4-FFF2-40B4-BE49-F238E27FC236}">
                  <a16:creationId xmlns="" xmlns:a16="http://schemas.microsoft.com/office/drawing/2014/main" id="{6E5A5FE5-70A2-421C-B5D2-9EAA00CCE9C7}"/>
                </a:ext>
              </a:extLst>
            </p:cNvPr>
            <p:cNvCxnSpPr/>
            <p:nvPr/>
          </p:nvCxnSpPr>
          <p:spPr>
            <a:xfrm flipH="1">
              <a:off x="7766548" y="1715018"/>
              <a:ext cx="3975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TextBox 99">
                  <a:extLst>
                    <a:ext uri="{FF2B5EF4-FFF2-40B4-BE49-F238E27FC236}">
                      <a16:creationId xmlns="" xmlns:a16="http://schemas.microsoft.com/office/drawing/2014/main" id="{4FD028D7-DBDC-4B57-9048-9F981644DE63}"/>
                    </a:ext>
                  </a:extLst>
                </p:cNvPr>
                <p:cNvSpPr txBox="1"/>
                <p:nvPr/>
              </p:nvSpPr>
              <p:spPr>
                <a:xfrm>
                  <a:off x="10773246" y="1759009"/>
                  <a:ext cx="39619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285" name="TextBox 9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FD028D7-DBDC-4B57-9048-9F981644D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3246" y="1759009"/>
                  <a:ext cx="396199" cy="307777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06" name="Picture 8">
              <a:extLst>
                <a:ext uri="{FF2B5EF4-FFF2-40B4-BE49-F238E27FC236}">
                  <a16:creationId xmlns="" xmlns:a16="http://schemas.microsoft.com/office/drawing/2014/main" id="{DE3761D4-6E10-4339-B778-855CD6A6B7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 rot="16200000">
              <a:off x="8281136" y="1494359"/>
              <a:ext cx="269160" cy="503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TextBox 99">
                  <a:extLst>
                    <a:ext uri="{FF2B5EF4-FFF2-40B4-BE49-F238E27FC236}">
                      <a16:creationId xmlns="" xmlns:a16="http://schemas.microsoft.com/office/drawing/2014/main" id="{59508394-EEC8-4002-9145-E0325B33077B}"/>
                    </a:ext>
                  </a:extLst>
                </p:cNvPr>
                <p:cNvSpPr txBox="1"/>
                <p:nvPr/>
              </p:nvSpPr>
              <p:spPr>
                <a:xfrm>
                  <a:off x="8233759" y="1315561"/>
                  <a:ext cx="3438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307" name="TextBox 99">
                  <a:extLst>
                    <a:ext uri="{FF2B5EF4-FFF2-40B4-BE49-F238E27FC236}">
                      <a16:creationId xmlns:a16="http://schemas.microsoft.com/office/drawing/2014/main" id="{59508394-EEC8-4002-9145-E0325B33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3759" y="1315561"/>
                  <a:ext cx="343812" cy="30777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TextBox 99">
                  <a:extLst>
                    <a:ext uri="{FF2B5EF4-FFF2-40B4-BE49-F238E27FC236}">
                      <a16:creationId xmlns="" xmlns:a16="http://schemas.microsoft.com/office/drawing/2014/main" id="{0EEF87D3-D234-4E03-AFA9-47D5D0F0A47B}"/>
                    </a:ext>
                  </a:extLst>
                </p:cNvPr>
                <p:cNvSpPr txBox="1"/>
                <p:nvPr/>
              </p:nvSpPr>
              <p:spPr>
                <a:xfrm>
                  <a:off x="7573963" y="2244850"/>
                  <a:ext cx="3715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308" name="TextBox 99">
                  <a:extLst>
                    <a:ext uri="{FF2B5EF4-FFF2-40B4-BE49-F238E27FC236}">
                      <a16:creationId xmlns:a16="http://schemas.microsoft.com/office/drawing/2014/main" id="{0EEF87D3-D234-4E03-AFA9-47D5D0F0A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3963" y="2244850"/>
                  <a:ext cx="371512" cy="30777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5" name="Group 140">
              <a:extLst>
                <a:ext uri="{FF2B5EF4-FFF2-40B4-BE49-F238E27FC236}">
                  <a16:creationId xmlns="" xmlns:a16="http://schemas.microsoft.com/office/drawing/2014/main" id="{85B1C664-090C-410D-969E-76BFFEC47DE9}"/>
                </a:ext>
              </a:extLst>
            </p:cNvPr>
            <p:cNvGrpSpPr/>
            <p:nvPr/>
          </p:nvGrpSpPr>
          <p:grpSpPr>
            <a:xfrm rot="5400000">
              <a:off x="10320729" y="1840575"/>
              <a:ext cx="239853" cy="170746"/>
              <a:chOff x="7036105" y="1736154"/>
              <a:chExt cx="239853" cy="170746"/>
            </a:xfrm>
          </p:grpSpPr>
          <p:sp>
            <p:nvSpPr>
              <p:cNvPr id="156" name="Isosceles Triangle 113">
                <a:extLst>
                  <a:ext uri="{FF2B5EF4-FFF2-40B4-BE49-F238E27FC236}">
                    <a16:creationId xmlns="" xmlns:a16="http://schemas.microsoft.com/office/drawing/2014/main" id="{858F66A1-A22D-4EBA-AEFB-D461785E158E}"/>
                  </a:ext>
                </a:extLst>
              </p:cNvPr>
              <p:cNvSpPr/>
              <p:nvPr/>
            </p:nvSpPr>
            <p:spPr>
              <a:xfrm>
                <a:off x="7036105" y="1736154"/>
                <a:ext cx="236092" cy="17074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5" name="Straight Connector 125">
                <a:extLst>
                  <a:ext uri="{FF2B5EF4-FFF2-40B4-BE49-F238E27FC236}">
                    <a16:creationId xmlns="" xmlns:a16="http://schemas.microsoft.com/office/drawing/2014/main" id="{E100DA8A-B026-497B-9939-92D742C67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6105" y="1736154"/>
                <a:ext cx="2398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1" name="Group 89">
            <a:extLst>
              <a:ext uri="{FF2B5EF4-FFF2-40B4-BE49-F238E27FC236}">
                <a16:creationId xmlns="" xmlns:a16="http://schemas.microsoft.com/office/drawing/2014/main" id="{EE4F5A5A-2658-4B9C-B91B-E791B8D59BB0}"/>
              </a:ext>
            </a:extLst>
          </p:cNvPr>
          <p:cNvGrpSpPr/>
          <p:nvPr/>
        </p:nvGrpSpPr>
        <p:grpSpPr>
          <a:xfrm>
            <a:off x="5078244" y="4780007"/>
            <a:ext cx="1566814" cy="915987"/>
            <a:chOff x="3305648" y="1037905"/>
            <a:chExt cx="1566814" cy="915987"/>
          </a:xfrm>
        </p:grpSpPr>
        <p:grpSp>
          <p:nvGrpSpPr>
            <p:cNvPr id="201" name="166 Grupo">
              <a:extLst>
                <a:ext uri="{FF2B5EF4-FFF2-40B4-BE49-F238E27FC236}">
                  <a16:creationId xmlns="" xmlns:a16="http://schemas.microsoft.com/office/drawing/2014/main" id="{FD6DE7BB-BD32-435E-B5E0-605E610F3A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5648" y="1037905"/>
              <a:ext cx="1566814" cy="915987"/>
              <a:chOff x="2000275" y="857233"/>
              <a:chExt cx="1398814" cy="785818"/>
            </a:xfrm>
          </p:grpSpPr>
          <p:sp>
            <p:nvSpPr>
              <p:cNvPr id="209" name="146 Triángulo isósceles">
                <a:extLst>
                  <a:ext uri="{FF2B5EF4-FFF2-40B4-BE49-F238E27FC236}">
                    <a16:creationId xmlns="" xmlns:a16="http://schemas.microsoft.com/office/drawing/2014/main" id="{B487566B-3119-428C-B7AF-AA6B552EF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357773" y="785982"/>
                <a:ext cx="785818" cy="928319"/>
              </a:xfrm>
              <a:prstGeom prst="triangle">
                <a:avLst>
                  <a:gd name="adj" fmla="val 50000"/>
                </a:avLst>
              </a:prstGeom>
              <a:solidFill>
                <a:srgbClr val="DCE6F2"/>
              </a:solidFill>
              <a:ln w="25400" algn="ctr">
                <a:solidFill>
                  <a:srgbClr val="8EB4E3"/>
                </a:solidFill>
                <a:miter lim="800000"/>
                <a:headEnd/>
                <a:tailEnd/>
              </a:ln>
              <a:effectLst>
                <a:outerShdw dist="38100" dir="5400000" algn="t" rotWithShape="0">
                  <a:srgbClr val="000000">
                    <a:alpha val="39999"/>
                  </a:srgbClr>
                </a:outerShdw>
              </a:effectLst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s-ES" dirty="0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210" name="148 Conector recto">
                <a:extLst>
                  <a:ext uri="{FF2B5EF4-FFF2-40B4-BE49-F238E27FC236}">
                    <a16:creationId xmlns="" xmlns:a16="http://schemas.microsoft.com/office/drawing/2014/main" id="{F2A33291-F7B4-438C-97C0-91D1B737C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3758" y="1073773"/>
                <a:ext cx="2627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150 Conector recto">
                <a:extLst>
                  <a:ext uri="{FF2B5EF4-FFF2-40B4-BE49-F238E27FC236}">
                    <a16:creationId xmlns="" xmlns:a16="http://schemas.microsoft.com/office/drawing/2014/main" id="{2E3359D7-436F-4210-9F4B-D98E53A88021}"/>
                  </a:ext>
                </a:extLst>
              </p:cNvPr>
              <p:cNvCxnSpPr/>
              <p:nvPr/>
            </p:nvCxnSpPr>
            <p:spPr>
              <a:xfrm>
                <a:off x="2000275" y="1412259"/>
                <a:ext cx="286291" cy="1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165 Conector recto">
                <a:extLst>
                  <a:ext uri="{FF2B5EF4-FFF2-40B4-BE49-F238E27FC236}">
                    <a16:creationId xmlns="" xmlns:a16="http://schemas.microsoft.com/office/drawing/2014/main" id="{9EEC8758-4D62-409A-A1CF-07F70C34F8DA}"/>
                  </a:ext>
                </a:extLst>
              </p:cNvPr>
              <p:cNvCxnSpPr/>
              <p:nvPr/>
            </p:nvCxnSpPr>
            <p:spPr>
              <a:xfrm>
                <a:off x="3185080" y="1249460"/>
                <a:ext cx="214009" cy="1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167 CuadroTexto">
              <a:extLst>
                <a:ext uri="{FF2B5EF4-FFF2-40B4-BE49-F238E27FC236}">
                  <a16:creationId xmlns="" xmlns:a16="http://schemas.microsoft.com/office/drawing/2014/main" id="{889EAC52-7E7B-4BE5-BA5F-48D1CE23D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823" y="1491074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CR" sz="1800" dirty="0"/>
                <a:t>+</a:t>
              </a:r>
            </a:p>
          </p:txBody>
        </p:sp>
        <p:sp>
          <p:nvSpPr>
            <p:cNvPr id="203" name="168 CuadroTexto">
              <a:extLst>
                <a:ext uri="{FF2B5EF4-FFF2-40B4-BE49-F238E27FC236}">
                  <a16:creationId xmlns="" xmlns:a16="http://schemas.microsoft.com/office/drawing/2014/main" id="{626AA48E-9682-4B03-8278-628075DCB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8624" y="1054535"/>
              <a:ext cx="2619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CR" sz="1800" dirty="0"/>
                <a:t>-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Box 93">
                  <a:extLst>
                    <a:ext uri="{FF2B5EF4-FFF2-40B4-BE49-F238E27FC236}">
                      <a16:creationId xmlns="" xmlns:a16="http://schemas.microsoft.com/office/drawing/2014/main" id="{88702789-3F31-476B-8264-7A687CFF4DBD}"/>
                    </a:ext>
                  </a:extLst>
                </p:cNvPr>
                <p:cNvSpPr txBox="1"/>
                <p:nvPr/>
              </p:nvSpPr>
              <p:spPr>
                <a:xfrm>
                  <a:off x="3315274" y="1651784"/>
                  <a:ext cx="3735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1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100" i="1"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300" name="TextBox 93">
                  <a:extLst>
                    <a:ext uri="{FF2B5EF4-FFF2-40B4-BE49-F238E27FC236}">
                      <a16:creationId xmlns:a16="http://schemas.microsoft.com/office/drawing/2014/main" id="{88702789-3F31-476B-8264-7A687CFF4D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274" y="1651784"/>
                  <a:ext cx="373500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94">
                  <a:extLst>
                    <a:ext uri="{FF2B5EF4-FFF2-40B4-BE49-F238E27FC236}">
                      <a16:creationId xmlns="" xmlns:a16="http://schemas.microsoft.com/office/drawing/2014/main" id="{B7F17A5A-54F3-4580-A367-3A2D70FA200D}"/>
                    </a:ext>
                  </a:extLst>
                </p:cNvPr>
                <p:cNvSpPr txBox="1"/>
                <p:nvPr/>
              </p:nvSpPr>
              <p:spPr>
                <a:xfrm>
                  <a:off x="3322199" y="1076418"/>
                  <a:ext cx="3665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1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100" i="1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301" name="TextBox 94">
                  <a:extLst>
                    <a:ext uri="{FF2B5EF4-FFF2-40B4-BE49-F238E27FC236}">
                      <a16:creationId xmlns:a16="http://schemas.microsoft.com/office/drawing/2014/main" id="{B7F17A5A-54F3-4580-A367-3A2D70FA2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2199" y="1076418"/>
                  <a:ext cx="366575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2" name="Connector: Elbow 275">
            <a:extLst>
              <a:ext uri="{FF2B5EF4-FFF2-40B4-BE49-F238E27FC236}">
                <a16:creationId xmlns="" xmlns:a16="http://schemas.microsoft.com/office/drawing/2014/main" id="{684EC51B-00DF-4402-A91B-5456D1CFA23C}"/>
              </a:ext>
            </a:extLst>
          </p:cNvPr>
          <p:cNvCxnSpPr>
            <a:cxnSpLocks/>
            <a:endCxn id="209" idx="0"/>
          </p:cNvCxnSpPr>
          <p:nvPr/>
        </p:nvCxnSpPr>
        <p:spPr>
          <a:xfrm rot="5400000">
            <a:off x="6183618" y="4424267"/>
            <a:ext cx="1068799" cy="55866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278">
            <a:extLst>
              <a:ext uri="{FF2B5EF4-FFF2-40B4-BE49-F238E27FC236}">
                <a16:creationId xmlns="" xmlns:a16="http://schemas.microsoft.com/office/drawing/2014/main" id="{541C9A6F-8B97-4610-9106-F8EB9DB71F8E}"/>
              </a:ext>
            </a:extLst>
          </p:cNvPr>
          <p:cNvCxnSpPr>
            <a:cxnSpLocks/>
          </p:cNvCxnSpPr>
          <p:nvPr/>
        </p:nvCxnSpPr>
        <p:spPr>
          <a:xfrm flipV="1">
            <a:off x="4668721" y="4169202"/>
            <a:ext cx="2328629" cy="910928"/>
          </a:xfrm>
          <a:prstGeom prst="bentConnector3">
            <a:avLst>
              <a:gd name="adj1" fmla="val 1889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283">
            <a:extLst>
              <a:ext uri="{FF2B5EF4-FFF2-40B4-BE49-F238E27FC236}">
                <a16:creationId xmlns="" xmlns:a16="http://schemas.microsoft.com/office/drawing/2014/main" id="{6E5A5FE5-70A2-421C-B5D2-9EAA00CCE9C7}"/>
              </a:ext>
            </a:extLst>
          </p:cNvPr>
          <p:cNvCxnSpPr/>
          <p:nvPr/>
        </p:nvCxnSpPr>
        <p:spPr>
          <a:xfrm flipH="1">
            <a:off x="4217967" y="5086642"/>
            <a:ext cx="3975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99">
                <a:extLst>
                  <a:ext uri="{FF2B5EF4-FFF2-40B4-BE49-F238E27FC236}">
                    <a16:creationId xmlns="" xmlns:a16="http://schemas.microsoft.com/office/drawing/2014/main" id="{4FD028D7-DBDC-4B57-9048-9F981644DE63}"/>
                  </a:ext>
                </a:extLst>
              </p:cNvPr>
              <p:cNvSpPr txBox="1"/>
              <p:nvPr/>
            </p:nvSpPr>
            <p:spPr>
              <a:xfrm>
                <a:off x="7012736" y="5083317"/>
                <a:ext cx="3961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92" name="TextBox 9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FD028D7-DBDC-4B57-9048-9F981644D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736" y="5083317"/>
                <a:ext cx="396199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99">
                <a:extLst>
                  <a:ext uri="{FF2B5EF4-FFF2-40B4-BE49-F238E27FC236}">
                    <a16:creationId xmlns="" xmlns:a16="http://schemas.microsoft.com/office/drawing/2014/main" id="{59508394-EEC8-4002-9145-E0325B33077B}"/>
                  </a:ext>
                </a:extLst>
              </p:cNvPr>
              <p:cNvSpPr txBox="1"/>
              <p:nvPr/>
            </p:nvSpPr>
            <p:spPr>
              <a:xfrm>
                <a:off x="4473249" y="4639869"/>
                <a:ext cx="3438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94" name="TextBox 9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9508394-EEC8-4002-9145-E0325B33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249" y="4639869"/>
                <a:ext cx="343812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99">
                <a:extLst>
                  <a:ext uri="{FF2B5EF4-FFF2-40B4-BE49-F238E27FC236}">
                    <a16:creationId xmlns="" xmlns:a16="http://schemas.microsoft.com/office/drawing/2014/main" id="{0EEF87D3-D234-4E03-AFA9-47D5D0F0A47B}"/>
                  </a:ext>
                </a:extLst>
              </p:cNvPr>
              <p:cNvSpPr txBox="1"/>
              <p:nvPr/>
            </p:nvSpPr>
            <p:spPr>
              <a:xfrm>
                <a:off x="3846455" y="4916201"/>
                <a:ext cx="371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97" name="TextBox 9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EEF87D3-D234-4E03-AFA9-47D5D0F0A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455" y="4916201"/>
                <a:ext cx="371512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8" name="Group 140">
            <a:extLst>
              <a:ext uri="{FF2B5EF4-FFF2-40B4-BE49-F238E27FC236}">
                <a16:creationId xmlns="" xmlns:a16="http://schemas.microsoft.com/office/drawing/2014/main" id="{85B1C664-090C-410D-969E-76BFFEC47DE9}"/>
              </a:ext>
            </a:extLst>
          </p:cNvPr>
          <p:cNvGrpSpPr/>
          <p:nvPr/>
        </p:nvGrpSpPr>
        <p:grpSpPr>
          <a:xfrm rot="5400000">
            <a:off x="6560219" y="5164883"/>
            <a:ext cx="239853" cy="170746"/>
            <a:chOff x="7036105" y="1736154"/>
            <a:chExt cx="239853" cy="170746"/>
          </a:xfrm>
        </p:grpSpPr>
        <p:sp>
          <p:nvSpPr>
            <p:cNvPr id="199" name="Isosceles Triangle 113">
              <a:extLst>
                <a:ext uri="{FF2B5EF4-FFF2-40B4-BE49-F238E27FC236}">
                  <a16:creationId xmlns="" xmlns:a16="http://schemas.microsoft.com/office/drawing/2014/main" id="{858F66A1-A22D-4EBA-AEFB-D461785E158E}"/>
                </a:ext>
              </a:extLst>
            </p:cNvPr>
            <p:cNvSpPr/>
            <p:nvPr/>
          </p:nvSpPr>
          <p:spPr>
            <a:xfrm>
              <a:off x="7036105" y="1736154"/>
              <a:ext cx="236092" cy="17074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Straight Connector 125">
              <a:extLst>
                <a:ext uri="{FF2B5EF4-FFF2-40B4-BE49-F238E27FC236}">
                  <a16:creationId xmlns="" xmlns:a16="http://schemas.microsoft.com/office/drawing/2014/main" id="{E100DA8A-B026-497B-9939-92D742C67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6105" y="1736154"/>
              <a:ext cx="2398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50">
            <a:extLst>
              <a:ext uri="{FF2B5EF4-FFF2-40B4-BE49-F238E27FC236}">
                <a16:creationId xmlns="" xmlns:a16="http://schemas.microsoft.com/office/drawing/2014/main" id="{9A02DC1F-D1FE-40C0-A622-D32AB2109B69}"/>
              </a:ext>
            </a:extLst>
          </p:cNvPr>
          <p:cNvGrpSpPr>
            <a:grpSpLocks/>
          </p:cNvGrpSpPr>
          <p:nvPr/>
        </p:nvGrpSpPr>
        <p:grpSpPr bwMode="auto">
          <a:xfrm>
            <a:off x="4343447" y="5674017"/>
            <a:ext cx="285781" cy="185648"/>
            <a:chOff x="4332" y="3113"/>
            <a:chExt cx="272" cy="189"/>
          </a:xfrm>
        </p:grpSpPr>
        <p:sp>
          <p:nvSpPr>
            <p:cNvPr id="214" name="Line 51">
              <a:extLst>
                <a:ext uri="{FF2B5EF4-FFF2-40B4-BE49-F238E27FC236}">
                  <a16:creationId xmlns="" xmlns:a16="http://schemas.microsoft.com/office/drawing/2014/main" id="{C91F978D-9F70-4BE2-B6CD-783C345FEB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216" name="Line 52">
              <a:extLst>
                <a:ext uri="{FF2B5EF4-FFF2-40B4-BE49-F238E27FC236}">
                  <a16:creationId xmlns="" xmlns:a16="http://schemas.microsoft.com/office/drawing/2014/main" id="{4469B3B5-8F72-408B-9473-B93394573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217" name="Line 53">
              <a:extLst>
                <a:ext uri="{FF2B5EF4-FFF2-40B4-BE49-F238E27FC236}">
                  <a16:creationId xmlns="" xmlns:a16="http://schemas.microsoft.com/office/drawing/2014/main" id="{3BCE0E20-D665-4965-92FA-5939953D9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219" name="Line 54">
              <a:extLst>
                <a:ext uri="{FF2B5EF4-FFF2-40B4-BE49-F238E27FC236}">
                  <a16:creationId xmlns="" xmlns:a16="http://schemas.microsoft.com/office/drawing/2014/main" id="{C78A6F65-C8DF-4873-AEB1-558D0AC39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</p:grpSp>
      <p:cxnSp>
        <p:nvCxnSpPr>
          <p:cNvPr id="220" name="Connector: Elbow 115">
            <a:extLst>
              <a:ext uri="{FF2B5EF4-FFF2-40B4-BE49-F238E27FC236}">
                <a16:creationId xmlns="" xmlns:a16="http://schemas.microsoft.com/office/drawing/2014/main" id="{E3115747-D89A-409D-BDF3-479652818A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89213" y="5441235"/>
            <a:ext cx="749368" cy="237653"/>
          </a:xfrm>
          <a:prstGeom prst="bentConnector4">
            <a:avLst>
              <a:gd name="adj1" fmla="val -20645"/>
              <a:gd name="adj2" fmla="val 50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66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593</Words>
  <Application>Microsoft Office PowerPoint</Application>
  <PresentationFormat>Personalizado</PresentationFormat>
  <Paragraphs>98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Ramirez Antillon</dc:creator>
  <cp:lastModifiedBy>Ramírez Antillón Ignacio</cp:lastModifiedBy>
  <cp:revision>65</cp:revision>
  <dcterms:created xsi:type="dcterms:W3CDTF">2017-09-20T01:20:29Z</dcterms:created>
  <dcterms:modified xsi:type="dcterms:W3CDTF">2018-05-14T18:48:44Z</dcterms:modified>
</cp:coreProperties>
</file>