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C612CB-E6C0-49CF-BFE0-8B928358A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4561E4-EE59-4D9E-BFAA-9D9C6C647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51C3AD-EA86-4CAB-848F-129EAD84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339-7457-49BE-8DF3-84AE265FA7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2B5023-154A-4BA7-8651-34EBE99F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499D43-D4E2-46C1-B84E-A4C86AAA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25E146-7B5C-4895-96A4-444A5E63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B3CFDC2-2AD2-456A-B948-2E1E1A423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1481B1-568A-4521-A59D-4223EF33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339-7457-49BE-8DF3-84AE265FA7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100A1F-AA07-4B71-86EE-88CBD930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B55B97-5217-4BF0-B925-F27E99B6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3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FA1191E-FF18-4F06-A182-B44943364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D6C444F-600B-44A9-A3F6-B3F72817B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45A8AD-3F50-4EA1-95CB-1991FD74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339-7457-49BE-8DF3-84AE265FA7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FAF3CB-E50F-4AFA-A6E5-FAE399F2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E3EDE9-743E-4E2C-BB1C-FCE382B8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5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4F8A4F-074F-43B6-AF45-9C5E77A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A4916D-35EE-45BB-927D-214C85FD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6EA31A-9DF3-43AB-A0CE-E12D3219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339-7457-49BE-8DF3-84AE265FA7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5A87E8-7D62-4736-AE55-7760BFE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F15D12-1E5E-45FF-A0AE-1D9C9AEF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1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593B61-061F-4055-9D44-18201F56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8E6FD6-AA67-43D4-96B7-C8BB9738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E698F6-D072-43E9-82AC-9B974F2E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339-7457-49BE-8DF3-84AE265FA7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4131D6-16F7-4243-9723-470F0021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97DC18-A363-45AA-896C-0AC274C1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7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097A4-42B2-4659-8875-1C87FBB7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21FEEC-E4B1-4E63-AF6F-056D9DC33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CEC790-3A15-4263-AD9C-35B4992D3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38CD9D-CF33-441F-9927-FC4BA570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339-7457-49BE-8DF3-84AE265FA7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D83141-7902-4A9E-9E5D-B743C5DD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E179FD-1846-4D57-B6E9-B9E6C8AE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5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A10CD0-46B1-4059-A922-EE7D0FFF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BCEDDD-CA90-48A0-BCFE-98D732EDB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ECCF85-5883-4F9F-A00D-5AA1EE64C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67084A5-DDD9-4195-8E23-5B2DFDD0A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7BCEE15-28F0-4E24-8FC1-6FCAB30CD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DB225D3-DAF3-4F02-8CBC-8154628F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339-7457-49BE-8DF3-84AE265FA7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9438F0D-564A-4C83-8326-6DF43EE8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39ABD7B-16F6-4806-84B7-73093FDE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4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C6925F-0061-4A3C-8FE3-F125C577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54D8437-7250-47CE-AEAC-A1A745CD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339-7457-49BE-8DF3-84AE265FA7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E7F50D6-5C49-4C22-AA1D-FB74DB05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6E3D1C-B617-4FCA-B1FE-4ACE6488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0C7D3-1757-4464-86E0-470E7B74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339-7457-49BE-8DF3-84AE265FA7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28C52E0-88A8-41C7-89F5-7BA5EF7D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52C4DC6-600D-4A54-A8AC-0B570054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0CB47-6972-47F2-BD38-D0A62293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FD0035-10D4-44D1-AB5B-343267A09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80B64F-D929-4EB2-A457-B41208DBA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2813AA-9CF6-42DB-B192-8DEAC5E7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339-7457-49BE-8DF3-84AE265FA7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099696-85A3-4984-88D8-6849B17E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60FFC40-FF12-4C85-B8DC-58214E35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7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F1ADDF-DFED-41F4-9E41-517DF04E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C248220-CDB7-4384-BA4D-F09D6EACC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2303E8-EABF-4A1B-8328-950B2D30D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6B85FC-F004-4E7B-8734-18222444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339-7457-49BE-8DF3-84AE265FA7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E6C797-25D7-4CD7-A55E-6D1E9725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CABF15-BFCD-4450-ABF3-E5BE63D6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0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1B11E2-F69D-4D14-94A4-784289AE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1E5CC8-EB57-4A32-BDE3-A42C5851C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D22412-6BCD-4E42-BA51-CB0406CEF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C339-7457-49BE-8DF3-84AE265FA7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685ED0-FC76-4235-BAAE-F1A9C656F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A28A79-B203-4F30-A6AF-8BE214FCA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42C91-4749-49EA-8E72-2E3AB518C4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9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FDD926F-AE64-4D77-A224-DA628DFE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899" y="3981257"/>
            <a:ext cx="3091312" cy="2810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6D8D9D5-5FAC-409D-839F-405B2E327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001" y="74374"/>
            <a:ext cx="3476263" cy="3760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7F97083-C45D-42E7-8E4C-54176B643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038"/>
            <a:ext cx="5153025" cy="2819400"/>
          </a:xfrm>
          <a:prstGeom prst="rect">
            <a:avLst/>
          </a:prstGeom>
        </p:spPr>
      </p:pic>
      <p:grpSp>
        <p:nvGrpSpPr>
          <p:cNvPr id="255" name="Group 254">
            <a:extLst>
              <a:ext uri="{FF2B5EF4-FFF2-40B4-BE49-F238E27FC236}">
                <a16:creationId xmlns:a16="http://schemas.microsoft.com/office/drawing/2014/main" xmlns="" id="{F1EDDC55-4E3A-42AD-BAC0-3B481FC33496}"/>
              </a:ext>
            </a:extLst>
          </p:cNvPr>
          <p:cNvGrpSpPr/>
          <p:nvPr/>
        </p:nvGrpSpPr>
        <p:grpSpPr>
          <a:xfrm>
            <a:off x="365627" y="3046957"/>
            <a:ext cx="7053615" cy="3640656"/>
            <a:chOff x="365627" y="3046957"/>
            <a:chExt cx="7053615" cy="3640656"/>
          </a:xfrm>
        </p:grpSpPr>
        <p:grpSp>
          <p:nvGrpSpPr>
            <p:cNvPr id="63" name="Group 89">
              <a:extLst>
                <a:ext uri="{FF2B5EF4-FFF2-40B4-BE49-F238E27FC236}">
                  <a16:creationId xmlns:a16="http://schemas.microsoft.com/office/drawing/2014/main" xmlns="" id="{CBF24A46-5610-46C5-9673-EC3A5047D7E5}"/>
                </a:ext>
              </a:extLst>
            </p:cNvPr>
            <p:cNvGrpSpPr/>
            <p:nvPr/>
          </p:nvGrpSpPr>
          <p:grpSpPr>
            <a:xfrm>
              <a:off x="2322120" y="3903204"/>
              <a:ext cx="2379952" cy="978079"/>
              <a:chOff x="2492510" y="1027404"/>
              <a:chExt cx="2379952" cy="978079"/>
            </a:xfrm>
          </p:grpSpPr>
          <p:grpSp>
            <p:nvGrpSpPr>
              <p:cNvPr id="115" name="166 Grupo">
                <a:extLst>
                  <a:ext uri="{FF2B5EF4-FFF2-40B4-BE49-F238E27FC236}">
                    <a16:creationId xmlns:a16="http://schemas.microsoft.com/office/drawing/2014/main" xmlns="" id="{1512DCEC-7043-4F5D-81B0-885274F4B7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2510" y="1037905"/>
                <a:ext cx="2379952" cy="915987"/>
                <a:chOff x="1274325" y="857233"/>
                <a:chExt cx="2124764" cy="785818"/>
              </a:xfrm>
            </p:grpSpPr>
            <p:sp>
              <p:nvSpPr>
                <p:cNvPr id="129" name="146 Triángulo isósceles">
                  <a:extLst>
                    <a:ext uri="{FF2B5EF4-FFF2-40B4-BE49-F238E27FC236}">
                      <a16:creationId xmlns:a16="http://schemas.microsoft.com/office/drawing/2014/main" xmlns="" id="{39A7DAB4-BEC4-45B8-BE22-A1487DFC11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57773" y="785982"/>
                  <a:ext cx="785818" cy="92831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CE6F2"/>
                </a:solidFill>
                <a:ln w="25400" algn="ctr">
                  <a:solidFill>
                    <a:srgbClr val="8EB4E3"/>
                  </a:solidFill>
                  <a:miter lim="800000"/>
                  <a:headEnd/>
                  <a:tailEnd/>
                </a:ln>
                <a:effectLst>
                  <a:outerShdw dist="38100" dir="5400000" algn="t" rotWithShape="0">
                    <a:srgbClr val="000000">
                      <a:alpha val="39999"/>
                    </a:srgbClr>
                  </a:outerShdw>
                </a:effectLst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s-ES" dirty="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130" name="148 Conector recto">
                  <a:extLst>
                    <a:ext uri="{FF2B5EF4-FFF2-40B4-BE49-F238E27FC236}">
                      <a16:creationId xmlns:a16="http://schemas.microsoft.com/office/drawing/2014/main" xmlns="" id="{08FCDEF7-FF91-40B8-85CB-537AB61C2F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4325" y="1073773"/>
                  <a:ext cx="10121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150 Conector recto">
                  <a:extLst>
                    <a:ext uri="{FF2B5EF4-FFF2-40B4-BE49-F238E27FC236}">
                      <a16:creationId xmlns:a16="http://schemas.microsoft.com/office/drawing/2014/main" xmlns="" id="{B45D34C8-C02F-4CCB-8E12-69DBD396CE7E}"/>
                    </a:ext>
                  </a:extLst>
                </p:cNvPr>
                <p:cNvCxnSpPr/>
                <p:nvPr/>
              </p:nvCxnSpPr>
              <p:spPr>
                <a:xfrm>
                  <a:off x="2000275" y="1412259"/>
                  <a:ext cx="286291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165 Conector recto">
                  <a:extLst>
                    <a:ext uri="{FF2B5EF4-FFF2-40B4-BE49-F238E27FC236}">
                      <a16:creationId xmlns:a16="http://schemas.microsoft.com/office/drawing/2014/main" xmlns="" id="{705CDC95-5394-495D-9CA0-85439D401817}"/>
                    </a:ext>
                  </a:extLst>
                </p:cNvPr>
                <p:cNvCxnSpPr/>
                <p:nvPr/>
              </p:nvCxnSpPr>
              <p:spPr>
                <a:xfrm>
                  <a:off x="3185080" y="1249460"/>
                  <a:ext cx="214009" cy="13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167 CuadroTexto">
                <a:extLst>
                  <a:ext uri="{FF2B5EF4-FFF2-40B4-BE49-F238E27FC236}">
                    <a16:creationId xmlns:a16="http://schemas.microsoft.com/office/drawing/2014/main" xmlns="" id="{FF061EE3-C6F4-45F1-94C6-6CB35D3D7D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6623" y="1079841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 dirty="0"/>
                  <a:t>+</a:t>
                </a:r>
              </a:p>
            </p:txBody>
          </p:sp>
          <p:sp>
            <p:nvSpPr>
              <p:cNvPr id="117" name="168 CuadroTexto">
                <a:extLst>
                  <a:ext uri="{FF2B5EF4-FFF2-40B4-BE49-F238E27FC236}">
                    <a16:creationId xmlns:a16="http://schemas.microsoft.com/office/drawing/2014/main" xmlns="" id="{AF7B2A8B-D2F3-4AA7-B1D9-4BAA441D1F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3536" y="1512158"/>
                <a:ext cx="2619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CR" sz="1800"/>
                  <a:t>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93">
                    <a:extLst>
                      <a:ext uri="{FF2B5EF4-FFF2-40B4-BE49-F238E27FC236}">
                        <a16:creationId xmlns:a16="http://schemas.microsoft.com/office/drawing/2014/main" xmlns="" id="{8EAC8360-8DD3-4081-9485-9CC336A7272A}"/>
                      </a:ext>
                    </a:extLst>
                  </p:cNvPr>
                  <p:cNvSpPr txBox="1"/>
                  <p:nvPr/>
                </p:nvSpPr>
                <p:spPr>
                  <a:xfrm>
                    <a:off x="3331951" y="1063745"/>
                    <a:ext cx="37350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10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100" dirty="0"/>
                  </a:p>
                </p:txBody>
              </p:sp>
            </mc:Choice>
            <mc:Fallback xmlns="">
              <p:sp>
                <p:nvSpPr>
                  <p:cNvPr id="118" name="TextBox 93">
                    <a:extLst>
                      <a:ext uri="{FF2B5EF4-FFF2-40B4-BE49-F238E27FC236}">
                        <a16:creationId xmlns:a16="http://schemas.microsoft.com/office/drawing/2014/main" id="{8EAC8360-8DD3-4081-9485-9CC336A727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1951" y="1063745"/>
                    <a:ext cx="373500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94">
                    <a:extLst>
                      <a:ext uri="{FF2B5EF4-FFF2-40B4-BE49-F238E27FC236}">
                        <a16:creationId xmlns:a16="http://schemas.microsoft.com/office/drawing/2014/main" xmlns="" id="{646C0D56-E692-4429-BDE3-32C67F4F505B}"/>
                      </a:ext>
                    </a:extLst>
                  </p:cNvPr>
                  <p:cNvSpPr txBox="1"/>
                  <p:nvPr/>
                </p:nvSpPr>
                <p:spPr>
                  <a:xfrm>
                    <a:off x="3309847" y="1677077"/>
                    <a:ext cx="36657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10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100" dirty="0"/>
                  </a:p>
                </p:txBody>
              </p:sp>
            </mc:Choice>
            <mc:Fallback xmlns="">
              <p:sp>
                <p:nvSpPr>
                  <p:cNvPr id="119" name="TextBox 94">
                    <a:extLst>
                      <a:ext uri="{FF2B5EF4-FFF2-40B4-BE49-F238E27FC236}">
                        <a16:creationId xmlns:a16="http://schemas.microsoft.com/office/drawing/2014/main" id="{646C0D56-E692-4429-BDE3-32C67F4F50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9847" y="1677077"/>
                    <a:ext cx="366575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0" name="Group 96">
                <a:extLst>
                  <a:ext uri="{FF2B5EF4-FFF2-40B4-BE49-F238E27FC236}">
                    <a16:creationId xmlns:a16="http://schemas.microsoft.com/office/drawing/2014/main" xmlns="" id="{30351611-E310-4435-BC88-FC5078C95669}"/>
                  </a:ext>
                </a:extLst>
              </p:cNvPr>
              <p:cNvGrpSpPr/>
              <p:nvPr/>
            </p:nvGrpSpPr>
            <p:grpSpPr>
              <a:xfrm>
                <a:off x="4425371" y="1027404"/>
                <a:ext cx="59928" cy="978079"/>
                <a:chOff x="4425371" y="1027404"/>
                <a:chExt cx="59928" cy="978079"/>
              </a:xfrm>
            </p:grpSpPr>
            <p:grpSp>
              <p:nvGrpSpPr>
                <p:cNvPr id="121" name="Group 97">
                  <a:extLst>
                    <a:ext uri="{FF2B5EF4-FFF2-40B4-BE49-F238E27FC236}">
                      <a16:creationId xmlns:a16="http://schemas.microsoft.com/office/drawing/2014/main" xmlns="" id="{2D34EA60-D7F9-4598-BB58-71BEDB89BB2F}"/>
                    </a:ext>
                  </a:extLst>
                </p:cNvPr>
                <p:cNvGrpSpPr/>
                <p:nvPr/>
              </p:nvGrpSpPr>
              <p:grpSpPr>
                <a:xfrm>
                  <a:off x="4425371" y="1027404"/>
                  <a:ext cx="59928" cy="377214"/>
                  <a:chOff x="5419668" y="521504"/>
                  <a:chExt cx="119856" cy="866092"/>
                </a:xfrm>
              </p:grpSpPr>
              <p:sp>
                <p:nvSpPr>
                  <p:cNvPr id="127" name="Oval 103">
                    <a:extLst>
                      <a:ext uri="{FF2B5EF4-FFF2-40B4-BE49-F238E27FC236}">
                        <a16:creationId xmlns:a16="http://schemas.microsoft.com/office/drawing/2014/main" xmlns="" id="{0580106A-3B81-4997-99D0-B734B5E0F8F0}"/>
                      </a:ext>
                    </a:extLst>
                  </p:cNvPr>
                  <p:cNvSpPr/>
                  <p:nvPr/>
                </p:nvSpPr>
                <p:spPr>
                  <a:xfrm>
                    <a:off x="5419668" y="521504"/>
                    <a:ext cx="119856" cy="16687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/>
                  </a:p>
                </p:txBody>
              </p:sp>
              <p:cxnSp>
                <p:nvCxnSpPr>
                  <p:cNvPr id="128" name="Straight Connector 104">
                    <a:extLst>
                      <a:ext uri="{FF2B5EF4-FFF2-40B4-BE49-F238E27FC236}">
                        <a16:creationId xmlns:a16="http://schemas.microsoft.com/office/drawing/2014/main" xmlns="" id="{59498AF6-9A5B-4108-BEEF-DA6B8C1F04EA}"/>
                      </a:ext>
                    </a:extLst>
                  </p:cNvPr>
                  <p:cNvCxnSpPr>
                    <a:stCxn id="127" idx="4"/>
                  </p:cNvCxnSpPr>
                  <p:nvPr/>
                </p:nvCxnSpPr>
                <p:spPr>
                  <a:xfrm>
                    <a:off x="5479596" y="688386"/>
                    <a:ext cx="0" cy="69921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Group 98">
                  <a:extLst>
                    <a:ext uri="{FF2B5EF4-FFF2-40B4-BE49-F238E27FC236}">
                      <a16:creationId xmlns:a16="http://schemas.microsoft.com/office/drawing/2014/main" xmlns="" id="{E59EADEB-7F4B-47E9-850F-747DC2176DA1}"/>
                    </a:ext>
                  </a:extLst>
                </p:cNvPr>
                <p:cNvGrpSpPr/>
                <p:nvPr/>
              </p:nvGrpSpPr>
              <p:grpSpPr>
                <a:xfrm rot="10800000">
                  <a:off x="4430990" y="1628269"/>
                  <a:ext cx="53682" cy="377214"/>
                  <a:chOff x="4359189" y="476668"/>
                  <a:chExt cx="119856" cy="866090"/>
                </a:xfrm>
              </p:grpSpPr>
              <p:sp>
                <p:nvSpPr>
                  <p:cNvPr id="125" name="Oval 101">
                    <a:extLst>
                      <a:ext uri="{FF2B5EF4-FFF2-40B4-BE49-F238E27FC236}">
                        <a16:creationId xmlns:a16="http://schemas.microsoft.com/office/drawing/2014/main" xmlns="" id="{38E42180-3A11-466C-8B91-2AC47D8033FF}"/>
                      </a:ext>
                    </a:extLst>
                  </p:cNvPr>
                  <p:cNvSpPr/>
                  <p:nvPr/>
                </p:nvSpPr>
                <p:spPr>
                  <a:xfrm>
                    <a:off x="4359189" y="476668"/>
                    <a:ext cx="119856" cy="16687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/>
                  </a:p>
                </p:txBody>
              </p:sp>
              <p:cxnSp>
                <p:nvCxnSpPr>
                  <p:cNvPr id="126" name="Straight Connector 102">
                    <a:extLst>
                      <a:ext uri="{FF2B5EF4-FFF2-40B4-BE49-F238E27FC236}">
                        <a16:creationId xmlns:a16="http://schemas.microsoft.com/office/drawing/2014/main" xmlns="" id="{CA2E940D-A9AA-42B8-8837-3B3680A9E9D3}"/>
                      </a:ext>
                    </a:extLst>
                  </p:cNvPr>
                  <p:cNvCxnSpPr>
                    <a:stCxn id="125" idx="4"/>
                  </p:cNvCxnSpPr>
                  <p:nvPr/>
                </p:nvCxnSpPr>
                <p:spPr>
                  <a:xfrm rot="10800000" flipV="1">
                    <a:off x="4419117" y="643547"/>
                    <a:ext cx="0" cy="69921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xmlns="" id="{D23F0259-E33A-4F43-9CE9-77BF61E403D6}"/>
                </a:ext>
              </a:extLst>
            </p:cNvPr>
            <p:cNvCxnSpPr>
              <a:cxnSpLocks/>
              <a:stCxn id="127" idx="0"/>
              <a:endCxn id="148" idx="3"/>
            </p:cNvCxnSpPr>
            <p:nvPr/>
          </p:nvCxnSpPr>
          <p:spPr>
            <a:xfrm rot="16200000" flipV="1">
              <a:off x="2211255" y="1829514"/>
              <a:ext cx="702358" cy="344502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8">
              <a:extLst>
                <a:ext uri="{FF2B5EF4-FFF2-40B4-BE49-F238E27FC236}">
                  <a16:creationId xmlns:a16="http://schemas.microsoft.com/office/drawing/2014/main" xmlns="" id="{4CD111D2-3BF7-4087-8287-88E406E3BE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546069" y="4514177"/>
              <a:ext cx="209914" cy="392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2" name="Group 50">
              <a:extLst>
                <a:ext uri="{FF2B5EF4-FFF2-40B4-BE49-F238E27FC236}">
                  <a16:creationId xmlns:a16="http://schemas.microsoft.com/office/drawing/2014/main" xmlns="" id="{42A439AE-B4D6-4818-8E28-1695FD93BA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9762" y="6501965"/>
              <a:ext cx="285781" cy="185648"/>
              <a:chOff x="4332" y="3113"/>
              <a:chExt cx="272" cy="189"/>
            </a:xfrm>
          </p:grpSpPr>
          <p:sp>
            <p:nvSpPr>
              <p:cNvPr id="84" name="Line 51">
                <a:extLst>
                  <a:ext uri="{FF2B5EF4-FFF2-40B4-BE49-F238E27FC236}">
                    <a16:creationId xmlns:a16="http://schemas.microsoft.com/office/drawing/2014/main" xmlns="" id="{E6BC5552-D264-4F20-8DC0-A22192447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85" name="Line 52">
                <a:extLst>
                  <a:ext uri="{FF2B5EF4-FFF2-40B4-BE49-F238E27FC236}">
                    <a16:creationId xmlns:a16="http://schemas.microsoft.com/office/drawing/2014/main" xmlns="" id="{21E0211C-158A-45D1-B068-88255A021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86" name="Line 53">
                <a:extLst>
                  <a:ext uri="{FF2B5EF4-FFF2-40B4-BE49-F238E27FC236}">
                    <a16:creationId xmlns:a16="http://schemas.microsoft.com/office/drawing/2014/main" xmlns="" id="{D58C9B0F-AFC8-4E2C-9E24-6E748984F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87" name="Line 54">
                <a:extLst>
                  <a:ext uri="{FF2B5EF4-FFF2-40B4-BE49-F238E27FC236}">
                    <a16:creationId xmlns:a16="http://schemas.microsoft.com/office/drawing/2014/main" xmlns="" id="{63BF90EF-A7D7-46FB-B866-8683F7B229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R"/>
              </a:p>
            </p:txBody>
          </p:sp>
        </p:grpSp>
        <p:cxnSp>
          <p:nvCxnSpPr>
            <p:cNvPr id="83" name="563 Conector angular">
              <a:extLst>
                <a:ext uri="{FF2B5EF4-FFF2-40B4-BE49-F238E27FC236}">
                  <a16:creationId xmlns:a16="http://schemas.microsoft.com/office/drawing/2014/main" xmlns="" id="{E40EF371-33A6-4612-AE70-DD739ABDDBCD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5555698" y="4482976"/>
              <a:ext cx="334448" cy="12700"/>
            </a:xfrm>
            <a:prstGeom prst="bentConnector3">
              <a:avLst>
                <a:gd name="adj1" fmla="val 8968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22DB68B0-BEE4-4F3F-9193-BDDB59E53058}"/>
                </a:ext>
              </a:extLst>
            </p:cNvPr>
            <p:cNvCxnSpPr>
              <a:cxnSpLocks/>
            </p:cNvCxnSpPr>
            <p:nvPr/>
          </p:nvCxnSpPr>
          <p:spPr>
            <a:xfrm>
              <a:off x="4686721" y="4370904"/>
              <a:ext cx="7073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xmlns="" id="{1DD29213-B85F-4EA5-A70B-6B433844230F}"/>
                </a:ext>
              </a:extLst>
            </p:cNvPr>
            <p:cNvGrpSpPr/>
            <p:nvPr/>
          </p:nvGrpSpPr>
          <p:grpSpPr>
            <a:xfrm>
              <a:off x="2221351" y="3436827"/>
              <a:ext cx="204340" cy="466378"/>
              <a:chOff x="701021" y="3755409"/>
              <a:chExt cx="274701" cy="557898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xmlns="" id="{A88AE5D6-90E5-4C99-9814-BA9D72DCF333}"/>
                  </a:ext>
                </a:extLst>
              </p:cNvPr>
              <p:cNvSpPr/>
              <p:nvPr/>
            </p:nvSpPr>
            <p:spPr>
              <a:xfrm>
                <a:off x="704789" y="3755409"/>
                <a:ext cx="270933" cy="3654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xmlns="" id="{9F92C104-61D1-41B9-9723-CF9A9159650C}"/>
                  </a:ext>
                </a:extLst>
              </p:cNvPr>
              <p:cNvSpPr/>
              <p:nvPr/>
            </p:nvSpPr>
            <p:spPr>
              <a:xfrm>
                <a:off x="701021" y="3947813"/>
                <a:ext cx="270933" cy="3654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xmlns="" id="{22D4D6C2-1102-4AF1-9D9A-F442373DB3B7}"/>
                </a:ext>
              </a:extLst>
            </p:cNvPr>
            <p:cNvGrpSpPr/>
            <p:nvPr/>
          </p:nvGrpSpPr>
          <p:grpSpPr>
            <a:xfrm>
              <a:off x="2142381" y="4321373"/>
              <a:ext cx="283310" cy="231455"/>
              <a:chOff x="5923128" y="2770496"/>
              <a:chExt cx="859809" cy="832513"/>
            </a:xfrm>
          </p:grpSpPr>
          <p:sp>
            <p:nvSpPr>
              <p:cNvPr id="137" name="Isosceles Triangle 136">
                <a:extLst>
                  <a:ext uri="{FF2B5EF4-FFF2-40B4-BE49-F238E27FC236}">
                    <a16:creationId xmlns:a16="http://schemas.microsoft.com/office/drawing/2014/main" xmlns="" id="{7BB32A66-F4CA-4287-80EC-F6B77874A3F3}"/>
                  </a:ext>
                </a:extLst>
              </p:cNvPr>
              <p:cNvSpPr/>
              <p:nvPr/>
            </p:nvSpPr>
            <p:spPr>
              <a:xfrm>
                <a:off x="6066428" y="2988859"/>
                <a:ext cx="716509" cy="61415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A0E450B7-4295-4C70-A92E-54493229535E}"/>
                  </a:ext>
                </a:extLst>
              </p:cNvPr>
              <p:cNvSpPr/>
              <p:nvPr/>
            </p:nvSpPr>
            <p:spPr>
              <a:xfrm>
                <a:off x="5923128" y="2770496"/>
                <a:ext cx="859809" cy="382137"/>
              </a:xfrm>
              <a:custGeom>
                <a:avLst/>
                <a:gdLst>
                  <a:gd name="connsiteX0" fmla="*/ 0 w 859809"/>
                  <a:gd name="connsiteY0" fmla="*/ 382137 h 382137"/>
                  <a:gd name="connsiteX1" fmla="*/ 177421 w 859809"/>
                  <a:gd name="connsiteY1" fmla="*/ 177420 h 382137"/>
                  <a:gd name="connsiteX2" fmla="*/ 491320 w 859809"/>
                  <a:gd name="connsiteY2" fmla="*/ 218364 h 382137"/>
                  <a:gd name="connsiteX3" fmla="*/ 791571 w 859809"/>
                  <a:gd name="connsiteY3" fmla="*/ 163773 h 382137"/>
                  <a:gd name="connsiteX4" fmla="*/ 859809 w 859809"/>
                  <a:gd name="connsiteY4" fmla="*/ 0 h 38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9809" h="382137">
                    <a:moveTo>
                      <a:pt x="0" y="382137"/>
                    </a:moveTo>
                    <a:cubicBezTo>
                      <a:pt x="47767" y="293426"/>
                      <a:pt x="95534" y="204716"/>
                      <a:pt x="177421" y="177420"/>
                    </a:cubicBezTo>
                    <a:cubicBezTo>
                      <a:pt x="259308" y="150124"/>
                      <a:pt x="388962" y="220638"/>
                      <a:pt x="491320" y="218364"/>
                    </a:cubicBezTo>
                    <a:cubicBezTo>
                      <a:pt x="593678" y="216090"/>
                      <a:pt x="730156" y="200167"/>
                      <a:pt x="791571" y="163773"/>
                    </a:cubicBezTo>
                    <a:cubicBezTo>
                      <a:pt x="852986" y="127379"/>
                      <a:pt x="856397" y="63689"/>
                      <a:pt x="859809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A83382C7-9E86-43F4-913A-99C62F637976}"/>
                </a:ext>
              </a:extLst>
            </p:cNvPr>
            <p:cNvCxnSpPr>
              <a:cxnSpLocks/>
              <a:stCxn id="133" idx="4"/>
            </p:cNvCxnSpPr>
            <p:nvPr/>
          </p:nvCxnSpPr>
          <p:spPr>
            <a:xfrm flipH="1">
              <a:off x="2308063" y="3903205"/>
              <a:ext cx="14057" cy="1755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xmlns="" id="{7E111829-3273-47DF-BB23-548B2ED1A213}"/>
                </a:ext>
              </a:extLst>
            </p:cNvPr>
            <p:cNvCxnSpPr/>
            <p:nvPr/>
          </p:nvCxnSpPr>
          <p:spPr>
            <a:xfrm>
              <a:off x="2142381" y="3491207"/>
              <a:ext cx="0" cy="379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99">
                  <a:extLst>
                    <a:ext uri="{FF2B5EF4-FFF2-40B4-BE49-F238E27FC236}">
                      <a16:creationId xmlns:a16="http://schemas.microsoft.com/office/drawing/2014/main" xmlns="" id="{B7EE2BE4-F27C-48F2-9C5A-6310F10C28CE}"/>
                    </a:ext>
                  </a:extLst>
                </p:cNvPr>
                <p:cNvSpPr txBox="1"/>
                <p:nvPr/>
              </p:nvSpPr>
              <p:spPr>
                <a:xfrm>
                  <a:off x="1462661" y="3537282"/>
                  <a:ext cx="67691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50 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45" name="TextBox 99">
                  <a:extLst>
                    <a:ext uri="{FF2B5EF4-FFF2-40B4-BE49-F238E27FC236}">
                      <a16:creationId xmlns:a16="http://schemas.microsoft.com/office/drawing/2014/main" id="{B7EE2BE4-F27C-48F2-9C5A-6310F10C2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2661" y="3537282"/>
                  <a:ext cx="676917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99">
                  <a:extLst>
                    <a:ext uri="{FF2B5EF4-FFF2-40B4-BE49-F238E27FC236}">
                      <a16:creationId xmlns:a16="http://schemas.microsoft.com/office/drawing/2014/main" xmlns="" id="{59814B2F-BC81-467D-A545-E371C9F3ABDD}"/>
                    </a:ext>
                  </a:extLst>
                </p:cNvPr>
                <p:cNvSpPr txBox="1"/>
                <p:nvPr/>
              </p:nvSpPr>
              <p:spPr>
                <a:xfrm>
                  <a:off x="1570023" y="4369274"/>
                  <a:ext cx="618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1.2 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46" name="TextBox 99">
                  <a:extLst>
                    <a:ext uri="{FF2B5EF4-FFF2-40B4-BE49-F238E27FC236}">
                      <a16:creationId xmlns:a16="http://schemas.microsoft.com/office/drawing/2014/main" id="{59814B2F-BC81-467D-A545-E371C9F3AB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023" y="4369274"/>
                  <a:ext cx="618374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99">
                  <a:extLst>
                    <a:ext uri="{FF2B5EF4-FFF2-40B4-BE49-F238E27FC236}">
                      <a16:creationId xmlns:a16="http://schemas.microsoft.com/office/drawing/2014/main" xmlns="" id="{E27D8D3D-181D-483E-BFAF-2AA9239974A5}"/>
                    </a:ext>
                  </a:extLst>
                </p:cNvPr>
                <p:cNvSpPr txBox="1"/>
                <p:nvPr/>
              </p:nvSpPr>
              <p:spPr>
                <a:xfrm>
                  <a:off x="365627" y="3046957"/>
                  <a:ext cx="4742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𝐼𝑁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48" name="TextBox 99">
                  <a:extLst>
                    <a:ext uri="{FF2B5EF4-FFF2-40B4-BE49-F238E27FC236}">
                      <a16:creationId xmlns:a16="http://schemas.microsoft.com/office/drawing/2014/main" id="{E27D8D3D-181D-483E-BFAF-2AA923997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627" y="3046957"/>
                  <a:ext cx="474296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xmlns="" id="{48489E4F-119F-46DA-BF0A-0ABC895C544D}"/>
                </a:ext>
              </a:extLst>
            </p:cNvPr>
            <p:cNvCxnSpPr>
              <a:cxnSpLocks/>
              <a:stCxn id="95" idx="0"/>
              <a:endCxn id="148" idx="3"/>
            </p:cNvCxnSpPr>
            <p:nvPr/>
          </p:nvCxnSpPr>
          <p:spPr>
            <a:xfrm rot="16200000" flipV="1">
              <a:off x="1464433" y="2576337"/>
              <a:ext cx="235981" cy="14850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xmlns="" id="{8FFDC05B-C82A-4EAC-B478-8A3B068580DC}"/>
                </a:ext>
              </a:extLst>
            </p:cNvPr>
            <p:cNvGrpSpPr/>
            <p:nvPr/>
          </p:nvGrpSpPr>
          <p:grpSpPr>
            <a:xfrm flipH="1">
              <a:off x="4932937" y="4738715"/>
              <a:ext cx="252351" cy="288308"/>
              <a:chOff x="6943060" y="4302634"/>
              <a:chExt cx="894788" cy="1141236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xmlns="" id="{8EE6F9D6-C49E-4DD5-BBF9-BF382DED52A4}"/>
                  </a:ext>
                </a:extLst>
              </p:cNvPr>
              <p:cNvCxnSpPr/>
              <p:nvPr/>
            </p:nvCxnSpPr>
            <p:spPr>
              <a:xfrm>
                <a:off x="7272654" y="4491241"/>
                <a:ext cx="0" cy="9526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xmlns="" id="{EB09569A-9F28-414C-A00F-D6F38F69C4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2655" y="4302634"/>
                <a:ext cx="482642" cy="4421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xmlns="" id="{9B22A3F9-BE2B-4973-A46C-3EAB597DA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654" y="5220586"/>
                <a:ext cx="565194" cy="2232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xmlns="" id="{D2397027-EF69-43FD-B033-A775EF6AD115}"/>
                  </a:ext>
                </a:extLst>
              </p:cNvPr>
              <p:cNvCxnSpPr/>
              <p:nvPr/>
            </p:nvCxnSpPr>
            <p:spPr>
              <a:xfrm flipH="1">
                <a:off x="6943060" y="4967555"/>
                <a:ext cx="3295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xmlns="" id="{D367F56F-E9FE-422C-A157-1A903F13302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263676" y="3505330"/>
              <a:ext cx="738644" cy="2861410"/>
            </a:xfrm>
            <a:prstGeom prst="bentConnector4">
              <a:avLst>
                <a:gd name="adj1" fmla="val -30949"/>
                <a:gd name="adj2" fmla="val 10931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xmlns="" id="{77A9B519-D06F-4891-9898-EA1F65348576}"/>
                </a:ext>
              </a:extLst>
            </p:cNvPr>
            <p:cNvSpPr/>
            <p:nvPr/>
          </p:nvSpPr>
          <p:spPr>
            <a:xfrm>
              <a:off x="5643563" y="4878434"/>
              <a:ext cx="72495" cy="78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xmlns="" id="{99AEFD06-4956-42C3-94F0-49DCABF6304D}"/>
                </a:ext>
              </a:extLst>
            </p:cNvPr>
            <p:cNvCxnSpPr>
              <a:cxnSpLocks/>
              <a:stCxn id="129" idx="0"/>
            </p:cNvCxnSpPr>
            <p:nvPr/>
          </p:nvCxnSpPr>
          <p:spPr>
            <a:xfrm>
              <a:off x="4495697" y="4371699"/>
              <a:ext cx="468477" cy="367016"/>
            </a:xfrm>
            <a:prstGeom prst="bentConnector3">
              <a:avLst>
                <a:gd name="adj1" fmla="val 10029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xmlns="" id="{6056A523-73CF-4EE3-A9FF-81FE1970DB77}"/>
                </a:ext>
              </a:extLst>
            </p:cNvPr>
            <p:cNvGrpSpPr/>
            <p:nvPr/>
          </p:nvGrpSpPr>
          <p:grpSpPr>
            <a:xfrm>
              <a:off x="5334960" y="4201013"/>
              <a:ext cx="241130" cy="288308"/>
              <a:chOff x="6943060" y="4302634"/>
              <a:chExt cx="894788" cy="1141236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xmlns="" id="{FD4D7463-307C-4CE8-B3A6-44FB04F87EF4}"/>
                  </a:ext>
                </a:extLst>
              </p:cNvPr>
              <p:cNvCxnSpPr/>
              <p:nvPr/>
            </p:nvCxnSpPr>
            <p:spPr>
              <a:xfrm>
                <a:off x="7272654" y="4491241"/>
                <a:ext cx="0" cy="9526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xmlns="" id="{0ED5A458-6BDC-41EC-BDEF-DAF5C0FDF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2655" y="4302634"/>
                <a:ext cx="482642" cy="4421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xmlns="" id="{9F52A728-149F-4185-B39B-B64DAB017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654" y="5220586"/>
                <a:ext cx="565194" cy="2232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xmlns="" id="{0D72A12F-2BA7-433A-BD93-D93D3DB752DD}"/>
                  </a:ext>
                </a:extLst>
              </p:cNvPr>
              <p:cNvCxnSpPr/>
              <p:nvPr/>
            </p:nvCxnSpPr>
            <p:spPr>
              <a:xfrm flipH="1">
                <a:off x="6943060" y="4967555"/>
                <a:ext cx="3295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xmlns="" id="{E36C7763-85CC-4BF0-9059-A0EA689DA715}"/>
                </a:ext>
              </a:extLst>
            </p:cNvPr>
            <p:cNvGrpSpPr/>
            <p:nvPr/>
          </p:nvGrpSpPr>
          <p:grpSpPr>
            <a:xfrm>
              <a:off x="5815538" y="4331663"/>
              <a:ext cx="241130" cy="288308"/>
              <a:chOff x="6943060" y="4302634"/>
              <a:chExt cx="894788" cy="1141236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xmlns="" id="{050B687F-780C-401A-A503-3BFFA256B122}"/>
                  </a:ext>
                </a:extLst>
              </p:cNvPr>
              <p:cNvCxnSpPr/>
              <p:nvPr/>
            </p:nvCxnSpPr>
            <p:spPr>
              <a:xfrm>
                <a:off x="7272654" y="4491241"/>
                <a:ext cx="0" cy="9526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xmlns="" id="{A6F1B58A-8E4F-4193-B36A-2CE3224ED2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2655" y="4302634"/>
                <a:ext cx="482642" cy="4421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xmlns="" id="{8FCA3833-0D2A-4025-86C2-459FDB0CB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654" y="5220586"/>
                <a:ext cx="565194" cy="2232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xmlns="" id="{29F2E625-7347-41A0-9600-801AF1778F6B}"/>
                  </a:ext>
                </a:extLst>
              </p:cNvPr>
              <p:cNvCxnSpPr/>
              <p:nvPr/>
            </p:nvCxnSpPr>
            <p:spPr>
              <a:xfrm flipH="1">
                <a:off x="6943060" y="4967555"/>
                <a:ext cx="3295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563 Conector angular">
              <a:extLst>
                <a:ext uri="{FF2B5EF4-FFF2-40B4-BE49-F238E27FC236}">
                  <a16:creationId xmlns:a16="http://schemas.microsoft.com/office/drawing/2014/main" xmlns="" id="{5F9BBF2F-64BF-4276-BAA0-C7282A49FF82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169988" y="4609509"/>
              <a:ext cx="869131" cy="297181"/>
            </a:xfrm>
            <a:prstGeom prst="bentConnector3">
              <a:avLst>
                <a:gd name="adj1" fmla="val -90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99">
                  <a:extLst>
                    <a:ext uri="{FF2B5EF4-FFF2-40B4-BE49-F238E27FC236}">
                      <a16:creationId xmlns:a16="http://schemas.microsoft.com/office/drawing/2014/main" xmlns="" id="{C926025B-A5BD-4BB9-85B2-2C668C9D5E53}"/>
                    </a:ext>
                  </a:extLst>
                </p:cNvPr>
                <p:cNvSpPr txBox="1"/>
                <p:nvPr/>
              </p:nvSpPr>
              <p:spPr>
                <a:xfrm>
                  <a:off x="5102001" y="4571840"/>
                  <a:ext cx="56137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500 </m:t>
                        </m:r>
                        <m:r>
                          <m:rPr>
                            <m:sty m:val="p"/>
                          </m:rPr>
                          <a:rPr lang="el-G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200" name="TextBox 99">
                  <a:extLst>
                    <a:ext uri="{FF2B5EF4-FFF2-40B4-BE49-F238E27FC236}">
                      <a16:creationId xmlns:a16="http://schemas.microsoft.com/office/drawing/2014/main" id="{C926025B-A5BD-4BB9-85B2-2C668C9D5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2001" y="4571840"/>
                  <a:ext cx="561372" cy="25391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1" name="Picture 8">
              <a:extLst>
                <a:ext uri="{FF2B5EF4-FFF2-40B4-BE49-F238E27FC236}">
                  <a16:creationId xmlns:a16="http://schemas.microsoft.com/office/drawing/2014/main" xmlns="" id="{65EA10F5-C1D6-4A47-8D2C-EA2DAF44C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922613" y="4917628"/>
              <a:ext cx="209914" cy="392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99">
                  <a:extLst>
                    <a:ext uri="{FF2B5EF4-FFF2-40B4-BE49-F238E27FC236}">
                      <a16:creationId xmlns:a16="http://schemas.microsoft.com/office/drawing/2014/main" xmlns="" id="{A26FDA91-3155-411F-8BA5-2CA3C8466B66}"/>
                    </a:ext>
                  </a:extLst>
                </p:cNvPr>
                <p:cNvSpPr txBox="1"/>
                <p:nvPr/>
              </p:nvSpPr>
              <p:spPr>
                <a:xfrm>
                  <a:off x="5574199" y="5072861"/>
                  <a:ext cx="51328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0.2 </m:t>
                        </m:r>
                        <m:r>
                          <m:rPr>
                            <m:sty m:val="p"/>
                          </m:rPr>
                          <a:rPr lang="el-G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202" name="TextBox 99">
                  <a:extLst>
                    <a:ext uri="{FF2B5EF4-FFF2-40B4-BE49-F238E27FC236}">
                      <a16:creationId xmlns:a16="http://schemas.microsoft.com/office/drawing/2014/main" id="{A26FDA91-3155-411F-8BA5-2CA3C8466B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4199" y="5072861"/>
                  <a:ext cx="513282" cy="25391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xmlns="" id="{FF11E632-0D2D-4E9B-BECC-BC43368FB686}"/>
                </a:ext>
              </a:extLst>
            </p:cNvPr>
            <p:cNvCxnSpPr>
              <a:cxnSpLocks/>
            </p:cNvCxnSpPr>
            <p:nvPr/>
          </p:nvCxnSpPr>
          <p:spPr>
            <a:xfrm>
              <a:off x="4939287" y="5013634"/>
              <a:ext cx="1013" cy="5299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xmlns="" id="{52717463-E5DB-4031-AE1B-700D506ED84F}"/>
                </a:ext>
              </a:extLst>
            </p:cNvPr>
            <p:cNvSpPr/>
            <p:nvPr/>
          </p:nvSpPr>
          <p:spPr>
            <a:xfrm>
              <a:off x="2278843" y="4128152"/>
              <a:ext cx="72495" cy="78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xmlns="" id="{8D2CD43A-6490-43EB-9E50-BDCE03B52707}"/>
                </a:ext>
              </a:extLst>
            </p:cNvPr>
            <p:cNvSpPr/>
            <p:nvPr/>
          </p:nvSpPr>
          <p:spPr>
            <a:xfrm>
              <a:off x="4899864" y="5485492"/>
              <a:ext cx="72495" cy="78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Connector: Elbow 217">
              <a:extLst>
                <a:ext uri="{FF2B5EF4-FFF2-40B4-BE49-F238E27FC236}">
                  <a16:creationId xmlns:a16="http://schemas.microsoft.com/office/drawing/2014/main" xmlns="" id="{C9C5762A-58FC-4D9A-9A0D-FCC6E9BEFB26}"/>
                </a:ext>
              </a:extLst>
            </p:cNvPr>
            <p:cNvCxnSpPr>
              <a:cxnSpLocks/>
              <a:endCxn id="148" idx="3"/>
            </p:cNvCxnSpPr>
            <p:nvPr/>
          </p:nvCxnSpPr>
          <p:spPr>
            <a:xfrm rot="10800000">
              <a:off x="839924" y="3200847"/>
              <a:ext cx="5187649" cy="1124083"/>
            </a:xfrm>
            <a:prstGeom prst="bentConnector3">
              <a:avLst>
                <a:gd name="adj1" fmla="val -1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563 Conector angular">
              <a:extLst>
                <a:ext uri="{FF2B5EF4-FFF2-40B4-BE49-F238E27FC236}">
                  <a16:creationId xmlns:a16="http://schemas.microsoft.com/office/drawing/2014/main" xmlns="" id="{72376749-AB16-4C90-A34C-ED636A9E0E9E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546069" y="4200525"/>
              <a:ext cx="483256" cy="4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99">
                  <a:extLst>
                    <a:ext uri="{FF2B5EF4-FFF2-40B4-BE49-F238E27FC236}">
                      <a16:creationId xmlns:a16="http://schemas.microsoft.com/office/drawing/2014/main" xmlns="" id="{99C38A92-AC00-42E8-94DE-8D7693553CC7}"/>
                    </a:ext>
                  </a:extLst>
                </p:cNvPr>
                <p:cNvSpPr txBox="1"/>
                <p:nvPr/>
              </p:nvSpPr>
              <p:spPr>
                <a:xfrm>
                  <a:off x="6102514" y="5641309"/>
                  <a:ext cx="4140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26" name="TextBox 99">
                  <a:extLst>
                    <a:ext uri="{FF2B5EF4-FFF2-40B4-BE49-F238E27FC236}">
                      <a16:creationId xmlns:a16="http://schemas.microsoft.com/office/drawing/2014/main" id="{99C38A92-AC00-42E8-94DE-8D7693553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2514" y="5641309"/>
                  <a:ext cx="41408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7" name="Picture 8">
              <a:extLst>
                <a:ext uri="{FF2B5EF4-FFF2-40B4-BE49-F238E27FC236}">
                  <a16:creationId xmlns:a16="http://schemas.microsoft.com/office/drawing/2014/main" xmlns="" id="{F40F8FDE-98A0-4A76-91D9-DE1C686C8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880695" y="5543550"/>
              <a:ext cx="269160" cy="503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8" name="Picture 8">
              <a:extLst>
                <a:ext uri="{FF2B5EF4-FFF2-40B4-BE49-F238E27FC236}">
                  <a16:creationId xmlns:a16="http://schemas.microsoft.com/office/drawing/2014/main" xmlns="" id="{276DC26E-9241-4F7C-89F0-99CA8B12A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885448" y="6013191"/>
              <a:ext cx="269160" cy="503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99">
                  <a:extLst>
                    <a:ext uri="{FF2B5EF4-FFF2-40B4-BE49-F238E27FC236}">
                      <a16:creationId xmlns:a16="http://schemas.microsoft.com/office/drawing/2014/main" xmlns="" id="{1B20BA62-14D7-481A-B00E-190B1DBA11BD}"/>
                    </a:ext>
                  </a:extLst>
                </p:cNvPr>
                <p:cNvSpPr txBox="1"/>
                <p:nvPr/>
              </p:nvSpPr>
              <p:spPr>
                <a:xfrm>
                  <a:off x="6102514" y="6127779"/>
                  <a:ext cx="4182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29" name="TextBox 99">
                  <a:extLst>
                    <a:ext uri="{FF2B5EF4-FFF2-40B4-BE49-F238E27FC236}">
                      <a16:creationId xmlns:a16="http://schemas.microsoft.com/office/drawing/2014/main" id="{1B20BA62-14D7-481A-B00E-190B1DBA1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2514" y="6127779"/>
                  <a:ext cx="418256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0" name="Connector: Elbow 229">
              <a:extLst>
                <a:ext uri="{FF2B5EF4-FFF2-40B4-BE49-F238E27FC236}">
                  <a16:creationId xmlns:a16="http://schemas.microsoft.com/office/drawing/2014/main" xmlns="" id="{C7DB2B3B-B9AF-43E8-AFAB-8E5CD60D6DE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14576" y="5657851"/>
              <a:ext cx="3731227" cy="363053"/>
            </a:xfrm>
            <a:prstGeom prst="bentConnector3">
              <a:avLst>
                <a:gd name="adj1" fmla="val 10003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xmlns="" id="{7D10B538-FEF3-4BCE-8CF6-BC3E6FA21330}"/>
                </a:ext>
              </a:extLst>
            </p:cNvPr>
            <p:cNvCxnSpPr/>
            <p:nvPr/>
          </p:nvCxnSpPr>
          <p:spPr>
            <a:xfrm>
              <a:off x="5787696" y="5524499"/>
              <a:ext cx="10226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99">
                  <a:extLst>
                    <a:ext uri="{FF2B5EF4-FFF2-40B4-BE49-F238E27FC236}">
                      <a16:creationId xmlns:a16="http://schemas.microsoft.com/office/drawing/2014/main" xmlns="" id="{BC2F35EE-CFB4-4A21-8476-36E8DFB13444}"/>
                    </a:ext>
                  </a:extLst>
                </p:cNvPr>
                <p:cNvSpPr txBox="1"/>
                <p:nvPr/>
              </p:nvSpPr>
              <p:spPr>
                <a:xfrm>
                  <a:off x="6861140" y="5350074"/>
                  <a:ext cx="55810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𝑂𝑢𝑡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41" name="TextBox 99">
                  <a:extLst>
                    <a:ext uri="{FF2B5EF4-FFF2-40B4-BE49-F238E27FC236}">
                      <a16:creationId xmlns:a16="http://schemas.microsoft.com/office/drawing/2014/main" id="{BC2F35EE-CFB4-4A21-8476-36E8DFB13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1140" y="5350074"/>
                  <a:ext cx="558102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xmlns="" id="{EF10A9FF-75D9-445A-A543-18E121F7A34A}"/>
                </a:ext>
              </a:extLst>
            </p:cNvPr>
            <p:cNvCxnSpPr>
              <a:cxnSpLocks/>
            </p:cNvCxnSpPr>
            <p:nvPr/>
          </p:nvCxnSpPr>
          <p:spPr>
            <a:xfrm>
              <a:off x="4290050" y="4880630"/>
              <a:ext cx="5725" cy="6438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xmlns="" id="{E639C96B-04F6-4C8B-8E52-3DEDB94B3342}"/>
                </a:ext>
              </a:extLst>
            </p:cNvPr>
            <p:cNvSpPr/>
            <p:nvPr/>
          </p:nvSpPr>
          <p:spPr>
            <a:xfrm>
              <a:off x="6014262" y="5485997"/>
              <a:ext cx="72495" cy="78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xmlns="" id="{0D37D848-9BFF-436D-8461-6A9A0C0777CD}"/>
                </a:ext>
              </a:extLst>
            </p:cNvPr>
            <p:cNvSpPr/>
            <p:nvPr/>
          </p:nvSpPr>
          <p:spPr>
            <a:xfrm>
              <a:off x="6015473" y="5979830"/>
              <a:ext cx="72495" cy="78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xmlns="" id="{85D42C30-13EE-4B25-B795-AA6D08A92B98}"/>
                </a:ext>
              </a:extLst>
            </p:cNvPr>
            <p:cNvSpPr/>
            <p:nvPr/>
          </p:nvSpPr>
          <p:spPr>
            <a:xfrm>
              <a:off x="4248697" y="5493657"/>
              <a:ext cx="72495" cy="78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xmlns="" id="{5BD9BA24-110F-4221-8D6C-E46FE62A1B03}"/>
                </a:ext>
              </a:extLst>
            </p:cNvPr>
            <p:cNvSpPr/>
            <p:nvPr/>
          </p:nvSpPr>
          <p:spPr>
            <a:xfrm>
              <a:off x="4927234" y="4340755"/>
              <a:ext cx="72495" cy="78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99">
                <a:extLst>
                  <a:ext uri="{FF2B5EF4-FFF2-40B4-BE49-F238E27FC236}">
                    <a16:creationId xmlns:a16="http://schemas.microsoft.com/office/drawing/2014/main" xmlns="" id="{A962A6D2-EDF6-484E-9DBC-679CE66B7DD2}"/>
                  </a:ext>
                </a:extLst>
              </p:cNvPr>
              <p:cNvSpPr txBox="1"/>
              <p:nvPr/>
            </p:nvSpPr>
            <p:spPr>
              <a:xfrm>
                <a:off x="2183793" y="6065622"/>
                <a:ext cx="1181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𝑑𝑗𝑢𝑠𝑡𝑚𝑒𝑛𝑡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56" name="TextBox 99">
                <a:extLst>
                  <a:ext uri="{FF2B5EF4-FFF2-40B4-BE49-F238E27FC236}">
                    <a16:creationId xmlns:a16="http://schemas.microsoft.com/office/drawing/2014/main" id="{A962A6D2-EDF6-484E-9DBC-679CE66B7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793" y="6065622"/>
                <a:ext cx="1181285" cy="307777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99">
                <a:extLst>
                  <a:ext uri="{FF2B5EF4-FFF2-40B4-BE49-F238E27FC236}">
                    <a16:creationId xmlns:a16="http://schemas.microsoft.com/office/drawing/2014/main" xmlns="" id="{7D6AA675-4203-468B-857A-5BC3E45EA7C0}"/>
                  </a:ext>
                </a:extLst>
              </p:cNvPr>
              <p:cNvSpPr txBox="1"/>
              <p:nvPr/>
            </p:nvSpPr>
            <p:spPr>
              <a:xfrm>
                <a:off x="8290159" y="4692386"/>
                <a:ext cx="996618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=1.2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57" name="TextBox 99">
                <a:extLst>
                  <a:ext uri="{FF2B5EF4-FFF2-40B4-BE49-F238E27FC236}">
                    <a16:creationId xmlns:a16="http://schemas.microsoft.com/office/drawing/2014/main" id="{7D6AA675-4203-468B-857A-5BC3E45EA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59" y="4692386"/>
                <a:ext cx="996618" cy="291811"/>
              </a:xfrm>
              <a:prstGeom prst="rect">
                <a:avLst/>
              </a:prstGeom>
              <a:blipFill>
                <a:blip r:embed="rId17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99">
                <a:extLst>
                  <a:ext uri="{FF2B5EF4-FFF2-40B4-BE49-F238E27FC236}">
                    <a16:creationId xmlns:a16="http://schemas.microsoft.com/office/drawing/2014/main" xmlns="" id="{A2DE6C36-E1E0-4D7D-AA7B-20F9744C7B9F}"/>
                  </a:ext>
                </a:extLst>
              </p:cNvPr>
              <p:cNvSpPr txBox="1"/>
              <p:nvPr/>
            </p:nvSpPr>
            <p:spPr>
              <a:xfrm>
                <a:off x="8290737" y="5034966"/>
                <a:ext cx="1097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𝐴𝐷𝐽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58" name="TextBox 99">
                <a:extLst>
                  <a:ext uri="{FF2B5EF4-FFF2-40B4-BE49-F238E27FC236}">
                    <a16:creationId xmlns:a16="http://schemas.microsoft.com/office/drawing/2014/main" id="{A2DE6C36-E1E0-4D7D-AA7B-20F9744C7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737" y="5034966"/>
                <a:ext cx="1097480" cy="307777"/>
              </a:xfrm>
              <a:prstGeom prst="rect">
                <a:avLst/>
              </a:prstGeom>
              <a:blipFill>
                <a:blip r:embed="rId1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99">
                <a:extLst>
                  <a:ext uri="{FF2B5EF4-FFF2-40B4-BE49-F238E27FC236}">
                    <a16:creationId xmlns:a16="http://schemas.microsoft.com/office/drawing/2014/main" xmlns="" id="{7EEA0351-D2B0-40FA-BA70-671DC65C34B2}"/>
                  </a:ext>
                </a:extLst>
              </p:cNvPr>
              <p:cNvSpPr txBox="1"/>
              <p:nvPr/>
            </p:nvSpPr>
            <p:spPr>
              <a:xfrm>
                <a:off x="7593536" y="5774349"/>
                <a:ext cx="2304733" cy="507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=1.2</m:t>
                      </m:r>
                      <m:d>
                        <m:d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+50 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59" name="TextBox 99">
                <a:extLst>
                  <a:ext uri="{FF2B5EF4-FFF2-40B4-BE49-F238E27FC236}">
                    <a16:creationId xmlns:a16="http://schemas.microsoft.com/office/drawing/2014/main" id="{7EEA0351-D2B0-40FA-BA70-671DC65C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536" y="5774349"/>
                <a:ext cx="2304733" cy="50731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xmlns="" id="{B575287C-3FB8-4522-A838-0519FBA51755}"/>
                  </a:ext>
                </a:extLst>
              </p:cNvPr>
              <p:cNvSpPr/>
              <p:nvPr/>
            </p:nvSpPr>
            <p:spPr>
              <a:xfrm>
                <a:off x="9484790" y="729586"/>
                <a:ext cx="826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B575287C-3FB8-4522-A838-0519FBA51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790" y="729586"/>
                <a:ext cx="826957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xmlns="" id="{E52259C7-B3F5-43EB-AE7B-469444A31E9E}"/>
              </a:ext>
            </a:extLst>
          </p:cNvPr>
          <p:cNvCxnSpPr/>
          <p:nvPr/>
        </p:nvCxnSpPr>
        <p:spPr>
          <a:xfrm>
            <a:off x="10819255" y="2654494"/>
            <a:ext cx="0" cy="379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99">
                <a:extLst>
                  <a:ext uri="{FF2B5EF4-FFF2-40B4-BE49-F238E27FC236}">
                    <a16:creationId xmlns:a16="http://schemas.microsoft.com/office/drawing/2014/main" xmlns="" id="{590921DA-EE80-448B-9E56-E8E157BA1BA3}"/>
                  </a:ext>
                </a:extLst>
              </p:cNvPr>
              <p:cNvSpPr txBox="1"/>
              <p:nvPr/>
            </p:nvSpPr>
            <p:spPr>
              <a:xfrm>
                <a:off x="10819255" y="2645759"/>
                <a:ext cx="12708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𝐿𝑚𝑎𝑥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=2.2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62" name="TextBox 99">
                <a:extLst>
                  <a:ext uri="{FF2B5EF4-FFF2-40B4-BE49-F238E27FC236}">
                    <a16:creationId xmlns:a16="http://schemas.microsoft.com/office/drawing/2014/main" id="{590921DA-EE80-448B-9E56-E8E157BA1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255" y="2645759"/>
                <a:ext cx="1270861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80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7" grpId="0"/>
      <p:bldP spid="258" grpId="0"/>
      <p:bldP spid="259" grpId="0"/>
      <p:bldP spid="260" grpId="0"/>
      <p:bldP spid="2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D2AB45-9ACB-4A0D-BADC-983971979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10" y="433993"/>
            <a:ext cx="5257800" cy="3209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FAB7A7C-2D8D-4F89-8809-43EE0C9FC02D}"/>
              </a:ext>
            </a:extLst>
          </p:cNvPr>
          <p:cNvSpPr/>
          <p:nvPr/>
        </p:nvSpPr>
        <p:spPr>
          <a:xfrm>
            <a:off x="3973787" y="1125965"/>
            <a:ext cx="54864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7805</a:t>
            </a:r>
          </a:p>
          <a:p>
            <a:pPr algn="ctr"/>
            <a:r>
              <a:rPr lang="en-US" sz="800" dirty="0"/>
              <a:t>7812</a:t>
            </a:r>
          </a:p>
          <a:p>
            <a:pPr algn="ctr"/>
            <a:r>
              <a:rPr lang="en-US" sz="800" dirty="0"/>
              <a:t>7815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B4975A4-19C4-4594-9D02-B5B0D490B229}"/>
              </a:ext>
            </a:extLst>
          </p:cNvPr>
          <p:cNvSpPr/>
          <p:nvPr/>
        </p:nvSpPr>
        <p:spPr>
          <a:xfrm>
            <a:off x="3973787" y="2993595"/>
            <a:ext cx="54864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7905</a:t>
            </a:r>
          </a:p>
          <a:p>
            <a:pPr algn="ctr"/>
            <a:r>
              <a:rPr lang="en-US" sz="800" dirty="0"/>
              <a:t>7912</a:t>
            </a:r>
          </a:p>
          <a:p>
            <a:pPr algn="ctr"/>
            <a:r>
              <a:rPr lang="en-US" sz="800" dirty="0"/>
              <a:t>7915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1476157-C56E-4E61-A6B8-54F9E838C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299" y="102017"/>
            <a:ext cx="4212688" cy="3892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99">
                <a:extLst>
                  <a:ext uri="{FF2B5EF4-FFF2-40B4-BE49-F238E27FC236}">
                    <a16:creationId xmlns:a16="http://schemas.microsoft.com/office/drawing/2014/main" xmlns="" id="{414C2BF9-E2F0-420D-B14E-4DC46DEC4238}"/>
                  </a:ext>
                </a:extLst>
              </p:cNvPr>
              <p:cNvSpPr txBox="1"/>
              <p:nvPr/>
            </p:nvSpPr>
            <p:spPr>
              <a:xfrm>
                <a:off x="8303399" y="4270402"/>
                <a:ext cx="2337435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8" name="TextBox 99">
                <a:extLst>
                  <a:ext uri="{FF2B5EF4-FFF2-40B4-BE49-F238E27FC236}">
                    <a16:creationId xmlns:a16="http://schemas.microsoft.com/office/drawing/2014/main" id="{414C2BF9-E2F0-420D-B14E-4DC46DEC4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399" y="4270402"/>
                <a:ext cx="2337435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108D7-0E49-4A85-9B93-68D96BDF0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40" y="4046553"/>
            <a:ext cx="1497021" cy="187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114</Words>
  <Application>Microsoft Office PowerPoint</Application>
  <PresentationFormat>Personalizado</PresentationFormat>
  <Paragraphs>25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Ramirez Antillon</dc:creator>
  <cp:lastModifiedBy>Ramírez Antillón Ignacio</cp:lastModifiedBy>
  <cp:revision>48</cp:revision>
  <dcterms:created xsi:type="dcterms:W3CDTF">2017-09-20T01:20:29Z</dcterms:created>
  <dcterms:modified xsi:type="dcterms:W3CDTF">2018-05-09T21:03:56Z</dcterms:modified>
</cp:coreProperties>
</file>