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8D9C5-9637-4DCD-9557-3D40FE2BF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B847F2-3453-45DE-933D-1F51CEDD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27BA2-20DA-4B07-B7A6-E075892B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A5EC99-745E-4BF1-B4B1-643F2D4B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3BFFF6-208D-40E6-A38D-82F35D78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B21E9-9EF3-4195-BF00-649A28A3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98549A-4727-48F0-90CF-9A20C4EE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1DE4BA-2E0E-440D-8DF2-A5B45C6D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E5A497-2C95-4375-AC8F-D8B210C5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C34205-00B9-4C27-A47F-53E4C4AE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615FAE2-853A-43F1-A645-0D30D0E27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869BBD-052F-4A8E-A23C-48C413DEB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A1BD8F-9DD2-4EFC-9395-6B34E38B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6BEA72-0E6A-49FC-84CA-59561B2A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3177F2-54CC-4D36-8C34-CB7DF54A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E7CE5-D0D8-4B2A-AD1C-88C787E6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F2E99F-927B-4E54-BE75-2406C1F2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AC20C7-FCF3-439A-B3BD-8578510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E462B3-D418-475A-8EFB-BD432AA2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604E06-E7AB-4828-A06F-B6A1ABAD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C044D-5029-4F7D-BAB9-0CC32DD2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65E3D6-BD15-4E85-9C9D-D11EEB96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85CDA3-31D4-4569-8F18-72AB4616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64689B-BCA2-42FD-A6AE-5AD53794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BD3B51-EFCD-45CD-A1DF-716408CB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80685-DF7A-4FF1-AD02-DFED80B4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3C4011-2D3C-48D5-9BFB-1FE8139A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272825-B7B8-4E5C-A30D-0B15D239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97EE6A-7C3D-4451-8AEB-07DBE8A5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96CA01-C77A-4CD8-98EA-3AAB2BA8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31E673-37A3-473E-B840-3A73C79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1BFD4-C446-40E3-831A-5A9C4BC5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DFF008-1222-4390-A7DD-099FD6E0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31D563-4F93-4D44-91F4-E2BDF756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61045A-11C8-4099-B0BA-483CBE4F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5046DFB-6617-4349-BA7A-F0F0EF7DF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78F769-D6FB-4506-B72E-F0763269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E97409-CE1A-4CF9-9DAA-E37E1F70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1EF28C-5C2B-4219-A59B-B3D9D8B5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F1959-83A3-4E28-8D28-62E73C22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DFD6AE-E503-44B7-BDEE-499B3373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1B261E-7415-4987-B08A-C031AA4C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5B7F12-56C2-4548-A43B-49C1D95F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8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4C01D8C-4F45-4ADE-99A5-6B010EA6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FA7F67-3DFA-4463-8AE6-FC01E7C4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4FB40C-F4A2-4621-95F3-93458523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A2029-E3E9-4B57-ACD4-8D7E6783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AA9933-2E34-4138-8966-3F539927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CD98DF-D632-404F-9C0B-40D2856CE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94CD79-5DE5-44FB-8789-CAD2D1F4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80BD8A-E0D7-4AB4-A880-1083647B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0AFC27-9137-4142-8F0F-77E5AEB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735EF-FC01-4D67-9F0A-CA0B8E7C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C94705-E1A4-4FF0-B179-986A7E302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DF8A90-5502-4A17-8868-D152938D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D2271A-DD38-4BC1-A66E-34A35836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FE838C-6951-40DA-A6A4-1FA5689B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C5779F-3644-41EA-BCF6-740B87D2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AB1D1C-8E43-4FF8-9C1D-0BBE6EF4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774E8E-920C-4192-B33B-AD7A37DD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629BD6-47CC-48AF-9AF0-763C2DD1F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9A15-856B-4788-B830-C85E6E573CE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9315C1-D949-4EE0-83E8-14BCFD0EF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B950ED-4654-41DE-81BD-546D7483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73A1-13C4-4C5D-ADBB-0846854A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10.png"/><Relationship Id="rId7" Type="http://schemas.openxmlformats.org/officeDocument/2006/relationships/image" Target="../media/image84.png"/><Relationship Id="rId12" Type="http://schemas.openxmlformats.org/officeDocument/2006/relationships/image" Target="../media/image930.png"/><Relationship Id="rId17" Type="http://schemas.openxmlformats.org/officeDocument/2006/relationships/image" Target="../media/image98.png"/><Relationship Id="rId2" Type="http://schemas.openxmlformats.org/officeDocument/2006/relationships/image" Target="../media/image81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93.png"/><Relationship Id="rId5" Type="http://schemas.openxmlformats.org/officeDocument/2006/relationships/image" Target="../media/image64.png"/><Relationship Id="rId15" Type="http://schemas.openxmlformats.org/officeDocument/2006/relationships/image" Target="../media/image96.png"/><Relationship Id="rId10" Type="http://schemas.openxmlformats.org/officeDocument/2006/relationships/image" Target="../media/image87.png"/><Relationship Id="rId19" Type="http://schemas.openxmlformats.org/officeDocument/2006/relationships/image" Target="../media/image100.png"/><Relationship Id="rId4" Type="http://schemas.openxmlformats.org/officeDocument/2006/relationships/image" Target="../media/image82.png"/><Relationship Id="rId9" Type="http://schemas.openxmlformats.org/officeDocument/2006/relationships/image" Target="../media/image860.png"/><Relationship Id="rId14" Type="http://schemas.openxmlformats.org/officeDocument/2006/relationships/image" Target="../media/image9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6.png"/><Relationship Id="rId3" Type="http://schemas.openxmlformats.org/officeDocument/2006/relationships/image" Target="../media/image810.png"/><Relationship Id="rId7" Type="http://schemas.openxmlformats.org/officeDocument/2006/relationships/image" Target="../media/image89.png"/><Relationship Id="rId12" Type="http://schemas.openxmlformats.org/officeDocument/2006/relationships/image" Target="../media/image9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930.png"/><Relationship Id="rId5" Type="http://schemas.openxmlformats.org/officeDocument/2006/relationships/image" Target="../media/image64.png"/><Relationship Id="rId10" Type="http://schemas.openxmlformats.org/officeDocument/2006/relationships/image" Target="../media/image105.png"/><Relationship Id="rId4" Type="http://schemas.openxmlformats.org/officeDocument/2006/relationships/image" Target="../media/image102.png"/><Relationship Id="rId9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17" Type="http://schemas.openxmlformats.org/officeDocument/2006/relationships/image" Target="../media/image43.png"/><Relationship Id="rId2" Type="http://schemas.openxmlformats.org/officeDocument/2006/relationships/image" Target="../media/image25.png"/><Relationship Id="rId16" Type="http://schemas.openxmlformats.org/officeDocument/2006/relationships/image" Target="../media/image40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45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5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9.png"/><Relationship Id="rId18" Type="http://schemas.openxmlformats.org/officeDocument/2006/relationships/image" Target="../media/image381.png"/><Relationship Id="rId26" Type="http://schemas.openxmlformats.org/officeDocument/2006/relationships/image" Target="../media/image77.png"/><Relationship Id="rId3" Type="http://schemas.openxmlformats.org/officeDocument/2006/relationships/image" Target="../media/image48.png"/><Relationship Id="rId21" Type="http://schemas.openxmlformats.org/officeDocument/2006/relationships/image" Target="../media/image72.png"/><Relationship Id="rId7" Type="http://schemas.openxmlformats.org/officeDocument/2006/relationships/image" Target="../media/image67.png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5" Type="http://schemas.openxmlformats.org/officeDocument/2006/relationships/image" Target="../media/image76.png"/><Relationship Id="rId2" Type="http://schemas.openxmlformats.org/officeDocument/2006/relationships/image" Target="../media/image47.png"/><Relationship Id="rId16" Type="http://schemas.openxmlformats.org/officeDocument/2006/relationships/image" Target="../media/image63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24" Type="http://schemas.openxmlformats.org/officeDocument/2006/relationships/image" Target="../media/image75.png"/><Relationship Id="rId5" Type="http://schemas.openxmlformats.org/officeDocument/2006/relationships/image" Target="../media/image50.png"/><Relationship Id="rId15" Type="http://schemas.openxmlformats.org/officeDocument/2006/relationships/image" Target="../media/image69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56.png"/><Relationship Id="rId19" Type="http://schemas.openxmlformats.org/officeDocument/2006/relationships/image" Target="../media/image70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0.png"/><Relationship Id="rId7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64.png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0.png"/><Relationship Id="rId7" Type="http://schemas.openxmlformats.org/officeDocument/2006/relationships/image" Target="../media/image84.png"/><Relationship Id="rId12" Type="http://schemas.openxmlformats.org/officeDocument/2006/relationships/image" Target="../media/image8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50.png"/><Relationship Id="rId5" Type="http://schemas.openxmlformats.org/officeDocument/2006/relationships/image" Target="../media/image64.png"/><Relationship Id="rId15" Type="http://schemas.openxmlformats.org/officeDocument/2006/relationships/image" Target="../media/image91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860.png"/><Relationship Id="rId1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30.png"/><Relationship Id="rId3" Type="http://schemas.openxmlformats.org/officeDocument/2006/relationships/image" Target="../media/image810.png"/><Relationship Id="rId7" Type="http://schemas.openxmlformats.org/officeDocument/2006/relationships/image" Target="../media/image84.png"/><Relationship Id="rId12" Type="http://schemas.openxmlformats.org/officeDocument/2006/relationships/image" Target="../media/image93.png"/><Relationship Id="rId2" Type="http://schemas.openxmlformats.org/officeDocument/2006/relationships/image" Target="../media/image81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92.png"/><Relationship Id="rId5" Type="http://schemas.openxmlformats.org/officeDocument/2006/relationships/image" Target="../media/image64.png"/><Relationship Id="rId15" Type="http://schemas.openxmlformats.org/officeDocument/2006/relationships/image" Target="../media/image95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860.png"/><Relationship Id="rId1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E3C7E0-8870-4C3B-B6CE-7770F30A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11" y="3637722"/>
            <a:ext cx="1625618" cy="785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EA7CDC7-509A-4148-BF8F-7A7F7E3647FF}"/>
              </a:ext>
            </a:extLst>
          </p:cNvPr>
          <p:cNvSpPr/>
          <p:nvPr/>
        </p:nvSpPr>
        <p:spPr>
          <a:xfrm>
            <a:off x="678198" y="322229"/>
            <a:ext cx="478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Strain Gauge/Gage (o </a:t>
            </a:r>
            <a:r>
              <a:rPr lang="en-US" dirty="0" err="1"/>
              <a:t>galga</a:t>
            </a:r>
            <a:r>
              <a:rPr lang="en-US" dirty="0"/>
              <a:t> de tension m</a:t>
            </a:r>
            <a:r>
              <a:rPr lang="es-CR" dirty="0" err="1"/>
              <a:t>ecánica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397A2B2-4E4E-45A4-A604-2D3318822A58}"/>
                  </a:ext>
                </a:extLst>
              </p:cNvPr>
              <p:cNvSpPr txBox="1"/>
              <p:nvPr/>
            </p:nvSpPr>
            <p:spPr>
              <a:xfrm>
                <a:off x="1076598" y="3841693"/>
                <a:ext cx="98430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97A2B2-4E4E-45A4-A604-2D3318822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98" y="3841693"/>
                <a:ext cx="984308" cy="310598"/>
              </a:xfrm>
              <a:prstGeom prst="rect">
                <a:avLst/>
              </a:prstGeom>
              <a:blipFill>
                <a:blip r:embed="rId3"/>
                <a:stretch>
                  <a:fillRect l="-5590" t="-43137" r="-25466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B749840-53B5-407E-BF4B-EFA3430F863C}"/>
              </a:ext>
            </a:extLst>
          </p:cNvPr>
          <p:cNvGrpSpPr/>
          <p:nvPr/>
        </p:nvGrpSpPr>
        <p:grpSpPr>
          <a:xfrm>
            <a:off x="514721" y="4630283"/>
            <a:ext cx="6229542" cy="785192"/>
            <a:chOff x="678198" y="3030083"/>
            <a:chExt cx="6229542" cy="7851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D1D75ED-9927-404D-8B53-5D204A81C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8588" y="3030083"/>
              <a:ext cx="2306291" cy="7851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5553CFF-FCF5-431E-8BC5-C4C020E6995B}"/>
                </a:ext>
              </a:extLst>
            </p:cNvPr>
            <p:cNvSpPr/>
            <p:nvPr/>
          </p:nvSpPr>
          <p:spPr>
            <a:xfrm>
              <a:off x="678198" y="3030083"/>
              <a:ext cx="2352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Aumenta</a:t>
              </a:r>
              <a:r>
                <a:rPr lang="en-US" dirty="0"/>
                <a:t> la Resistencia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8A2635A3-FA26-4022-8F24-25B1F0EAC785}"/>
                    </a:ext>
                  </a:extLst>
                </p:cNvPr>
                <p:cNvSpPr txBox="1"/>
                <p:nvPr/>
              </p:nvSpPr>
              <p:spPr>
                <a:xfrm>
                  <a:off x="1400190" y="3399415"/>
                  <a:ext cx="7748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A2635A3-FA26-4022-8F24-25B1F0EAC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0" y="3399415"/>
                  <a:ext cx="77489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087" r="-629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xmlns="" id="{A5A46BD3-BFEE-48EA-8881-24009D2F2C7E}"/>
                </a:ext>
              </a:extLst>
            </p:cNvPr>
            <p:cNvSpPr/>
            <p:nvPr/>
          </p:nvSpPr>
          <p:spPr>
            <a:xfrm>
              <a:off x="5903843" y="3329609"/>
              <a:ext cx="616227" cy="1987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xmlns="" id="{7831F393-9708-4232-97A0-2FBB3402F13D}"/>
                    </a:ext>
                  </a:extLst>
                </p:cNvPr>
                <p:cNvSpPr/>
                <p:nvPr/>
              </p:nvSpPr>
              <p:spPr>
                <a:xfrm>
                  <a:off x="6520070" y="3197949"/>
                  <a:ext cx="38767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831F393-9708-4232-97A0-2FBB3402F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070" y="3197949"/>
                  <a:ext cx="387670" cy="402931"/>
                </a:xfrm>
                <a:prstGeom prst="rect">
                  <a:avLst/>
                </a:prstGeom>
                <a:blipFill>
                  <a:blip r:embed="rId5"/>
                  <a:stretch>
                    <a:fillRect t="-22727" r="-31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92F21A58-53A4-4215-8841-655F67444C6C}"/>
              </a:ext>
            </a:extLst>
          </p:cNvPr>
          <p:cNvGrpSpPr/>
          <p:nvPr/>
        </p:nvGrpSpPr>
        <p:grpSpPr>
          <a:xfrm>
            <a:off x="514721" y="2686487"/>
            <a:ext cx="5056681" cy="785192"/>
            <a:chOff x="678198" y="1086287"/>
            <a:chExt cx="5056681" cy="7851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7F07569A-9140-4DE5-96C9-F719AF9E7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8588" y="1086287"/>
              <a:ext cx="1153352" cy="78519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5C0C9F6-7747-49CC-A33F-8F3E6BC9C7C8}"/>
                </a:ext>
              </a:extLst>
            </p:cNvPr>
            <p:cNvSpPr/>
            <p:nvPr/>
          </p:nvSpPr>
          <p:spPr>
            <a:xfrm>
              <a:off x="678198" y="1109551"/>
              <a:ext cx="25291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Disminuye</a:t>
              </a:r>
              <a:r>
                <a:rPr lang="en-US" dirty="0"/>
                <a:t> la Resistencia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5ECD17DF-8513-40EE-AB94-0835332FBAD6}"/>
                    </a:ext>
                  </a:extLst>
                </p:cNvPr>
                <p:cNvSpPr txBox="1"/>
                <p:nvPr/>
              </p:nvSpPr>
              <p:spPr>
                <a:xfrm>
                  <a:off x="1305004" y="1486502"/>
                  <a:ext cx="7748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ECD17DF-8513-40EE-AB94-0835332FB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04" y="1486502"/>
                  <a:ext cx="7748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299" r="-708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xmlns="" id="{238F9F93-5D20-4519-8B1C-31A83687C98B}"/>
                </a:ext>
              </a:extLst>
            </p:cNvPr>
            <p:cNvSpPr/>
            <p:nvPr/>
          </p:nvSpPr>
          <p:spPr>
            <a:xfrm flipH="1">
              <a:off x="4857999" y="1324307"/>
              <a:ext cx="447261" cy="19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867F4061-232C-471F-B85F-ED26EBEB2263}"/>
                    </a:ext>
                  </a:extLst>
                </p:cNvPr>
                <p:cNvSpPr/>
                <p:nvPr/>
              </p:nvSpPr>
              <p:spPr>
                <a:xfrm>
                  <a:off x="5347209" y="1218983"/>
                  <a:ext cx="38767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67F4061-232C-471F-B85F-ED26EBEB2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209" y="1218983"/>
                  <a:ext cx="387670" cy="402931"/>
                </a:xfrm>
                <a:prstGeom prst="rect">
                  <a:avLst/>
                </a:prstGeom>
                <a:blipFill>
                  <a:blip r:embed="rId7"/>
                  <a:stretch>
                    <a:fillRect t="-22727"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1139CDF-09AE-48E2-BEEA-94127D23BF10}"/>
              </a:ext>
            </a:extLst>
          </p:cNvPr>
          <p:cNvGrpSpPr/>
          <p:nvPr/>
        </p:nvGrpSpPr>
        <p:grpSpPr>
          <a:xfrm>
            <a:off x="4184746" y="4249599"/>
            <a:ext cx="1155136" cy="1891849"/>
            <a:chOff x="4348223" y="2649399"/>
            <a:chExt cx="1155136" cy="1891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6C2B6F93-7F14-426E-B20D-BAB89647AB4D}"/>
                    </a:ext>
                  </a:extLst>
                </p:cNvPr>
                <p:cNvSpPr txBox="1"/>
                <p:nvPr/>
              </p:nvSpPr>
              <p:spPr>
                <a:xfrm>
                  <a:off x="4348223" y="4022644"/>
                  <a:ext cx="733406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C2B6F93-7F14-426E-B20D-BAB89647A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223" y="4022644"/>
                  <a:ext cx="733406" cy="5186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17C83FCE-839C-4ED1-9F3B-90805C9FB7FB}"/>
                    </a:ext>
                  </a:extLst>
                </p:cNvPr>
                <p:cNvSpPr/>
                <p:nvPr/>
              </p:nvSpPr>
              <p:spPr>
                <a:xfrm>
                  <a:off x="5054206" y="2649399"/>
                  <a:ext cx="39619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7C83FCE-839C-4ED1-9F3B-90805C9FB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206" y="2649399"/>
                  <a:ext cx="39619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68830E57-FBF3-46EF-BAD2-E1DDCFBB0BA9}"/>
                </a:ext>
              </a:extLst>
            </p:cNvPr>
            <p:cNvCxnSpPr/>
            <p:nvPr/>
          </p:nvCxnSpPr>
          <p:spPr>
            <a:xfrm>
              <a:off x="4969565" y="2822714"/>
              <a:ext cx="0" cy="207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42AE0DE-5AC5-48BD-A9CB-8B69EE3F3577}"/>
                </a:ext>
              </a:extLst>
            </p:cNvPr>
            <p:cNvCxnSpPr/>
            <p:nvPr/>
          </p:nvCxnSpPr>
          <p:spPr>
            <a:xfrm>
              <a:off x="5503359" y="2822714"/>
              <a:ext cx="0" cy="207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FD095CC6-9C06-45BA-B176-57A9CB508810}"/>
                </a:ext>
              </a:extLst>
            </p:cNvPr>
            <p:cNvCxnSpPr/>
            <p:nvPr/>
          </p:nvCxnSpPr>
          <p:spPr>
            <a:xfrm>
              <a:off x="4969565" y="2926398"/>
              <a:ext cx="533794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A500C2B-393F-450E-B329-ADFF19DC45D4}"/>
                  </a:ext>
                </a:extLst>
              </p:cNvPr>
              <p:cNvSpPr txBox="1"/>
              <p:nvPr/>
            </p:nvSpPr>
            <p:spPr>
              <a:xfrm>
                <a:off x="7673481" y="709370"/>
                <a:ext cx="2162387" cy="617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𝐺𝑎𝑢𝑔𝑒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500C2B-393F-450E-B329-ADFF19DC4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81" y="709370"/>
                <a:ext cx="2162387" cy="617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CC7F774C-F1BA-467C-BB45-8B763F9638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931" y="1888716"/>
            <a:ext cx="3381375" cy="415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46FF972-A699-4F3C-8C58-F409E29F1063}"/>
                  </a:ext>
                </a:extLst>
              </p:cNvPr>
              <p:cNvSpPr txBox="1"/>
              <p:nvPr/>
            </p:nvSpPr>
            <p:spPr>
              <a:xfrm>
                <a:off x="777778" y="1251378"/>
                <a:ext cx="827727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6FF972-A699-4F3C-8C58-F409E29F1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8" y="1251378"/>
                <a:ext cx="827727" cy="5167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ylinder 30">
            <a:extLst>
              <a:ext uri="{FF2B5EF4-FFF2-40B4-BE49-F238E27FC236}">
                <a16:creationId xmlns:a16="http://schemas.microsoft.com/office/drawing/2014/main" xmlns="" id="{ED5A594F-0F2A-4C34-96E4-FD3A537E0608}"/>
              </a:ext>
            </a:extLst>
          </p:cNvPr>
          <p:cNvSpPr/>
          <p:nvPr/>
        </p:nvSpPr>
        <p:spPr>
          <a:xfrm rot="16200000">
            <a:off x="2845482" y="909752"/>
            <a:ext cx="461412" cy="13284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xmlns="" id="{D7B86292-7FF0-4209-B28A-80C76E3BDEC2}"/>
              </a:ext>
            </a:extLst>
          </p:cNvPr>
          <p:cNvSpPr/>
          <p:nvPr/>
        </p:nvSpPr>
        <p:spPr>
          <a:xfrm rot="16200000">
            <a:off x="3219418" y="616578"/>
            <a:ext cx="299887" cy="1914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16EA12B7-7254-4381-9633-E5749B3D92BE}"/>
              </a:ext>
            </a:extLst>
          </p:cNvPr>
          <p:cNvSpPr/>
          <p:nvPr/>
        </p:nvSpPr>
        <p:spPr>
          <a:xfrm>
            <a:off x="4573555" y="1459936"/>
            <a:ext cx="616227" cy="19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D8463654-B224-4DCF-882C-C99C67CDDF62}"/>
                  </a:ext>
                </a:extLst>
              </p:cNvPr>
              <p:cNvSpPr/>
              <p:nvPr/>
            </p:nvSpPr>
            <p:spPr>
              <a:xfrm>
                <a:off x="5189782" y="1328276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8463654-B224-4DCF-882C-C99C67CDD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82" y="1328276"/>
                <a:ext cx="387670" cy="402931"/>
              </a:xfrm>
              <a:prstGeom prst="rect">
                <a:avLst/>
              </a:prstGeom>
              <a:blipFill>
                <a:blip r:embed="rId13"/>
                <a:stretch>
                  <a:fillRect t="-22727"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1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31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xmlns="" id="{20DCB0F4-EDB8-439F-B662-10B6552BA2C9}"/>
              </a:ext>
            </a:extLst>
          </p:cNvPr>
          <p:cNvCxnSpPr>
            <a:cxnSpLocks/>
          </p:cNvCxnSpPr>
          <p:nvPr/>
        </p:nvCxnSpPr>
        <p:spPr>
          <a:xfrm flipV="1">
            <a:off x="1743798" y="3677270"/>
            <a:ext cx="1" cy="7871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BFE3CF-A74E-456C-A92D-C5EC1607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484" y="305803"/>
            <a:ext cx="4070849" cy="732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7C02A-9181-4BC4-A1E0-E7B41837CE6A}"/>
              </a:ext>
            </a:extLst>
          </p:cNvPr>
          <p:cNvSpPr/>
          <p:nvPr/>
        </p:nvSpPr>
        <p:spPr>
          <a:xfrm>
            <a:off x="222716" y="205358"/>
            <a:ext cx="199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Conexión Infrarroja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20A26AF6-615D-421E-BB2C-6F651F92E39B}"/>
              </a:ext>
            </a:extLst>
          </p:cNvPr>
          <p:cNvSpPr/>
          <p:nvPr/>
        </p:nvSpPr>
        <p:spPr>
          <a:xfrm>
            <a:off x="735279" y="1237032"/>
            <a:ext cx="2849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400" dirty="0"/>
              <a:t>Convertidor Voltaje a corriente</a:t>
            </a:r>
            <a:br>
              <a:rPr lang="es-CR" sz="1400" dirty="0"/>
            </a:br>
            <a:r>
              <a:rPr lang="es-CR" sz="1400" dirty="0"/>
              <a:t>(Amplificador de </a:t>
            </a:r>
            <a:r>
              <a:rPr lang="es-CR" sz="1400" dirty="0" err="1"/>
              <a:t>Transconductancia</a:t>
            </a:r>
            <a:r>
              <a:rPr lang="es-CR" sz="1400" dirty="0"/>
              <a:t>)</a:t>
            </a:r>
            <a:endParaRPr lang="en-US" sz="1400" dirty="0"/>
          </a:p>
        </p:txBody>
      </p:sp>
      <p:grpSp>
        <p:nvGrpSpPr>
          <p:cNvPr id="7" name="Group 89">
            <a:extLst>
              <a:ext uri="{FF2B5EF4-FFF2-40B4-BE49-F238E27FC236}">
                <a16:creationId xmlns:a16="http://schemas.microsoft.com/office/drawing/2014/main" xmlns="" id="{38925128-900B-49A9-94C6-D32AD2E85FD8}"/>
              </a:ext>
            </a:extLst>
          </p:cNvPr>
          <p:cNvGrpSpPr/>
          <p:nvPr/>
        </p:nvGrpSpPr>
        <p:grpSpPr>
          <a:xfrm>
            <a:off x="1937039" y="2576655"/>
            <a:ext cx="1933963" cy="915987"/>
            <a:chOff x="3248673" y="1037904"/>
            <a:chExt cx="1933963" cy="915987"/>
          </a:xfrm>
        </p:grpSpPr>
        <p:grpSp>
          <p:nvGrpSpPr>
            <p:cNvPr id="112" name="166 Grupo">
              <a:extLst>
                <a:ext uri="{FF2B5EF4-FFF2-40B4-BE49-F238E27FC236}">
                  <a16:creationId xmlns:a16="http://schemas.microsoft.com/office/drawing/2014/main" xmlns="" id="{6A43D004-5B73-4E99-BD32-6A9A8CE45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599" y="1037904"/>
              <a:ext cx="1566862" cy="915987"/>
              <a:chOff x="2000232" y="857232"/>
              <a:chExt cx="1398857" cy="785818"/>
            </a:xfrm>
          </p:grpSpPr>
          <p:sp>
            <p:nvSpPr>
              <p:cNvPr id="126" name="146 Triángulo isósceles">
                <a:extLst>
                  <a:ext uri="{FF2B5EF4-FFF2-40B4-BE49-F238E27FC236}">
                    <a16:creationId xmlns:a16="http://schemas.microsoft.com/office/drawing/2014/main" xmlns="" id="{85F66FC1-3467-453D-AED0-4B1913E8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7" name="148 Conector recto">
                <a:extLst>
                  <a:ext uri="{FF2B5EF4-FFF2-40B4-BE49-F238E27FC236}">
                    <a16:creationId xmlns:a16="http://schemas.microsoft.com/office/drawing/2014/main" xmlns="" id="{077DCC50-2A22-4929-BD8E-2CE115F48608}"/>
                  </a:ext>
                </a:extLst>
              </p:cNvPr>
              <p:cNvCxnSpPr/>
              <p:nvPr/>
            </p:nvCxnSpPr>
            <p:spPr>
              <a:xfrm>
                <a:off x="2000232" y="1071050"/>
                <a:ext cx="286291" cy="2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150 Conector recto">
                <a:extLst>
                  <a:ext uri="{FF2B5EF4-FFF2-40B4-BE49-F238E27FC236}">
                    <a16:creationId xmlns:a16="http://schemas.microsoft.com/office/drawing/2014/main" xmlns="" id="{45E2643C-8F0F-4FF6-96D4-80B8FDC1E730}"/>
                  </a:ext>
                </a:extLst>
              </p:cNvPr>
              <p:cNvCxnSpPr/>
              <p:nvPr/>
            </p:nvCxnSpPr>
            <p:spPr>
              <a:xfrm>
                <a:off x="2000232" y="1429232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165 Conector recto">
                <a:extLst>
                  <a:ext uri="{FF2B5EF4-FFF2-40B4-BE49-F238E27FC236}">
                    <a16:creationId xmlns:a16="http://schemas.microsoft.com/office/drawing/2014/main" xmlns="" id="{83E4EC03-E4E7-4A9B-A4D5-29EDD5D787E1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167 CuadroTexto">
              <a:extLst>
                <a:ext uri="{FF2B5EF4-FFF2-40B4-BE49-F238E27FC236}">
                  <a16:creationId xmlns:a16="http://schemas.microsoft.com/office/drawing/2014/main" xmlns="" id="{D1560E4F-F5F7-4C82-9D5E-CCF7627E2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349" y="149510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+</a:t>
              </a:r>
            </a:p>
          </p:txBody>
        </p:sp>
        <p:sp>
          <p:nvSpPr>
            <p:cNvPr id="114" name="168 CuadroTexto">
              <a:extLst>
                <a:ext uri="{FF2B5EF4-FFF2-40B4-BE49-F238E27FC236}">
                  <a16:creationId xmlns:a16="http://schemas.microsoft.com/office/drawing/2014/main" xmlns="" id="{D058AAEC-79A2-4958-ABE3-768B80CBA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349" y="1037904"/>
              <a:ext cx="2619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3">
                  <a:extLst>
                    <a:ext uri="{FF2B5EF4-FFF2-40B4-BE49-F238E27FC236}">
                      <a16:creationId xmlns:a16="http://schemas.microsoft.com/office/drawing/2014/main" xmlns="" id="{4CF31AAD-092A-41DB-AA94-F47E64502D9D}"/>
                    </a:ext>
                  </a:extLst>
                </p:cNvPr>
                <p:cNvSpPr txBox="1"/>
                <p:nvPr/>
              </p:nvSpPr>
              <p:spPr>
                <a:xfrm>
                  <a:off x="3257361" y="1443361"/>
                  <a:ext cx="3899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15" name="TextBox 93">
                  <a:extLst>
                    <a:ext uri="{FF2B5EF4-FFF2-40B4-BE49-F238E27FC236}">
                      <a16:creationId xmlns:a16="http://schemas.microsoft.com/office/drawing/2014/main" id="{4CF31AAD-092A-41DB-AA94-F47E64502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361" y="1443361"/>
                  <a:ext cx="38997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94">
                  <a:extLst>
                    <a:ext uri="{FF2B5EF4-FFF2-40B4-BE49-F238E27FC236}">
                      <a16:creationId xmlns:a16="http://schemas.microsoft.com/office/drawing/2014/main" xmlns="" id="{E244D6C1-EA9F-4FF8-8FEC-8341A00B15EC}"/>
                    </a:ext>
                  </a:extLst>
                </p:cNvPr>
                <p:cNvSpPr txBox="1"/>
                <p:nvPr/>
              </p:nvSpPr>
              <p:spPr>
                <a:xfrm>
                  <a:off x="4813817" y="1363232"/>
                  <a:ext cx="3688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16" name="TextBox 94">
                  <a:extLst>
                    <a:ext uri="{FF2B5EF4-FFF2-40B4-BE49-F238E27FC236}">
                      <a16:creationId xmlns:a16="http://schemas.microsoft.com/office/drawing/2014/main" id="{E244D6C1-EA9F-4FF8-8FEC-8341A00B1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817" y="1363232"/>
                  <a:ext cx="36881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94">
                  <a:extLst>
                    <a:ext uri="{FF2B5EF4-FFF2-40B4-BE49-F238E27FC236}">
                      <a16:creationId xmlns:a16="http://schemas.microsoft.com/office/drawing/2014/main" xmlns="" id="{75D741B3-BD6F-479D-9ECF-645A1C78DB2B}"/>
                    </a:ext>
                  </a:extLst>
                </p:cNvPr>
                <p:cNvSpPr txBox="1"/>
                <p:nvPr/>
              </p:nvSpPr>
              <p:spPr>
                <a:xfrm>
                  <a:off x="3248673" y="1050136"/>
                  <a:ext cx="3824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41" name="TextBox 94">
                  <a:extLst>
                    <a:ext uri="{FF2B5EF4-FFF2-40B4-BE49-F238E27FC236}">
                      <a16:creationId xmlns:a16="http://schemas.microsoft.com/office/drawing/2014/main" id="{75D741B3-BD6F-479D-9ECF-645A1C78D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673" y="1050136"/>
                  <a:ext cx="38241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7">
                <a:extLst>
                  <a:ext uri="{FF2B5EF4-FFF2-40B4-BE49-F238E27FC236}">
                    <a16:creationId xmlns:a16="http://schemas.microsoft.com/office/drawing/2014/main" xmlns="" id="{D6AF0221-6A22-404B-AF99-BCBA19B4413F}"/>
                  </a:ext>
                </a:extLst>
              </p:cNvPr>
              <p:cNvSpPr/>
              <p:nvPr/>
            </p:nvSpPr>
            <p:spPr>
              <a:xfrm>
                <a:off x="2394789" y="2930889"/>
                <a:ext cx="6818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i="1">
                          <a:latin typeface="Cambria Math"/>
                        </a:rPr>
                        <m:t>𝐿𝑀</m:t>
                      </m:r>
                      <m:r>
                        <a:rPr lang="es-CR" sz="1050" i="1">
                          <a:latin typeface="Cambria Math"/>
                        </a:rPr>
                        <m:t> 741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8" name="Rectangle 87">
                <a:extLst>
                  <a:ext uri="{FF2B5EF4-FFF2-40B4-BE49-F238E27FC236}">
                    <a16:creationId xmlns:a16="http://schemas.microsoft.com/office/drawing/2014/main" id="{D6AF0221-6A22-404B-AF99-BCBA19B44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89" y="2930889"/>
                <a:ext cx="68185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126 Grupo">
            <a:extLst>
              <a:ext uri="{FF2B5EF4-FFF2-40B4-BE49-F238E27FC236}">
                <a16:creationId xmlns:a16="http://schemas.microsoft.com/office/drawing/2014/main" xmlns="" id="{86F583F9-0841-4F95-96E5-7318487FDA93}"/>
              </a:ext>
            </a:extLst>
          </p:cNvPr>
          <p:cNvGrpSpPr>
            <a:grpSpLocks/>
          </p:cNvGrpSpPr>
          <p:nvPr/>
        </p:nvGrpSpPr>
        <p:grpSpPr bwMode="auto">
          <a:xfrm>
            <a:off x="1178555" y="2766110"/>
            <a:ext cx="379078" cy="97028"/>
            <a:chOff x="2428859" y="6033846"/>
            <a:chExt cx="503238" cy="152658"/>
          </a:xfrm>
        </p:grpSpPr>
        <p:sp>
          <p:nvSpPr>
            <p:cNvPr id="72" name="Line 5">
              <a:extLst>
                <a:ext uri="{FF2B5EF4-FFF2-40B4-BE49-F238E27FC236}">
                  <a16:creationId xmlns:a16="http://schemas.microsoft.com/office/drawing/2014/main" xmlns="" id="{2FE50553-49FD-4672-8919-763FAA2B37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3" name="Line 6">
              <a:extLst>
                <a:ext uri="{FF2B5EF4-FFF2-40B4-BE49-F238E27FC236}">
                  <a16:creationId xmlns:a16="http://schemas.microsoft.com/office/drawing/2014/main" xmlns="" id="{B02DDEB1-2465-4E8E-80E1-13FD96FEBA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74" name="Group 7">
              <a:extLst>
                <a:ext uri="{FF2B5EF4-FFF2-40B4-BE49-F238E27FC236}">
                  <a16:creationId xmlns:a16="http://schemas.microsoft.com/office/drawing/2014/main" xmlns="" id="{584554B9-7AF9-42CF-9A19-1B45E33C8EB1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79" name="Line 8">
                <a:extLst>
                  <a:ext uri="{FF2B5EF4-FFF2-40B4-BE49-F238E27FC236}">
                    <a16:creationId xmlns:a16="http://schemas.microsoft.com/office/drawing/2014/main" xmlns="" id="{5A7D0226-5B40-4F9A-B6E7-696B63D48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:a16="http://schemas.microsoft.com/office/drawing/2014/main" xmlns="" id="{9942BB23-C39E-4693-8CF3-00BDBF65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75" name="Line 10">
              <a:extLst>
                <a:ext uri="{FF2B5EF4-FFF2-40B4-BE49-F238E27FC236}">
                  <a16:creationId xmlns:a16="http://schemas.microsoft.com/office/drawing/2014/main" xmlns="" id="{8E81D2F7-6A84-4304-841A-7561A4F7C2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6" name="Line 11">
              <a:extLst>
                <a:ext uri="{FF2B5EF4-FFF2-40B4-BE49-F238E27FC236}">
                  <a16:creationId xmlns:a16="http://schemas.microsoft.com/office/drawing/2014/main" xmlns="" id="{04F8595C-B908-4800-8283-809B4E9E7D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7" name="Line 12">
              <a:extLst>
                <a:ext uri="{FF2B5EF4-FFF2-40B4-BE49-F238E27FC236}">
                  <a16:creationId xmlns:a16="http://schemas.microsoft.com/office/drawing/2014/main" xmlns="" id="{645B6DB4-25B3-4AFF-A96C-44849B849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xmlns="" id="{BFB00C56-9B55-4590-A1E4-AFB73A4088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D74CF47-E573-46B1-98F4-42587AD90AC5}"/>
              </a:ext>
            </a:extLst>
          </p:cNvPr>
          <p:cNvCxnSpPr>
            <a:cxnSpLocks/>
          </p:cNvCxnSpPr>
          <p:nvPr/>
        </p:nvCxnSpPr>
        <p:spPr>
          <a:xfrm flipH="1">
            <a:off x="1499191" y="2828737"/>
            <a:ext cx="636580" cy="49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4">
            <a:extLst>
              <a:ext uri="{FF2B5EF4-FFF2-40B4-BE49-F238E27FC236}">
                <a16:creationId xmlns:a16="http://schemas.microsoft.com/office/drawing/2014/main" xmlns="" id="{5F4A116C-5DF0-47B3-ADD3-CD8260CAC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499" y="2484568"/>
            <a:ext cx="332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/>
              <a:t>R</a:t>
            </a:r>
            <a:endParaRPr lang="el-GR" altLang="es-CR" sz="1400" noProof="1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4E85023-CADB-4ACB-BEB1-BC69C53F7241}"/>
              </a:ext>
            </a:extLst>
          </p:cNvPr>
          <p:cNvGrpSpPr/>
          <p:nvPr/>
        </p:nvGrpSpPr>
        <p:grpSpPr>
          <a:xfrm>
            <a:off x="1620244" y="3953923"/>
            <a:ext cx="262393" cy="170994"/>
            <a:chOff x="9454101" y="1189725"/>
            <a:chExt cx="397565" cy="265365"/>
          </a:xfrm>
          <a:solidFill>
            <a:srgbClr val="FF0000"/>
          </a:solidFill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xmlns="" id="{019A046B-0602-40C3-97BE-4AECC3CCB01D}"/>
                </a:ext>
              </a:extLst>
            </p:cNvPr>
            <p:cNvSpPr/>
            <p:nvPr/>
          </p:nvSpPr>
          <p:spPr>
            <a:xfrm>
              <a:off x="9529011" y="1210198"/>
              <a:ext cx="264694" cy="24489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397590BC-5758-4CE1-98A3-88409F130207}"/>
                </a:ext>
              </a:extLst>
            </p:cNvPr>
            <p:cNvCxnSpPr>
              <a:cxnSpLocks/>
            </p:cNvCxnSpPr>
            <p:nvPr/>
          </p:nvCxnSpPr>
          <p:spPr>
            <a:xfrm>
              <a:off x="9454101" y="1189725"/>
              <a:ext cx="397565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913934E0-CC6E-49C9-9C1F-5B8377E10F57}"/>
              </a:ext>
            </a:extLst>
          </p:cNvPr>
          <p:cNvCxnSpPr>
            <a:cxnSpLocks/>
            <a:stCxn id="116" idx="1"/>
            <a:endCxn id="199" idx="0"/>
          </p:cNvCxnSpPr>
          <p:nvPr/>
        </p:nvCxnSpPr>
        <p:spPr>
          <a:xfrm rot="10800000">
            <a:off x="3041061" y="2315023"/>
            <a:ext cx="461123" cy="725460"/>
          </a:xfrm>
          <a:prstGeom prst="bentConnector3">
            <a:avLst>
              <a:gd name="adj1" fmla="val 82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7B8E4F17-6061-4C05-9A88-CD53EA40BEB1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94672" y="2838627"/>
            <a:ext cx="48391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xmlns="" id="{6911EE41-A3F1-47DD-A454-2E67F712684F}"/>
              </a:ext>
            </a:extLst>
          </p:cNvPr>
          <p:cNvCxnSpPr>
            <a:cxnSpLocks/>
            <a:stCxn id="78" idx="0"/>
            <a:endCxn id="198" idx="1"/>
          </p:cNvCxnSpPr>
          <p:nvPr/>
        </p:nvCxnSpPr>
        <p:spPr>
          <a:xfrm rot="10800000" flipH="1">
            <a:off x="1557604" y="2329675"/>
            <a:ext cx="1104433" cy="494300"/>
          </a:xfrm>
          <a:prstGeom prst="bentConnector5">
            <a:avLst>
              <a:gd name="adj1" fmla="val 28400"/>
              <a:gd name="adj2" fmla="val 50000"/>
              <a:gd name="adj3" fmla="val 282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94">
                <a:extLst>
                  <a:ext uri="{FF2B5EF4-FFF2-40B4-BE49-F238E27FC236}">
                    <a16:creationId xmlns:a16="http://schemas.microsoft.com/office/drawing/2014/main" xmlns="" id="{B0C8FBB8-1B49-4907-A54E-1372BF78AE1C}"/>
                  </a:ext>
                </a:extLst>
              </p:cNvPr>
              <p:cNvSpPr txBox="1"/>
              <p:nvPr/>
            </p:nvSpPr>
            <p:spPr>
              <a:xfrm>
                <a:off x="387426" y="2675113"/>
                <a:ext cx="3521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46" name="TextBox 94">
                <a:extLst>
                  <a:ext uri="{FF2B5EF4-FFF2-40B4-BE49-F238E27FC236}">
                    <a16:creationId xmlns:a16="http://schemas.microsoft.com/office/drawing/2014/main" id="{B0C8FBB8-1B49-4907-A54E-1372BF78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6" y="2675113"/>
                <a:ext cx="3521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xmlns="" id="{6BC4359C-6BA8-45CD-B9EB-E15575521624}"/>
              </a:ext>
            </a:extLst>
          </p:cNvPr>
          <p:cNvCxnSpPr>
            <a:cxnSpLocks/>
            <a:stCxn id="219" idx="1"/>
          </p:cNvCxnSpPr>
          <p:nvPr/>
        </p:nvCxnSpPr>
        <p:spPr>
          <a:xfrm flipV="1">
            <a:off x="1375666" y="3243408"/>
            <a:ext cx="751551" cy="433230"/>
          </a:xfrm>
          <a:prstGeom prst="bentConnector3">
            <a:avLst>
              <a:gd name="adj1" fmla="val 5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316">
            <a:extLst>
              <a:ext uri="{FF2B5EF4-FFF2-40B4-BE49-F238E27FC236}">
                <a16:creationId xmlns:a16="http://schemas.microsoft.com/office/drawing/2014/main" xmlns="" id="{6F467E87-DD65-46F3-AB60-CAB3023BF294}"/>
              </a:ext>
            </a:extLst>
          </p:cNvPr>
          <p:cNvGrpSpPr>
            <a:grpSpLocks/>
          </p:cNvGrpSpPr>
          <p:nvPr/>
        </p:nvGrpSpPr>
        <p:grpSpPr bwMode="auto">
          <a:xfrm>
            <a:off x="735279" y="3802251"/>
            <a:ext cx="277279" cy="180417"/>
            <a:chOff x="4332" y="3113"/>
            <a:chExt cx="272" cy="189"/>
          </a:xfrm>
        </p:grpSpPr>
        <p:sp>
          <p:nvSpPr>
            <p:cNvPr id="154" name="Line 317">
              <a:extLst>
                <a:ext uri="{FF2B5EF4-FFF2-40B4-BE49-F238E27FC236}">
                  <a16:creationId xmlns:a16="http://schemas.microsoft.com/office/drawing/2014/main" xmlns="" id="{82257F41-C8A5-4C78-BAB5-900ACA0EA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55" name="Line 318">
              <a:extLst>
                <a:ext uri="{FF2B5EF4-FFF2-40B4-BE49-F238E27FC236}">
                  <a16:creationId xmlns:a16="http://schemas.microsoft.com/office/drawing/2014/main" xmlns="" id="{DC24FF0D-A481-4498-95E2-217FAC595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56" name="Line 319">
              <a:extLst>
                <a:ext uri="{FF2B5EF4-FFF2-40B4-BE49-F238E27FC236}">
                  <a16:creationId xmlns:a16="http://schemas.microsoft.com/office/drawing/2014/main" xmlns="" id="{961B660E-1B36-4B8B-B702-8BB038138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57" name="Line 320">
              <a:extLst>
                <a:ext uri="{FF2B5EF4-FFF2-40B4-BE49-F238E27FC236}">
                  <a16:creationId xmlns:a16="http://schemas.microsoft.com/office/drawing/2014/main" xmlns="" id="{D75EE9A9-003E-4FA5-A543-530265A83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56CD984C-36FA-41D6-9C8B-C006786A9F79}"/>
              </a:ext>
            </a:extLst>
          </p:cNvPr>
          <p:cNvGrpSpPr/>
          <p:nvPr/>
        </p:nvGrpSpPr>
        <p:grpSpPr>
          <a:xfrm>
            <a:off x="338781" y="3115625"/>
            <a:ext cx="565719" cy="190533"/>
            <a:chOff x="3430000" y="5118227"/>
            <a:chExt cx="1369106" cy="322283"/>
          </a:xfrm>
        </p:grpSpPr>
        <p:cxnSp>
          <p:nvCxnSpPr>
            <p:cNvPr id="13" name="141 Conector angular">
              <a:extLst>
                <a:ext uri="{FF2B5EF4-FFF2-40B4-BE49-F238E27FC236}">
                  <a16:creationId xmlns:a16="http://schemas.microsoft.com/office/drawing/2014/main" xmlns="" id="{10ACECAA-310C-46A4-BF04-D3CA9D4E8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20434" y="5118227"/>
              <a:ext cx="878672" cy="32228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41 Conector angular">
              <a:extLst>
                <a:ext uri="{FF2B5EF4-FFF2-40B4-BE49-F238E27FC236}">
                  <a16:creationId xmlns:a16="http://schemas.microsoft.com/office/drawing/2014/main" xmlns="" id="{4FC0EBAE-1BD7-4CA8-8417-81134C84BC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0000" y="5118227"/>
              <a:ext cx="797593" cy="322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1922828E-CCB4-4103-BAAB-297F5377F268}"/>
              </a:ext>
            </a:extLst>
          </p:cNvPr>
          <p:cNvGrpSpPr/>
          <p:nvPr/>
        </p:nvGrpSpPr>
        <p:grpSpPr>
          <a:xfrm rot="1450858">
            <a:off x="1918238" y="3831708"/>
            <a:ext cx="212073" cy="293877"/>
            <a:chOff x="4013412" y="1954651"/>
            <a:chExt cx="329708" cy="27633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16E4BCE-4EF9-4511-B3F9-F67C4BAA0670}"/>
                </a:ext>
              </a:extLst>
            </p:cNvPr>
            <p:cNvGrpSpPr/>
            <p:nvPr/>
          </p:nvGrpSpPr>
          <p:grpSpPr>
            <a:xfrm>
              <a:off x="4013412" y="1954651"/>
              <a:ext cx="170122" cy="265814"/>
              <a:chOff x="4136065" y="4311502"/>
              <a:chExt cx="435936" cy="738963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xmlns="" id="{9D33F998-05C4-462B-9E98-417FC69C60D5}"/>
                  </a:ext>
                </a:extLst>
              </p:cNvPr>
              <p:cNvCxnSpPr/>
              <p:nvPr/>
            </p:nvCxnSpPr>
            <p:spPr>
              <a:xfrm flipV="1">
                <a:off x="4136065" y="4710223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xmlns="" id="{DA906028-81FF-478B-A64E-D4132CB45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26" y="4651744"/>
                <a:ext cx="265813" cy="584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F3D22394-D3B5-46B5-BBA6-FD448C3F3F8A}"/>
                  </a:ext>
                </a:extLst>
              </p:cNvPr>
              <p:cNvCxnSpPr/>
              <p:nvPr/>
            </p:nvCxnSpPr>
            <p:spPr>
              <a:xfrm flipV="1">
                <a:off x="4221126" y="4311502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F2523B13-CB3F-4770-9440-50AB512AA4FB}"/>
                </a:ext>
              </a:extLst>
            </p:cNvPr>
            <p:cNvGrpSpPr/>
            <p:nvPr/>
          </p:nvGrpSpPr>
          <p:grpSpPr>
            <a:xfrm>
              <a:off x="4172998" y="1965169"/>
              <a:ext cx="170122" cy="265814"/>
              <a:chOff x="4136065" y="4311502"/>
              <a:chExt cx="435936" cy="738963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05468282-3253-4317-A434-DA494C3F2389}"/>
                  </a:ext>
                </a:extLst>
              </p:cNvPr>
              <p:cNvCxnSpPr/>
              <p:nvPr/>
            </p:nvCxnSpPr>
            <p:spPr>
              <a:xfrm flipV="1">
                <a:off x="4136065" y="4710223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F8A7CD3F-8166-489D-A96C-9936B8B5B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26" y="4651744"/>
                <a:ext cx="265813" cy="584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E1FF9E52-4D80-4F0B-9A8A-2A4D26546AA9}"/>
                  </a:ext>
                </a:extLst>
              </p:cNvPr>
              <p:cNvCxnSpPr/>
              <p:nvPr/>
            </p:nvCxnSpPr>
            <p:spPr>
              <a:xfrm flipV="1">
                <a:off x="4221126" y="4311502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xmlns="" id="{375F5531-57A0-401B-9FE3-A64BB0A7C021}"/>
                  </a:ext>
                </a:extLst>
              </p:cNvPr>
              <p:cNvSpPr txBox="1"/>
              <p:nvPr/>
            </p:nvSpPr>
            <p:spPr>
              <a:xfrm>
                <a:off x="2117383" y="4375522"/>
                <a:ext cx="639470" cy="3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75F5531-57A0-401B-9FE3-A64BB0A7C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383" y="4375522"/>
                <a:ext cx="639470" cy="315343"/>
              </a:xfrm>
              <a:prstGeom prst="rect">
                <a:avLst/>
              </a:prstGeom>
              <a:blipFill>
                <a:blip r:embed="rId8"/>
                <a:stretch>
                  <a:fillRect l="-5714" r="-190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126 Grupo">
            <a:extLst>
              <a:ext uri="{FF2B5EF4-FFF2-40B4-BE49-F238E27FC236}">
                <a16:creationId xmlns:a16="http://schemas.microsoft.com/office/drawing/2014/main" xmlns="" id="{B6747438-2C34-4232-A142-87ED2698BF60}"/>
              </a:ext>
            </a:extLst>
          </p:cNvPr>
          <p:cNvGrpSpPr>
            <a:grpSpLocks/>
          </p:cNvGrpSpPr>
          <p:nvPr/>
        </p:nvGrpSpPr>
        <p:grpSpPr bwMode="auto">
          <a:xfrm>
            <a:off x="2662010" y="2257158"/>
            <a:ext cx="379078" cy="97028"/>
            <a:chOff x="2428859" y="6033846"/>
            <a:chExt cx="503238" cy="152658"/>
          </a:xfrm>
        </p:grpSpPr>
        <p:sp>
          <p:nvSpPr>
            <p:cNvPr id="193" name="Line 5">
              <a:extLst>
                <a:ext uri="{FF2B5EF4-FFF2-40B4-BE49-F238E27FC236}">
                  <a16:creationId xmlns:a16="http://schemas.microsoft.com/office/drawing/2014/main" xmlns="" id="{B74A2B87-BFD8-45EE-865C-BAE94DE458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4" name="Line 6">
              <a:extLst>
                <a:ext uri="{FF2B5EF4-FFF2-40B4-BE49-F238E27FC236}">
                  <a16:creationId xmlns:a16="http://schemas.microsoft.com/office/drawing/2014/main" xmlns="" id="{D2216DAE-1BEC-4ABD-9CA1-A7D02AE882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95" name="Group 7">
              <a:extLst>
                <a:ext uri="{FF2B5EF4-FFF2-40B4-BE49-F238E27FC236}">
                  <a16:creationId xmlns:a16="http://schemas.microsoft.com/office/drawing/2014/main" xmlns="" id="{CA86C0A5-736F-4A63-BA68-6373A9411A79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00" name="Line 8">
                <a:extLst>
                  <a:ext uri="{FF2B5EF4-FFF2-40B4-BE49-F238E27FC236}">
                    <a16:creationId xmlns:a16="http://schemas.microsoft.com/office/drawing/2014/main" xmlns="" id="{38AEDFC9-7FD1-4668-A421-359B07F38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01" name="Line 9">
                <a:extLst>
                  <a:ext uri="{FF2B5EF4-FFF2-40B4-BE49-F238E27FC236}">
                    <a16:creationId xmlns:a16="http://schemas.microsoft.com/office/drawing/2014/main" xmlns="" id="{CA0B950D-B1B0-4AD4-A883-410F82D71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96" name="Line 10">
              <a:extLst>
                <a:ext uri="{FF2B5EF4-FFF2-40B4-BE49-F238E27FC236}">
                  <a16:creationId xmlns:a16="http://schemas.microsoft.com/office/drawing/2014/main" xmlns="" id="{EDF52606-56EA-4BC1-850B-0C38FB6CA8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7" name="Line 11">
              <a:extLst>
                <a:ext uri="{FF2B5EF4-FFF2-40B4-BE49-F238E27FC236}">
                  <a16:creationId xmlns:a16="http://schemas.microsoft.com/office/drawing/2014/main" xmlns="" id="{372F3E47-2B48-4210-ADA3-C958BE01E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8" name="Line 12">
              <a:extLst>
                <a:ext uri="{FF2B5EF4-FFF2-40B4-BE49-F238E27FC236}">
                  <a16:creationId xmlns:a16="http://schemas.microsoft.com/office/drawing/2014/main" xmlns="" id="{FB785878-AEEA-4731-81D3-F9DFC226E9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9" name="Line 13">
              <a:extLst>
                <a:ext uri="{FF2B5EF4-FFF2-40B4-BE49-F238E27FC236}">
                  <a16:creationId xmlns:a16="http://schemas.microsoft.com/office/drawing/2014/main" xmlns="" id="{41487351-B25A-4A6F-9A14-0305BD2846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 Box 14">
                <a:extLst>
                  <a:ext uri="{FF2B5EF4-FFF2-40B4-BE49-F238E27FC236}">
                    <a16:creationId xmlns:a16="http://schemas.microsoft.com/office/drawing/2014/main" xmlns="" id="{4553E0B4-4AE2-4741-A2E7-826FA442C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7644" y="1899361"/>
                <a:ext cx="33250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s-CR" sz="1400" i="1" noProof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l-GR" altLang="es-CR" sz="1400" noProof="1"/>
              </a:p>
            </p:txBody>
          </p:sp>
        </mc:Choice>
        <mc:Fallback xmlns="">
          <p:sp>
            <p:nvSpPr>
              <p:cNvPr id="205" name="Text Box 14">
                <a:extLst>
                  <a:ext uri="{FF2B5EF4-FFF2-40B4-BE49-F238E27FC236}">
                    <a16:creationId xmlns:a16="http://schemas.microsoft.com/office/drawing/2014/main" id="{4553E0B4-4AE2-4741-A2E7-826FA442C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7644" y="1899361"/>
                <a:ext cx="33250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 Box 14">
            <a:extLst>
              <a:ext uri="{FF2B5EF4-FFF2-40B4-BE49-F238E27FC236}">
                <a16:creationId xmlns:a16="http://schemas.microsoft.com/office/drawing/2014/main" xmlns="" id="{3677445B-A204-446D-8C91-9721A87F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372" y="3263593"/>
            <a:ext cx="332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/>
              <a:t>R</a:t>
            </a:r>
            <a:endParaRPr lang="el-GR" altLang="es-CR" sz="1400" noProof="1"/>
          </a:p>
        </p:txBody>
      </p:sp>
      <p:grpSp>
        <p:nvGrpSpPr>
          <p:cNvPr id="212" name="126 Grupo">
            <a:extLst>
              <a:ext uri="{FF2B5EF4-FFF2-40B4-BE49-F238E27FC236}">
                <a16:creationId xmlns:a16="http://schemas.microsoft.com/office/drawing/2014/main" xmlns="" id="{E37D71D4-4309-4C78-9C58-AB68948B8996}"/>
              </a:ext>
            </a:extLst>
          </p:cNvPr>
          <p:cNvGrpSpPr>
            <a:grpSpLocks/>
          </p:cNvGrpSpPr>
          <p:nvPr/>
        </p:nvGrpSpPr>
        <p:grpSpPr bwMode="auto">
          <a:xfrm>
            <a:off x="1053960" y="3616250"/>
            <a:ext cx="379078" cy="97028"/>
            <a:chOff x="2428859" y="6033846"/>
            <a:chExt cx="503238" cy="152658"/>
          </a:xfrm>
        </p:grpSpPr>
        <p:sp>
          <p:nvSpPr>
            <p:cNvPr id="213" name="Line 5">
              <a:extLst>
                <a:ext uri="{FF2B5EF4-FFF2-40B4-BE49-F238E27FC236}">
                  <a16:creationId xmlns:a16="http://schemas.microsoft.com/office/drawing/2014/main" xmlns="" id="{92CA75BE-D4E0-4E78-8C4F-F923FD91A5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4" name="Line 6">
              <a:extLst>
                <a:ext uri="{FF2B5EF4-FFF2-40B4-BE49-F238E27FC236}">
                  <a16:creationId xmlns:a16="http://schemas.microsoft.com/office/drawing/2014/main" xmlns="" id="{43868023-BC2E-43DE-9C05-5BAB3A78BC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15" name="Group 7">
              <a:extLst>
                <a:ext uri="{FF2B5EF4-FFF2-40B4-BE49-F238E27FC236}">
                  <a16:creationId xmlns:a16="http://schemas.microsoft.com/office/drawing/2014/main" xmlns="" id="{B6B1CDE6-FA3B-4E7A-BD98-7AF98E87D34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20" name="Line 8">
                <a:extLst>
                  <a:ext uri="{FF2B5EF4-FFF2-40B4-BE49-F238E27FC236}">
                    <a16:creationId xmlns:a16="http://schemas.microsoft.com/office/drawing/2014/main" xmlns="" id="{95FFA731-6760-49B0-8FBE-118492E00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21" name="Line 9">
                <a:extLst>
                  <a:ext uri="{FF2B5EF4-FFF2-40B4-BE49-F238E27FC236}">
                    <a16:creationId xmlns:a16="http://schemas.microsoft.com/office/drawing/2014/main" xmlns="" id="{8D1DF948-6712-4EB6-8437-AC878812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16" name="Line 10">
              <a:extLst>
                <a:ext uri="{FF2B5EF4-FFF2-40B4-BE49-F238E27FC236}">
                  <a16:creationId xmlns:a16="http://schemas.microsoft.com/office/drawing/2014/main" xmlns="" id="{C48BD28B-8CDA-4DFF-B251-63956CD27C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7" name="Line 11">
              <a:extLst>
                <a:ext uri="{FF2B5EF4-FFF2-40B4-BE49-F238E27FC236}">
                  <a16:creationId xmlns:a16="http://schemas.microsoft.com/office/drawing/2014/main" xmlns="" id="{B1F4199E-78A4-46BB-BB89-ED6CA941C9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8" name="Line 12">
              <a:extLst>
                <a:ext uri="{FF2B5EF4-FFF2-40B4-BE49-F238E27FC236}">
                  <a16:creationId xmlns:a16="http://schemas.microsoft.com/office/drawing/2014/main" xmlns="" id="{CCACE81B-43BB-4CC9-AC3E-40E24DE299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9" name="Line 13">
              <a:extLst>
                <a:ext uri="{FF2B5EF4-FFF2-40B4-BE49-F238E27FC236}">
                  <a16:creationId xmlns:a16="http://schemas.microsoft.com/office/drawing/2014/main" xmlns="" id="{6B9D32B0-046A-47A2-9C0F-A09E5341B3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xmlns="" id="{546AA8E6-A15A-42B8-BA5C-10D1C7594492}"/>
              </a:ext>
            </a:extLst>
          </p:cNvPr>
          <p:cNvCxnSpPr>
            <a:cxnSpLocks/>
            <a:endCxn id="218" idx="1"/>
          </p:cNvCxnSpPr>
          <p:nvPr/>
        </p:nvCxnSpPr>
        <p:spPr>
          <a:xfrm flipV="1">
            <a:off x="866977" y="3688767"/>
            <a:ext cx="187011" cy="118163"/>
          </a:xfrm>
          <a:prstGeom prst="bentConnector3">
            <a:avLst>
              <a:gd name="adj1" fmla="val -12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126 Grupo">
            <a:extLst>
              <a:ext uri="{FF2B5EF4-FFF2-40B4-BE49-F238E27FC236}">
                <a16:creationId xmlns:a16="http://schemas.microsoft.com/office/drawing/2014/main" xmlns="" id="{E458F9D0-9EDE-4BD3-9B9F-949E8382C6A8}"/>
              </a:ext>
            </a:extLst>
          </p:cNvPr>
          <p:cNvGrpSpPr>
            <a:grpSpLocks/>
          </p:cNvGrpSpPr>
          <p:nvPr/>
        </p:nvGrpSpPr>
        <p:grpSpPr bwMode="auto">
          <a:xfrm>
            <a:off x="2513549" y="3619202"/>
            <a:ext cx="379078" cy="97028"/>
            <a:chOff x="2428859" y="6033846"/>
            <a:chExt cx="503238" cy="152658"/>
          </a:xfrm>
        </p:grpSpPr>
        <p:sp>
          <p:nvSpPr>
            <p:cNvPr id="231" name="Line 5">
              <a:extLst>
                <a:ext uri="{FF2B5EF4-FFF2-40B4-BE49-F238E27FC236}">
                  <a16:creationId xmlns:a16="http://schemas.microsoft.com/office/drawing/2014/main" xmlns="" id="{7869D2C8-53A9-41C8-A05E-6723CED243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2" name="Line 6">
              <a:extLst>
                <a:ext uri="{FF2B5EF4-FFF2-40B4-BE49-F238E27FC236}">
                  <a16:creationId xmlns:a16="http://schemas.microsoft.com/office/drawing/2014/main" xmlns="" id="{B81201F6-3BDE-4135-835D-5D31A5AA08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33" name="Group 7">
              <a:extLst>
                <a:ext uri="{FF2B5EF4-FFF2-40B4-BE49-F238E27FC236}">
                  <a16:creationId xmlns:a16="http://schemas.microsoft.com/office/drawing/2014/main" xmlns="" id="{472C1C35-9621-4999-A9F7-518E8EF79D5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38" name="Line 8">
                <a:extLst>
                  <a:ext uri="{FF2B5EF4-FFF2-40B4-BE49-F238E27FC236}">
                    <a16:creationId xmlns:a16="http://schemas.microsoft.com/office/drawing/2014/main" xmlns="" id="{AA57EE0F-FE7D-4DD4-8C57-E7CF7C351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39" name="Line 9">
                <a:extLst>
                  <a:ext uri="{FF2B5EF4-FFF2-40B4-BE49-F238E27FC236}">
                    <a16:creationId xmlns:a16="http://schemas.microsoft.com/office/drawing/2014/main" xmlns="" id="{D0AFD8FC-DBFA-44A8-8436-78E2CED8D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34" name="Line 10">
              <a:extLst>
                <a:ext uri="{FF2B5EF4-FFF2-40B4-BE49-F238E27FC236}">
                  <a16:creationId xmlns:a16="http://schemas.microsoft.com/office/drawing/2014/main" xmlns="" id="{80E4E6FB-D01A-40E0-A01C-8E97FFC2B4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5" name="Line 11">
              <a:extLst>
                <a:ext uri="{FF2B5EF4-FFF2-40B4-BE49-F238E27FC236}">
                  <a16:creationId xmlns:a16="http://schemas.microsoft.com/office/drawing/2014/main" xmlns="" id="{D46209C9-15B2-4823-9C99-3D0C8DFB79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6" name="Line 12">
              <a:extLst>
                <a:ext uri="{FF2B5EF4-FFF2-40B4-BE49-F238E27FC236}">
                  <a16:creationId xmlns:a16="http://schemas.microsoft.com/office/drawing/2014/main" xmlns="" id="{EA05C9A9-2292-4222-960F-938D383815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7" name="Line 13">
              <a:extLst>
                <a:ext uri="{FF2B5EF4-FFF2-40B4-BE49-F238E27FC236}">
                  <a16:creationId xmlns:a16="http://schemas.microsoft.com/office/drawing/2014/main" xmlns="" id="{ECF22622-7A61-4B20-95DC-26A32C350F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xmlns="" id="{C790DB82-E43B-46FA-B12F-F5B8CA815075}"/>
              </a:ext>
            </a:extLst>
          </p:cNvPr>
          <p:cNvCxnSpPr>
            <a:cxnSpLocks/>
            <a:stCxn id="126" idx="0"/>
            <a:endCxn id="237" idx="1"/>
          </p:cNvCxnSpPr>
          <p:nvPr/>
        </p:nvCxnSpPr>
        <p:spPr>
          <a:xfrm flipH="1">
            <a:off x="2835255" y="3034650"/>
            <a:ext cx="519197" cy="644940"/>
          </a:xfrm>
          <a:prstGeom prst="bentConnector3">
            <a:avLst>
              <a:gd name="adj1" fmla="val -198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xmlns="" id="{1BF75633-8AE3-42FB-9859-849A015F9A5C}"/>
              </a:ext>
            </a:extLst>
          </p:cNvPr>
          <p:cNvCxnSpPr>
            <a:cxnSpLocks/>
            <a:stCxn id="236" idx="0"/>
          </p:cNvCxnSpPr>
          <p:nvPr/>
        </p:nvCxnSpPr>
        <p:spPr>
          <a:xfrm flipH="1" flipV="1">
            <a:off x="1544054" y="3680472"/>
            <a:ext cx="1026867" cy="87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 Box 14">
                <a:extLst>
                  <a:ext uri="{FF2B5EF4-FFF2-40B4-BE49-F238E27FC236}">
                    <a16:creationId xmlns:a16="http://schemas.microsoft.com/office/drawing/2014/main" xmlns="" id="{6ECE96D8-EA99-4B2E-8D1C-26F2FA76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3006" y="3738536"/>
                <a:ext cx="33250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s-CR" sz="1400" i="1" noProof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l-GR" altLang="es-CR" sz="1400" noProof="1"/>
              </a:p>
            </p:txBody>
          </p:sp>
        </mc:Choice>
        <mc:Fallback xmlns="">
          <p:sp>
            <p:nvSpPr>
              <p:cNvPr id="254" name="Text Box 14">
                <a:extLst>
                  <a:ext uri="{FF2B5EF4-FFF2-40B4-BE49-F238E27FC236}">
                    <a16:creationId xmlns:a16="http://schemas.microsoft.com/office/drawing/2014/main" id="{6ECE96D8-EA99-4B2E-8D1C-26F2FA76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006" y="3738536"/>
                <a:ext cx="33250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Group 316">
            <a:extLst>
              <a:ext uri="{FF2B5EF4-FFF2-40B4-BE49-F238E27FC236}">
                <a16:creationId xmlns:a16="http://schemas.microsoft.com/office/drawing/2014/main" xmlns="" id="{4EDE4767-B0FE-4502-B864-6936590F8DA8}"/>
              </a:ext>
            </a:extLst>
          </p:cNvPr>
          <p:cNvGrpSpPr>
            <a:grpSpLocks/>
          </p:cNvGrpSpPr>
          <p:nvPr/>
        </p:nvGrpSpPr>
        <p:grpSpPr bwMode="auto">
          <a:xfrm>
            <a:off x="1608862" y="4375522"/>
            <a:ext cx="277279" cy="180417"/>
            <a:chOff x="4332" y="3113"/>
            <a:chExt cx="272" cy="189"/>
          </a:xfrm>
        </p:grpSpPr>
        <p:sp>
          <p:nvSpPr>
            <p:cNvPr id="258" name="Line 317">
              <a:extLst>
                <a:ext uri="{FF2B5EF4-FFF2-40B4-BE49-F238E27FC236}">
                  <a16:creationId xmlns:a16="http://schemas.microsoft.com/office/drawing/2014/main" xmlns="" id="{0DAE074B-88CE-49EF-81F7-86A2688BA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59" name="Line 318">
              <a:extLst>
                <a:ext uri="{FF2B5EF4-FFF2-40B4-BE49-F238E27FC236}">
                  <a16:creationId xmlns:a16="http://schemas.microsoft.com/office/drawing/2014/main" xmlns="" id="{794A3437-D00C-4E3A-8DBB-A79CDE71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60" name="Line 319">
              <a:extLst>
                <a:ext uri="{FF2B5EF4-FFF2-40B4-BE49-F238E27FC236}">
                  <a16:creationId xmlns:a16="http://schemas.microsoft.com/office/drawing/2014/main" xmlns="" id="{5761BBBE-F343-4C2E-BF8B-5ECAEAA8F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61" name="Line 320">
              <a:extLst>
                <a:ext uri="{FF2B5EF4-FFF2-40B4-BE49-F238E27FC236}">
                  <a16:creationId xmlns:a16="http://schemas.microsoft.com/office/drawing/2014/main" xmlns="" id="{30027823-5C1D-4FD6-B3A4-7ED45A03C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pic>
        <p:nvPicPr>
          <p:cNvPr id="263" name="Picture 262">
            <a:extLst>
              <a:ext uri="{FF2B5EF4-FFF2-40B4-BE49-F238E27FC236}">
                <a16:creationId xmlns:a16="http://schemas.microsoft.com/office/drawing/2014/main" xmlns="" id="{0D4980A7-4FD1-4A99-84FB-38939E4C96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7439" y="2140271"/>
            <a:ext cx="1622512" cy="2038033"/>
          </a:xfrm>
          <a:prstGeom prst="rect">
            <a:avLst/>
          </a:prstGeom>
        </p:spPr>
      </p:pic>
      <p:grpSp>
        <p:nvGrpSpPr>
          <p:cNvPr id="291" name="Group 290">
            <a:extLst>
              <a:ext uri="{FF2B5EF4-FFF2-40B4-BE49-F238E27FC236}">
                <a16:creationId xmlns:a16="http://schemas.microsoft.com/office/drawing/2014/main" xmlns="" id="{D917B3F5-215E-4987-9ABC-01C393C0A9D5}"/>
              </a:ext>
            </a:extLst>
          </p:cNvPr>
          <p:cNvGrpSpPr/>
          <p:nvPr/>
        </p:nvGrpSpPr>
        <p:grpSpPr>
          <a:xfrm>
            <a:off x="468062" y="5148270"/>
            <a:ext cx="2491434" cy="1033850"/>
            <a:chOff x="468062" y="5148270"/>
            <a:chExt cx="2491434" cy="1033850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xmlns="" id="{B372045D-FC64-485E-B9F7-DBB40F895D76}"/>
                </a:ext>
              </a:extLst>
            </p:cNvPr>
            <p:cNvGrpSpPr/>
            <p:nvPr/>
          </p:nvGrpSpPr>
          <p:grpSpPr>
            <a:xfrm>
              <a:off x="468062" y="5148270"/>
              <a:ext cx="1955226" cy="885308"/>
              <a:chOff x="109667" y="5114260"/>
              <a:chExt cx="3030054" cy="1025903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xmlns="" id="{E2BC381B-EFAC-4F99-9337-8BD4B797DBCD}"/>
                  </a:ext>
                </a:extLst>
              </p:cNvPr>
              <p:cNvCxnSpPr/>
              <p:nvPr/>
            </p:nvCxnSpPr>
            <p:spPr>
              <a:xfrm flipV="1">
                <a:off x="109667" y="5114260"/>
                <a:ext cx="1311765" cy="999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xmlns="" id="{D27E1083-21B7-40E2-8C68-7FBE5658267A}"/>
                  </a:ext>
                </a:extLst>
              </p:cNvPr>
              <p:cNvCxnSpPr/>
              <p:nvPr/>
            </p:nvCxnSpPr>
            <p:spPr>
              <a:xfrm>
                <a:off x="2520589" y="5114260"/>
                <a:ext cx="619132" cy="1025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xmlns="" id="{B31C7378-A16F-490A-A8A0-1D18B31EF1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338" y="5114260"/>
                <a:ext cx="1116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xmlns="" id="{586617A6-4618-40AE-8F54-736409346C56}"/>
                </a:ext>
              </a:extLst>
            </p:cNvPr>
            <p:cNvCxnSpPr/>
            <p:nvPr/>
          </p:nvCxnSpPr>
          <p:spPr>
            <a:xfrm>
              <a:off x="541430" y="5273749"/>
              <a:ext cx="17382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xmlns="" id="{0943AFF8-B0CC-4A72-AFD1-75D49C714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2" y="5837275"/>
              <a:ext cx="19586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xmlns="" id="{01C51716-044F-4703-B096-ADD1A889C5BC}"/>
                    </a:ext>
                  </a:extLst>
                </p:cNvPr>
                <p:cNvSpPr/>
                <p:nvPr/>
              </p:nvSpPr>
              <p:spPr>
                <a:xfrm>
                  <a:off x="2292375" y="5153327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90%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01C51716-044F-4703-B096-ADD1A889C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375" y="5153327"/>
                  <a:ext cx="644857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xmlns="" id="{7BD0323C-7036-4B89-B585-5DFB09E6AF51}"/>
                    </a:ext>
                  </a:extLst>
                </p:cNvPr>
                <p:cNvSpPr/>
                <p:nvPr/>
              </p:nvSpPr>
              <p:spPr>
                <a:xfrm>
                  <a:off x="2314639" y="5706470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7BD0323C-7036-4B89-B585-5DFB09E6AF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639" y="5706470"/>
                  <a:ext cx="64485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xmlns="" id="{60A83747-057C-4249-AD28-ADDA59B3A8DE}"/>
                </a:ext>
              </a:extLst>
            </p:cNvPr>
            <p:cNvCxnSpPr>
              <a:cxnSpLocks/>
            </p:cNvCxnSpPr>
            <p:nvPr/>
          </p:nvCxnSpPr>
          <p:spPr>
            <a:xfrm>
              <a:off x="2014760" y="5148270"/>
              <a:ext cx="0" cy="10156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xmlns="" id="{E54113D2-244D-4437-A320-958C83DC6530}"/>
                </a:ext>
              </a:extLst>
            </p:cNvPr>
            <p:cNvCxnSpPr>
              <a:cxnSpLocks/>
            </p:cNvCxnSpPr>
            <p:nvPr/>
          </p:nvCxnSpPr>
          <p:spPr>
            <a:xfrm>
              <a:off x="1310096" y="5156231"/>
              <a:ext cx="0" cy="10156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xmlns="" id="{6F689ED4-05A7-4521-8B15-4509362EBBBB}"/>
                    </a:ext>
                  </a:extLst>
                </p:cNvPr>
                <p:cNvSpPr/>
                <p:nvPr/>
              </p:nvSpPr>
              <p:spPr>
                <a:xfrm>
                  <a:off x="1874872" y="5920510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25 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6F689ED4-05A7-4521-8B15-4509362EB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872" y="5920510"/>
                  <a:ext cx="64485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xmlns="" id="{20C67676-BC15-4DA0-AAA3-131FBFC624BE}"/>
                    </a:ext>
                  </a:extLst>
                </p:cNvPr>
                <p:cNvSpPr/>
                <p:nvPr/>
              </p:nvSpPr>
              <p:spPr>
                <a:xfrm>
                  <a:off x="590177" y="5910226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50 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20C67676-BC15-4DA0-AAA3-131FBFC62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77" y="5910226"/>
                  <a:ext cx="644857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xmlns="" id="{402CE34C-767D-4575-82AC-0BC1EEC63D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05831" y="4677019"/>
            <a:ext cx="8965233" cy="2113626"/>
          </a:xfrm>
          <a:prstGeom prst="rect">
            <a:avLst/>
          </a:prstGeom>
          <a:ln>
            <a:solidFill>
              <a:srgbClr val="7030A0"/>
            </a:solidFill>
          </a:ln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76799E0C-F51F-434B-B6CD-FDD98BDBD703}"/>
              </a:ext>
            </a:extLst>
          </p:cNvPr>
          <p:cNvGrpSpPr/>
          <p:nvPr/>
        </p:nvGrpSpPr>
        <p:grpSpPr>
          <a:xfrm>
            <a:off x="6275206" y="2659142"/>
            <a:ext cx="2491434" cy="1023566"/>
            <a:chOff x="468062" y="5148270"/>
            <a:chExt cx="2491434" cy="102356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F92AAEAD-9EDF-4D11-8E84-97CBCFC6D76F}"/>
                </a:ext>
              </a:extLst>
            </p:cNvPr>
            <p:cNvGrpSpPr/>
            <p:nvPr/>
          </p:nvGrpSpPr>
          <p:grpSpPr>
            <a:xfrm>
              <a:off x="468062" y="5148271"/>
              <a:ext cx="1555714" cy="862490"/>
              <a:chOff x="109667" y="5114260"/>
              <a:chExt cx="2410922" cy="999461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xmlns="" id="{1F7A4279-22C8-4D7F-8EEF-313A394D63FC}"/>
                  </a:ext>
                </a:extLst>
              </p:cNvPr>
              <p:cNvCxnSpPr/>
              <p:nvPr/>
            </p:nvCxnSpPr>
            <p:spPr>
              <a:xfrm flipV="1">
                <a:off x="109667" y="5114260"/>
                <a:ext cx="1311765" cy="999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xmlns="" id="{0C60BD2C-6A2B-4BD3-B783-8F1A61474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338" y="5114260"/>
                <a:ext cx="1116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3E6585E9-0D2C-4823-A592-0DC897F715C0}"/>
                </a:ext>
              </a:extLst>
            </p:cNvPr>
            <p:cNvCxnSpPr/>
            <p:nvPr/>
          </p:nvCxnSpPr>
          <p:spPr>
            <a:xfrm>
              <a:off x="541430" y="5273749"/>
              <a:ext cx="17382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74575C4F-EEB5-490D-A7A0-6A0FBAB37779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2" y="5837275"/>
              <a:ext cx="19586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xmlns="" id="{826C9555-765E-4C3F-8CC1-F2231128517F}"/>
                    </a:ext>
                  </a:extLst>
                </p:cNvPr>
                <p:cNvSpPr/>
                <p:nvPr/>
              </p:nvSpPr>
              <p:spPr>
                <a:xfrm>
                  <a:off x="2292375" y="5153327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90%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26C9555-765E-4C3F-8CC1-F22311285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375" y="5153327"/>
                  <a:ext cx="64485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xmlns="" id="{237043AB-58EC-4B1A-B783-C853A5AF7AE7}"/>
                    </a:ext>
                  </a:extLst>
                </p:cNvPr>
                <p:cNvSpPr/>
                <p:nvPr/>
              </p:nvSpPr>
              <p:spPr>
                <a:xfrm>
                  <a:off x="2314639" y="5706470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37043AB-58EC-4B1A-B783-C853A5AF7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639" y="5706470"/>
                  <a:ext cx="644857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4E95CE83-AF8A-48FA-8941-AD3049DB4185}"/>
                </a:ext>
              </a:extLst>
            </p:cNvPr>
            <p:cNvCxnSpPr>
              <a:cxnSpLocks/>
            </p:cNvCxnSpPr>
            <p:nvPr/>
          </p:nvCxnSpPr>
          <p:spPr>
            <a:xfrm>
              <a:off x="2014760" y="5148270"/>
              <a:ext cx="0" cy="10156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720978EB-5671-45BD-9FF2-39B043130F4C}"/>
                </a:ext>
              </a:extLst>
            </p:cNvPr>
            <p:cNvCxnSpPr>
              <a:cxnSpLocks/>
            </p:cNvCxnSpPr>
            <p:nvPr/>
          </p:nvCxnSpPr>
          <p:spPr>
            <a:xfrm>
              <a:off x="1310096" y="5156231"/>
              <a:ext cx="0" cy="10156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xmlns="" id="{D90309A1-7921-4AB5-BA36-0B2C9E91377C}"/>
                    </a:ext>
                  </a:extLst>
                </p:cNvPr>
                <p:cNvSpPr/>
                <p:nvPr/>
              </p:nvSpPr>
              <p:spPr>
                <a:xfrm>
                  <a:off x="590177" y="5910226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D90309A1-7921-4AB5-BA36-0B2C9E9137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77" y="5910226"/>
                  <a:ext cx="64485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xmlns="" id="{A5A3EF4B-C202-465D-BE0B-32E7E9404638}"/>
                  </a:ext>
                </a:extLst>
              </p:cNvPr>
              <p:cNvSpPr txBox="1"/>
              <p:nvPr/>
            </p:nvSpPr>
            <p:spPr>
              <a:xfrm>
                <a:off x="9624123" y="2942922"/>
                <a:ext cx="1441164" cy="444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f>
                            <m:fPr>
                              <m:type m:val="skw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5A3EF4B-C202-465D-BE0B-32E7E9404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123" y="2942922"/>
                <a:ext cx="1441164" cy="444032"/>
              </a:xfrm>
              <a:prstGeom prst="rect">
                <a:avLst/>
              </a:prstGeom>
              <a:blipFill>
                <a:blip r:embed="rId20"/>
                <a:stretch>
                  <a:fillRect l="-1695" t="-41096" r="-2542" b="-1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BFE3CF-A74E-456C-A92D-C5EC1607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484" y="305803"/>
            <a:ext cx="4070849" cy="732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7C02A-9181-4BC4-A1E0-E7B41837CE6A}"/>
              </a:ext>
            </a:extLst>
          </p:cNvPr>
          <p:cNvSpPr/>
          <p:nvPr/>
        </p:nvSpPr>
        <p:spPr>
          <a:xfrm>
            <a:off x="222716" y="205358"/>
            <a:ext cx="199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Conexión Infrarroja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E5E0A1A-832E-4652-992C-6B8D3A5E4FEC}"/>
              </a:ext>
            </a:extLst>
          </p:cNvPr>
          <p:cNvGrpSpPr/>
          <p:nvPr/>
        </p:nvGrpSpPr>
        <p:grpSpPr>
          <a:xfrm>
            <a:off x="8604068" y="1699682"/>
            <a:ext cx="3135723" cy="2776008"/>
            <a:chOff x="6137093" y="1394882"/>
            <a:chExt cx="3135723" cy="277600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9A867EA1-2177-48CB-961A-0B07E0FDB0F5}"/>
                </a:ext>
              </a:extLst>
            </p:cNvPr>
            <p:cNvSpPr/>
            <p:nvPr/>
          </p:nvSpPr>
          <p:spPr>
            <a:xfrm>
              <a:off x="6137093" y="1394882"/>
              <a:ext cx="26563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R" sz="1400" dirty="0"/>
                <a:t>Convertidor Corriente a Voltaje</a:t>
              </a:r>
              <a:br>
                <a:rPr lang="es-CR" sz="1400" dirty="0"/>
              </a:br>
              <a:r>
                <a:rPr lang="es-CR" sz="1400" dirty="0"/>
                <a:t>(Amplificador de </a:t>
              </a:r>
              <a:r>
                <a:rPr lang="es-CR" sz="1400" dirty="0" err="1"/>
                <a:t>Transresistencia</a:t>
              </a:r>
              <a:r>
                <a:rPr lang="es-CR" sz="1400" dirty="0"/>
                <a:t>)</a:t>
              </a:r>
              <a:endParaRPr lang="en-US" sz="1400" dirty="0"/>
            </a:p>
          </p:txBody>
        </p:sp>
        <p:grpSp>
          <p:nvGrpSpPr>
            <p:cNvPr id="100" name="Group 89">
              <a:extLst>
                <a:ext uri="{FF2B5EF4-FFF2-40B4-BE49-F238E27FC236}">
                  <a16:creationId xmlns:a16="http://schemas.microsoft.com/office/drawing/2014/main" xmlns="" id="{FF793D3C-355B-4619-A697-36C30765CB59}"/>
                </a:ext>
              </a:extLst>
            </p:cNvPr>
            <p:cNvGrpSpPr/>
            <p:nvPr/>
          </p:nvGrpSpPr>
          <p:grpSpPr>
            <a:xfrm>
              <a:off x="7338853" y="2734505"/>
              <a:ext cx="1933963" cy="915987"/>
              <a:chOff x="3248673" y="1037904"/>
              <a:chExt cx="1933963" cy="915987"/>
            </a:xfrm>
          </p:grpSpPr>
          <p:grpSp>
            <p:nvGrpSpPr>
              <p:cNvPr id="101" name="166 Grupo">
                <a:extLst>
                  <a:ext uri="{FF2B5EF4-FFF2-40B4-BE49-F238E27FC236}">
                    <a16:creationId xmlns:a16="http://schemas.microsoft.com/office/drawing/2014/main" xmlns="" id="{552BF4AA-D786-43CB-BD9D-8B9E5F3F8C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599" y="1037904"/>
                <a:ext cx="1566862" cy="915987"/>
                <a:chOff x="2000232" y="857232"/>
                <a:chExt cx="1398857" cy="785818"/>
              </a:xfrm>
            </p:grpSpPr>
            <p:sp>
              <p:nvSpPr>
                <p:cNvPr id="107" name="146 Triángulo isósceles">
                  <a:extLst>
                    <a:ext uri="{FF2B5EF4-FFF2-40B4-BE49-F238E27FC236}">
                      <a16:creationId xmlns:a16="http://schemas.microsoft.com/office/drawing/2014/main" xmlns="" id="{66ABF0AA-3056-469D-978C-5C37DEB85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08" name="148 Conector recto">
                  <a:extLst>
                    <a:ext uri="{FF2B5EF4-FFF2-40B4-BE49-F238E27FC236}">
                      <a16:creationId xmlns:a16="http://schemas.microsoft.com/office/drawing/2014/main" xmlns="" id="{0E550A6C-1D1D-4B21-967F-786495327590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150 Conector recto">
                  <a:extLst>
                    <a:ext uri="{FF2B5EF4-FFF2-40B4-BE49-F238E27FC236}">
                      <a16:creationId xmlns:a16="http://schemas.microsoft.com/office/drawing/2014/main" xmlns="" id="{BF158F11-858D-460A-B86F-74C5D52442ED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165 Conector recto">
                  <a:extLst>
                    <a:ext uri="{FF2B5EF4-FFF2-40B4-BE49-F238E27FC236}">
                      <a16:creationId xmlns:a16="http://schemas.microsoft.com/office/drawing/2014/main" xmlns="" id="{6F273B21-AC0D-4A19-9781-FC7190051E7F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167 CuadroTexto">
                <a:extLst>
                  <a:ext uri="{FF2B5EF4-FFF2-40B4-BE49-F238E27FC236}">
                    <a16:creationId xmlns:a16="http://schemas.microsoft.com/office/drawing/2014/main" xmlns="" id="{4B51BCC8-F355-4E05-BA50-03042C2FB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103" name="168 CuadroTexto">
                <a:extLst>
                  <a:ext uri="{FF2B5EF4-FFF2-40B4-BE49-F238E27FC236}">
                    <a16:creationId xmlns:a16="http://schemas.microsoft.com/office/drawing/2014/main" xmlns="" id="{5B5A6A75-748C-48D3-AB42-AC8B3E3BC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93">
                    <a:extLst>
                      <a:ext uri="{FF2B5EF4-FFF2-40B4-BE49-F238E27FC236}">
                        <a16:creationId xmlns:a16="http://schemas.microsoft.com/office/drawing/2014/main" xmlns="" id="{A0D0F845-CD3D-46C9-8D2E-65E06D13D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361" y="1443361"/>
                    <a:ext cx="38997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4" name="TextBox 93">
                    <a:extLst>
                      <a:ext uri="{FF2B5EF4-FFF2-40B4-BE49-F238E27FC236}">
                        <a16:creationId xmlns:a16="http://schemas.microsoft.com/office/drawing/2014/main" id="{A0D0F845-CD3D-46C9-8D2E-65E06D13D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7361" y="1443361"/>
                    <a:ext cx="38997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94">
                    <a:extLst>
                      <a:ext uri="{FF2B5EF4-FFF2-40B4-BE49-F238E27FC236}">
                        <a16:creationId xmlns:a16="http://schemas.microsoft.com/office/drawing/2014/main" xmlns="" id="{0BA3AE16-8791-4C3D-B66F-AAE8EDC503CF}"/>
                      </a:ext>
                    </a:extLst>
                  </p:cNvPr>
                  <p:cNvSpPr txBox="1"/>
                  <p:nvPr/>
                </p:nvSpPr>
                <p:spPr>
                  <a:xfrm>
                    <a:off x="4813817" y="1363232"/>
                    <a:ext cx="3688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5" name="TextBox 94">
                    <a:extLst>
                      <a:ext uri="{FF2B5EF4-FFF2-40B4-BE49-F238E27FC236}">
                        <a16:creationId xmlns:a16="http://schemas.microsoft.com/office/drawing/2014/main" id="{0BA3AE16-8791-4C3D-B66F-AAE8EDC503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817" y="1363232"/>
                    <a:ext cx="36881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94">
                    <a:extLst>
                      <a:ext uri="{FF2B5EF4-FFF2-40B4-BE49-F238E27FC236}">
                        <a16:creationId xmlns:a16="http://schemas.microsoft.com/office/drawing/2014/main" xmlns="" id="{96AED23E-74A5-427E-8727-7A9A49FA991D}"/>
                      </a:ext>
                    </a:extLst>
                  </p:cNvPr>
                  <p:cNvSpPr txBox="1"/>
                  <p:nvPr/>
                </p:nvSpPr>
                <p:spPr>
                  <a:xfrm>
                    <a:off x="3248673" y="1050136"/>
                    <a:ext cx="3824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6" name="TextBox 94">
                    <a:extLst>
                      <a:ext uri="{FF2B5EF4-FFF2-40B4-BE49-F238E27FC236}">
                        <a16:creationId xmlns:a16="http://schemas.microsoft.com/office/drawing/2014/main" id="{96AED23E-74A5-427E-8727-7A9A49FA99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8673" y="1050136"/>
                    <a:ext cx="3824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87">
                  <a:extLst>
                    <a:ext uri="{FF2B5EF4-FFF2-40B4-BE49-F238E27FC236}">
                      <a16:creationId xmlns:a16="http://schemas.microsoft.com/office/drawing/2014/main" xmlns="" id="{8D84BAA9-627E-4782-BF5E-EC1B2062A4A4}"/>
                    </a:ext>
                  </a:extLst>
                </p:cNvPr>
                <p:cNvSpPr/>
                <p:nvPr/>
              </p:nvSpPr>
              <p:spPr>
                <a:xfrm>
                  <a:off x="7796603" y="3088739"/>
                  <a:ext cx="681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050" i="1">
                            <a:latin typeface="Cambria Math"/>
                          </a:rPr>
                          <m:t>𝐿𝑀</m:t>
                        </m:r>
                        <m:r>
                          <a:rPr lang="es-CR" sz="1050" i="1">
                            <a:latin typeface="Cambria Math"/>
                          </a:rPr>
                          <m:t> 741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111" name="Rectangle 87">
                  <a:extLst>
                    <a:ext uri="{FF2B5EF4-FFF2-40B4-BE49-F238E27FC236}">
                      <a16:creationId xmlns:a16="http://schemas.microsoft.com/office/drawing/2014/main" id="{8D84BAA9-627E-4782-BF5E-EC1B2062A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603" y="3088739"/>
                  <a:ext cx="68185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455E9EC3-8C5A-41F7-9975-047241292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1005" y="2986587"/>
              <a:ext cx="636580" cy="49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xmlns="" id="{1F757EF0-E568-4C7C-8423-B9AFF7F5F967}"/>
                </a:ext>
              </a:extLst>
            </p:cNvPr>
            <p:cNvCxnSpPr>
              <a:cxnSpLocks/>
              <a:stCxn id="105" idx="1"/>
              <a:endCxn id="175" idx="0"/>
            </p:cNvCxnSpPr>
            <p:nvPr/>
          </p:nvCxnSpPr>
          <p:spPr>
            <a:xfrm rot="10800000">
              <a:off x="8442875" y="2472873"/>
              <a:ext cx="461123" cy="725460"/>
            </a:xfrm>
            <a:prstGeom prst="bentConnector3">
              <a:avLst>
                <a:gd name="adj1" fmla="val 82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xmlns="" id="{2812158E-6D06-4357-958F-89D12165F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660" y="2455356"/>
              <a:ext cx="1393423" cy="534322"/>
            </a:xfrm>
            <a:prstGeom prst="bentConnector3">
              <a:avLst>
                <a:gd name="adj1" fmla="val 4368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xmlns="" id="{FFFBE7FC-A9F3-41B6-B0C1-B150B7F0FD8C}"/>
                </a:ext>
              </a:extLst>
            </p:cNvPr>
            <p:cNvCxnSpPr>
              <a:cxnSpLocks/>
              <a:stCxn id="253" idx="1"/>
            </p:cNvCxnSpPr>
            <p:nvPr/>
          </p:nvCxnSpPr>
          <p:spPr>
            <a:xfrm rot="5400000" flipH="1" flipV="1">
              <a:off x="7342566" y="3267592"/>
              <a:ext cx="187979" cy="455307"/>
            </a:xfrm>
            <a:prstGeom prst="bentConnector4">
              <a:avLst>
                <a:gd name="adj1" fmla="val 989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316">
              <a:extLst>
                <a:ext uri="{FF2B5EF4-FFF2-40B4-BE49-F238E27FC236}">
                  <a16:creationId xmlns:a16="http://schemas.microsoft.com/office/drawing/2014/main" xmlns="" id="{5C3A384C-7A9C-4918-84C8-D188994CC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897" y="3307215"/>
              <a:ext cx="277279" cy="180417"/>
              <a:chOff x="4332" y="3113"/>
              <a:chExt cx="272" cy="189"/>
            </a:xfrm>
          </p:grpSpPr>
          <p:sp>
            <p:nvSpPr>
              <p:cNvPr id="145" name="Line 317">
                <a:extLst>
                  <a:ext uri="{FF2B5EF4-FFF2-40B4-BE49-F238E27FC236}">
                    <a16:creationId xmlns:a16="http://schemas.microsoft.com/office/drawing/2014/main" xmlns="" id="{C077321E-3305-4D9A-AAC2-11589C791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48" name="Line 318">
                <a:extLst>
                  <a:ext uri="{FF2B5EF4-FFF2-40B4-BE49-F238E27FC236}">
                    <a16:creationId xmlns:a16="http://schemas.microsoft.com/office/drawing/2014/main" xmlns="" id="{46609DD4-F271-43C3-A946-976A77B31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49" name="Line 319">
                <a:extLst>
                  <a:ext uri="{FF2B5EF4-FFF2-40B4-BE49-F238E27FC236}">
                    <a16:creationId xmlns:a16="http://schemas.microsoft.com/office/drawing/2014/main" xmlns="" id="{7F24DDA4-76F4-4E15-93C0-CAE9CD94B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50" name="Line 320">
                <a:extLst>
                  <a:ext uri="{FF2B5EF4-FFF2-40B4-BE49-F238E27FC236}">
                    <a16:creationId xmlns:a16="http://schemas.microsoft.com/office/drawing/2014/main" xmlns="" id="{25BBBEBD-28C5-4999-B372-79964F17B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xmlns="" id="{68E9FEDD-F80E-4AD7-9A0E-FED708B28208}"/>
                </a:ext>
              </a:extLst>
            </p:cNvPr>
            <p:cNvGrpSpPr/>
            <p:nvPr/>
          </p:nvGrpSpPr>
          <p:grpSpPr>
            <a:xfrm rot="3333226">
              <a:off x="6211337" y="3024505"/>
              <a:ext cx="212073" cy="293877"/>
              <a:chOff x="4013412" y="1954651"/>
              <a:chExt cx="329708" cy="276332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xmlns="" id="{1F3DC8F0-80EF-4866-89D0-1B6C24D0743D}"/>
                  </a:ext>
                </a:extLst>
              </p:cNvPr>
              <p:cNvGrpSpPr/>
              <p:nvPr/>
            </p:nvGrpSpPr>
            <p:grpSpPr>
              <a:xfrm>
                <a:off x="4013412" y="1954651"/>
                <a:ext cx="170122" cy="265814"/>
                <a:chOff x="4136065" y="4311502"/>
                <a:chExt cx="435936" cy="738963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5991D3DC-B7DC-4D22-AF3B-1ECB730DCA0E}"/>
                    </a:ext>
                  </a:extLst>
                </p:cNvPr>
                <p:cNvCxnSpPr/>
                <p:nvPr/>
              </p:nvCxnSpPr>
              <p:spPr>
                <a:xfrm flipV="1">
                  <a:off x="4136065" y="4710223"/>
                  <a:ext cx="350875" cy="3402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364F9560-B3A8-4C85-BD84-20DB622D8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1126" y="4651744"/>
                  <a:ext cx="265813" cy="5847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9ED8F0C9-FB90-42C5-A7F9-5851212E091A}"/>
                    </a:ext>
                  </a:extLst>
                </p:cNvPr>
                <p:cNvCxnSpPr/>
                <p:nvPr/>
              </p:nvCxnSpPr>
              <p:spPr>
                <a:xfrm flipV="1">
                  <a:off x="4221126" y="4311502"/>
                  <a:ext cx="350875" cy="3402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xmlns="" id="{78A40C1F-13F5-4D30-A38A-4B2184D524E6}"/>
                  </a:ext>
                </a:extLst>
              </p:cNvPr>
              <p:cNvGrpSpPr/>
              <p:nvPr/>
            </p:nvGrpSpPr>
            <p:grpSpPr>
              <a:xfrm>
                <a:off x="4172998" y="1965169"/>
                <a:ext cx="170122" cy="265814"/>
                <a:chOff x="4136065" y="4311502"/>
                <a:chExt cx="435936" cy="738963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677409D9-B71A-4FF1-A6D4-3456AD521E20}"/>
                    </a:ext>
                  </a:extLst>
                </p:cNvPr>
                <p:cNvCxnSpPr/>
                <p:nvPr/>
              </p:nvCxnSpPr>
              <p:spPr>
                <a:xfrm flipV="1">
                  <a:off x="4136065" y="4710223"/>
                  <a:ext cx="350875" cy="3402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88FD0A47-368E-4B6F-9E0A-25A7BAA88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1126" y="4651744"/>
                  <a:ext cx="265813" cy="5847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9BFA0A5C-1880-47F7-BD1D-8B3C1F1B0405}"/>
                    </a:ext>
                  </a:extLst>
                </p:cNvPr>
                <p:cNvCxnSpPr/>
                <p:nvPr/>
              </p:nvCxnSpPr>
              <p:spPr>
                <a:xfrm flipV="1">
                  <a:off x="4221126" y="4311502"/>
                  <a:ext cx="350875" cy="3402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="" id="{8B6495D4-0420-433D-B08A-856244F84DCC}"/>
                    </a:ext>
                  </a:extLst>
                </p:cNvPr>
                <p:cNvSpPr txBox="1"/>
                <p:nvPr/>
              </p:nvSpPr>
              <p:spPr>
                <a:xfrm>
                  <a:off x="7796603" y="3986224"/>
                  <a:ext cx="136062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𝐹𝑜𝑡𝑜𝑡𝑟𝑎𝑛𝑠𝑖𝑠𝑡𝑜𝑟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B6495D4-0420-433D-B08A-856244F84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603" y="3986224"/>
                  <a:ext cx="1360629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242" r="-89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126 Grupo">
              <a:extLst>
                <a:ext uri="{FF2B5EF4-FFF2-40B4-BE49-F238E27FC236}">
                  <a16:creationId xmlns:a16="http://schemas.microsoft.com/office/drawing/2014/main" xmlns="" id="{BE52AC8F-49AA-42F0-8474-6130B7EAF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3824" y="2415008"/>
              <a:ext cx="379078" cy="97028"/>
              <a:chOff x="2428859" y="6033846"/>
              <a:chExt cx="503238" cy="152658"/>
            </a:xfrm>
          </p:grpSpPr>
          <p:sp>
            <p:nvSpPr>
              <p:cNvPr id="169" name="Line 5">
                <a:extLst>
                  <a:ext uri="{FF2B5EF4-FFF2-40B4-BE49-F238E27FC236}">
                    <a16:creationId xmlns:a16="http://schemas.microsoft.com/office/drawing/2014/main" xmlns="" id="{83A0E4B5-A857-4A23-B755-B082FC92B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0" name="Line 6">
                <a:extLst>
                  <a:ext uri="{FF2B5EF4-FFF2-40B4-BE49-F238E27FC236}">
                    <a16:creationId xmlns:a16="http://schemas.microsoft.com/office/drawing/2014/main" xmlns="" id="{5C713AD0-F692-472A-A593-F6EBE3824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71" name="Group 7">
                <a:extLst>
                  <a:ext uri="{FF2B5EF4-FFF2-40B4-BE49-F238E27FC236}">
                    <a16:creationId xmlns:a16="http://schemas.microsoft.com/office/drawing/2014/main" xmlns="" id="{2872144E-AA5F-4F5D-A5E5-261AAC8B79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76" name="Line 8">
                  <a:extLst>
                    <a:ext uri="{FF2B5EF4-FFF2-40B4-BE49-F238E27FC236}">
                      <a16:creationId xmlns:a16="http://schemas.microsoft.com/office/drawing/2014/main" xmlns="" id="{176F5BFD-F6FE-4573-A65F-FE5A60596C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77" name="Line 9">
                  <a:extLst>
                    <a:ext uri="{FF2B5EF4-FFF2-40B4-BE49-F238E27FC236}">
                      <a16:creationId xmlns:a16="http://schemas.microsoft.com/office/drawing/2014/main" xmlns="" id="{08D737F8-B974-489E-8F4F-29458C455F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172" name="Line 10">
                <a:extLst>
                  <a:ext uri="{FF2B5EF4-FFF2-40B4-BE49-F238E27FC236}">
                    <a16:creationId xmlns:a16="http://schemas.microsoft.com/office/drawing/2014/main" xmlns="" id="{0835766F-26A5-494D-B110-411C19EAD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3" name="Line 11">
                <a:extLst>
                  <a:ext uri="{FF2B5EF4-FFF2-40B4-BE49-F238E27FC236}">
                    <a16:creationId xmlns:a16="http://schemas.microsoft.com/office/drawing/2014/main" xmlns="" id="{12EE9FC3-9F71-4EBE-A1AE-4B9DD9F59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4" name="Line 12">
                <a:extLst>
                  <a:ext uri="{FF2B5EF4-FFF2-40B4-BE49-F238E27FC236}">
                    <a16:creationId xmlns:a16="http://schemas.microsoft.com/office/drawing/2014/main" xmlns="" id="{9F56CAC4-9EF6-4036-BED9-79DCE07CE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5" name="Line 13">
                <a:extLst>
                  <a:ext uri="{FF2B5EF4-FFF2-40B4-BE49-F238E27FC236}">
                    <a16:creationId xmlns:a16="http://schemas.microsoft.com/office/drawing/2014/main" xmlns="" id="{DCEF09D1-6FFB-402D-8DBA-09EE8CB2B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4">
                  <a:extLst>
                    <a:ext uri="{FF2B5EF4-FFF2-40B4-BE49-F238E27FC236}">
                      <a16:creationId xmlns:a16="http://schemas.microsoft.com/office/drawing/2014/main" xmlns="" id="{7EFA455B-3420-4C72-B10D-E3345DD87D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59458" y="2057211"/>
                  <a:ext cx="33250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s-CR" sz="1400" i="1" noProof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l-GR" altLang="es-CR" sz="1400" noProof="1"/>
                </a:p>
              </p:txBody>
            </p:sp>
          </mc:Choice>
          <mc:Fallback xmlns="">
            <p:sp>
              <p:nvSpPr>
                <p:cNvPr id="178" name="Text Box 14">
                  <a:extLst>
                    <a:ext uri="{FF2B5EF4-FFF2-40B4-BE49-F238E27FC236}">
                      <a16:creationId xmlns:a16="http://schemas.microsoft.com/office/drawing/2014/main" id="{7EFA455B-3420-4C72-B10D-E3345DD87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59458" y="2057211"/>
                  <a:ext cx="33250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Group 316">
              <a:extLst>
                <a:ext uri="{FF2B5EF4-FFF2-40B4-BE49-F238E27FC236}">
                  <a16:creationId xmlns:a16="http://schemas.microsoft.com/office/drawing/2014/main" xmlns="" id="{7E4D752A-98E7-47B2-8F12-A9B9B533C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0262" y="3589235"/>
              <a:ext cx="277279" cy="180417"/>
              <a:chOff x="4332" y="3113"/>
              <a:chExt cx="272" cy="189"/>
            </a:xfrm>
          </p:grpSpPr>
          <p:sp>
            <p:nvSpPr>
              <p:cNvPr id="250" name="Line 317">
                <a:extLst>
                  <a:ext uri="{FF2B5EF4-FFF2-40B4-BE49-F238E27FC236}">
                    <a16:creationId xmlns:a16="http://schemas.microsoft.com/office/drawing/2014/main" xmlns="" id="{5824912F-F980-46ED-895A-F0B912A80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251" name="Line 318">
                <a:extLst>
                  <a:ext uri="{FF2B5EF4-FFF2-40B4-BE49-F238E27FC236}">
                    <a16:creationId xmlns:a16="http://schemas.microsoft.com/office/drawing/2014/main" xmlns="" id="{BA3DA39E-22EB-4315-A0A5-D8DB6E542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252" name="Line 319">
                <a:extLst>
                  <a:ext uri="{FF2B5EF4-FFF2-40B4-BE49-F238E27FC236}">
                    <a16:creationId xmlns:a16="http://schemas.microsoft.com/office/drawing/2014/main" xmlns="" id="{8D877EC7-D8BA-4780-91D6-793265990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253" name="Line 320">
                <a:extLst>
                  <a:ext uri="{FF2B5EF4-FFF2-40B4-BE49-F238E27FC236}">
                    <a16:creationId xmlns:a16="http://schemas.microsoft.com/office/drawing/2014/main" xmlns="" id="{A2104F57-074F-4037-A6E1-F79F5A8BC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5EE5F6CD-9578-4835-8A7D-032AE2957237}"/>
                </a:ext>
              </a:extLst>
            </p:cNvPr>
            <p:cNvGrpSpPr/>
            <p:nvPr/>
          </p:nvGrpSpPr>
          <p:grpSpPr>
            <a:xfrm>
              <a:off x="6544493" y="3000887"/>
              <a:ext cx="158306" cy="288308"/>
              <a:chOff x="7272654" y="4302634"/>
              <a:chExt cx="565194" cy="1141236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xmlns="" id="{37FC2C9F-CEE4-411B-B861-C3C3370D5B1F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8C90C082-7F80-412D-AE18-2CCA951FB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xmlns="" id="{8B36FF9B-EAE4-4395-8F86-856BD765E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7370BE3-40BA-426E-A992-E73EA3238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926" y="1029973"/>
            <a:ext cx="7442483" cy="2770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8BCD4A-AA57-4986-B46F-7F3DF9AEA5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949" y="3943520"/>
            <a:ext cx="2480476" cy="2841272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1AA60F82-B680-4C8A-92EE-9C7A0B7ACC0A}"/>
              </a:ext>
            </a:extLst>
          </p:cNvPr>
          <p:cNvGrpSpPr/>
          <p:nvPr/>
        </p:nvGrpSpPr>
        <p:grpSpPr>
          <a:xfrm>
            <a:off x="4150067" y="5129218"/>
            <a:ext cx="2755455" cy="1033291"/>
            <a:chOff x="468062" y="5148268"/>
            <a:chExt cx="2755455" cy="103329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xmlns="" id="{34434591-0205-4EAD-AACE-DD73BE228CC6}"/>
                </a:ext>
              </a:extLst>
            </p:cNvPr>
            <p:cNvGrpSpPr/>
            <p:nvPr/>
          </p:nvGrpSpPr>
          <p:grpSpPr>
            <a:xfrm>
              <a:off x="468062" y="5148268"/>
              <a:ext cx="2358195" cy="874928"/>
              <a:chOff x="109667" y="5114260"/>
              <a:chExt cx="3654543" cy="1013875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xmlns="" id="{F41C8A1D-2B5B-4A5D-ADAA-08EAE7DE75CD}"/>
                  </a:ext>
                </a:extLst>
              </p:cNvPr>
              <p:cNvCxnSpPr/>
              <p:nvPr/>
            </p:nvCxnSpPr>
            <p:spPr>
              <a:xfrm flipV="1">
                <a:off x="109667" y="5114260"/>
                <a:ext cx="1311765" cy="999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xmlns="" id="{F3D389F3-7D82-4A1C-97B9-EDBB1186D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0589" y="5114260"/>
                <a:ext cx="1243621" cy="1013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xmlns="" id="{DE7020BD-F965-45C4-BD3F-216DD3DA7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338" y="5114260"/>
                <a:ext cx="1116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8601A194-E55F-4266-B7A2-B3DE6C080937}"/>
                </a:ext>
              </a:extLst>
            </p:cNvPr>
            <p:cNvCxnSpPr/>
            <p:nvPr/>
          </p:nvCxnSpPr>
          <p:spPr>
            <a:xfrm>
              <a:off x="541430" y="5273749"/>
              <a:ext cx="17382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9E2F7BA8-2299-4652-B35A-137B3601E85B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2" y="5837275"/>
              <a:ext cx="19586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xmlns="" id="{57950A51-3E51-47F8-9512-497D824A38A5}"/>
                    </a:ext>
                  </a:extLst>
                </p:cNvPr>
                <p:cNvSpPr/>
                <p:nvPr/>
              </p:nvSpPr>
              <p:spPr>
                <a:xfrm>
                  <a:off x="2292375" y="5153327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90%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57950A51-3E51-47F8-9512-497D824A38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375" y="5153327"/>
                  <a:ext cx="644857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xmlns="" id="{403D2B11-7188-4A9D-A146-6FDE93CB45F5}"/>
                    </a:ext>
                  </a:extLst>
                </p:cNvPr>
                <p:cNvSpPr/>
                <p:nvPr/>
              </p:nvSpPr>
              <p:spPr>
                <a:xfrm>
                  <a:off x="2578660" y="5706366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403D2B11-7188-4A9D-A146-6FDE93CB45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660" y="5706366"/>
                  <a:ext cx="644857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FC5943D7-1946-4748-A4B5-D105187DBA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4760" y="5148270"/>
              <a:ext cx="0" cy="10156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F0AD5192-C884-40EB-9897-6F3AFEA9E84C}"/>
                </a:ext>
              </a:extLst>
            </p:cNvPr>
            <p:cNvCxnSpPr>
              <a:cxnSpLocks/>
            </p:cNvCxnSpPr>
            <p:nvPr/>
          </p:nvCxnSpPr>
          <p:spPr>
            <a:xfrm>
              <a:off x="1310096" y="5156231"/>
              <a:ext cx="0" cy="10156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xmlns="" id="{B046DCAF-32B4-4249-B3A9-AED9779884B0}"/>
                    </a:ext>
                  </a:extLst>
                </p:cNvPr>
                <p:cNvSpPr/>
                <p:nvPr/>
              </p:nvSpPr>
              <p:spPr>
                <a:xfrm>
                  <a:off x="2031806" y="5919949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B046DCAF-32B4-4249-B3A9-AED9779884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806" y="5919949"/>
                  <a:ext cx="64485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xmlns="" id="{D788F984-D9EA-4B98-ADCD-562D405DAC72}"/>
                    </a:ext>
                  </a:extLst>
                </p:cNvPr>
                <p:cNvSpPr/>
                <p:nvPr/>
              </p:nvSpPr>
              <p:spPr>
                <a:xfrm>
                  <a:off x="590177" y="5910226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788F984-D9EA-4B98-ADCD-562D405DAC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77" y="5910226"/>
                  <a:ext cx="64485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9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B7BB07-6642-4A53-9195-2DA2DFBD9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3" y="444978"/>
            <a:ext cx="4867275" cy="585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211FE6-58B9-4BB6-808D-4D626B7A5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09" y="4515416"/>
            <a:ext cx="6541438" cy="1735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DE7020-DDB6-4170-B9CA-35DCEE116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84" y="3958203"/>
            <a:ext cx="2257425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665CB98-15FA-4A7C-944A-2CB33DC0B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509" y="3400991"/>
            <a:ext cx="2238375" cy="111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FD802CD-244A-4A44-AFF1-FA34F366F7A7}"/>
                  </a:ext>
                </a:extLst>
              </p:cNvPr>
              <p:cNvSpPr txBox="1"/>
              <p:nvPr/>
            </p:nvSpPr>
            <p:spPr>
              <a:xfrm>
                <a:off x="6560298" y="778944"/>
                <a:ext cx="2591992" cy="617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𝐺𝑎𝑢𝑔𝑒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D802CD-244A-4A44-AFF1-FA34F366F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98" y="778944"/>
                <a:ext cx="2591992" cy="617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E0B706B8-44D1-4047-BD65-B2A460BDACC3}"/>
                  </a:ext>
                </a:extLst>
              </p:cNvPr>
              <p:cNvSpPr txBox="1"/>
              <p:nvPr/>
            </p:nvSpPr>
            <p:spPr>
              <a:xfrm>
                <a:off x="9771230" y="877560"/>
                <a:ext cx="118169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B706B8-44D1-4047-BD65-B2A460BD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230" y="877560"/>
                <a:ext cx="1181691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14F99576-611C-43DF-8011-02E97C82256F}"/>
                  </a:ext>
                </a:extLst>
              </p:cNvPr>
              <p:cNvSpPr/>
              <p:nvPr/>
            </p:nvSpPr>
            <p:spPr>
              <a:xfrm>
                <a:off x="6560298" y="1628690"/>
                <a:ext cx="1286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=350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F99576-611C-43DF-8011-02E97C822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98" y="1628690"/>
                <a:ext cx="12862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75EB762B-BD35-4081-BF47-2234CB1CDB8B}"/>
                  </a:ext>
                </a:extLst>
              </p:cNvPr>
              <p:cNvSpPr/>
              <p:nvPr/>
            </p:nvSpPr>
            <p:spPr>
              <a:xfrm>
                <a:off x="6560298" y="2088510"/>
                <a:ext cx="14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5EB762B-BD35-4081-BF47-2234CB1CD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98" y="2088510"/>
                <a:ext cx="14661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A73993C9-1615-41B6-A83D-A8F03C388732}"/>
                  </a:ext>
                </a:extLst>
              </p:cNvPr>
              <p:cNvSpPr/>
              <p:nvPr/>
            </p:nvSpPr>
            <p:spPr>
              <a:xfrm>
                <a:off x="8734832" y="1768710"/>
                <a:ext cx="2378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=30000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(3%)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3993C9-1615-41B6-A83D-A8F03C38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832" y="1768710"/>
                <a:ext cx="2378215" cy="369332"/>
              </a:xfrm>
              <a:prstGeom prst="rect">
                <a:avLst/>
              </a:prstGeom>
              <a:blipFill>
                <a:blip r:embed="rId10"/>
                <a:stretch>
                  <a:fillRect t="-8197" r="-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7800A494-0F76-44AC-9B36-756EF384A059}"/>
                  </a:ext>
                </a:extLst>
              </p:cNvPr>
              <p:cNvSpPr/>
              <p:nvPr/>
            </p:nvSpPr>
            <p:spPr>
              <a:xfrm>
                <a:off x="8734832" y="2241877"/>
                <a:ext cx="1068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00A494-0F76-44AC-9B36-756EF384A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832" y="2241877"/>
                <a:ext cx="10683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xmlns="" id="{0B185C55-445E-4EF9-86A3-3DE345F7DB47}"/>
              </a:ext>
            </a:extLst>
          </p:cNvPr>
          <p:cNvSpPr/>
          <p:nvPr/>
        </p:nvSpPr>
        <p:spPr>
          <a:xfrm>
            <a:off x="2574234" y="4099987"/>
            <a:ext cx="914400" cy="3677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8E4F280-7E42-462D-BB05-FB14DE69A41B}"/>
              </a:ext>
            </a:extLst>
          </p:cNvPr>
          <p:cNvSpPr/>
          <p:nvPr/>
        </p:nvSpPr>
        <p:spPr>
          <a:xfrm>
            <a:off x="2504660" y="2611209"/>
            <a:ext cx="914400" cy="231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DF5F65E-A693-4209-BC9D-6F0178D7CE66}"/>
              </a:ext>
            </a:extLst>
          </p:cNvPr>
          <p:cNvCxnSpPr/>
          <p:nvPr/>
        </p:nvCxnSpPr>
        <p:spPr>
          <a:xfrm>
            <a:off x="3419060" y="2743200"/>
            <a:ext cx="20375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1D5FE92E-8F57-499B-8725-7E12F842AC56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488634" y="2981739"/>
            <a:ext cx="1967949" cy="130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0B82C655-1271-4CD1-9087-4DD9F76A851D}"/>
                  </a:ext>
                </a:extLst>
              </p:cNvPr>
              <p:cNvSpPr txBox="1"/>
              <p:nvPr/>
            </p:nvSpPr>
            <p:spPr>
              <a:xfrm>
                <a:off x="5456583" y="2666699"/>
                <a:ext cx="1530625" cy="345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=5.5 </m:t>
                      </m:r>
                      <m:f>
                        <m:fPr>
                          <m:type m:val="skw"/>
                          <m:ctrlPr>
                            <a:rPr lang="en-US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82C655-1271-4CD1-9087-4DD9F76A8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83" y="2666699"/>
                <a:ext cx="1530625" cy="345672"/>
              </a:xfrm>
              <a:prstGeom prst="rect">
                <a:avLst/>
              </a:prstGeom>
              <a:blipFill>
                <a:blip r:embed="rId12"/>
                <a:stretch>
                  <a:fillRect t="-91228" r="-21912" b="-15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xmlns="" id="{45BF48A9-CF22-4E51-B060-858ABF62CE66}"/>
              </a:ext>
            </a:extLst>
          </p:cNvPr>
          <p:cNvSpPr/>
          <p:nvPr/>
        </p:nvSpPr>
        <p:spPr>
          <a:xfrm>
            <a:off x="316809" y="5545191"/>
            <a:ext cx="3966956" cy="3677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F5EC6AA-00C0-485F-A7D8-19296478FA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1204" y="2097393"/>
            <a:ext cx="4515105" cy="420546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D1D0A40-0A29-4568-9C3A-6F36944F3823}"/>
              </a:ext>
            </a:extLst>
          </p:cNvPr>
          <p:cNvSpPr/>
          <p:nvPr/>
        </p:nvSpPr>
        <p:spPr>
          <a:xfrm>
            <a:off x="9803201" y="4904036"/>
            <a:ext cx="682582" cy="1472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E732AEE-ABD3-477C-817F-6823DD4DA716}"/>
              </a:ext>
            </a:extLst>
          </p:cNvPr>
          <p:cNvGrpSpPr/>
          <p:nvPr/>
        </p:nvGrpSpPr>
        <p:grpSpPr>
          <a:xfrm>
            <a:off x="492401" y="1625461"/>
            <a:ext cx="2838450" cy="1619250"/>
            <a:chOff x="482462" y="1655279"/>
            <a:chExt cx="2838450" cy="16192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D335FD0-CE8A-4161-A83B-2C3FEF468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462" y="1655279"/>
              <a:ext cx="2838450" cy="16192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CEDC9BE0-8CD4-42E4-BAA8-AC2D264E0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35643">
              <a:off x="2683152" y="1948069"/>
              <a:ext cx="539889" cy="29817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57608E-6862-4CCD-BC42-DE67571D6DDC}"/>
              </a:ext>
            </a:extLst>
          </p:cNvPr>
          <p:cNvSpPr/>
          <p:nvPr/>
        </p:nvSpPr>
        <p:spPr>
          <a:xfrm>
            <a:off x="426335" y="692850"/>
            <a:ext cx="198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Wheatstone Bridge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6920971D-F49D-44C7-A4BC-E5992A713FFA}"/>
                  </a:ext>
                </a:extLst>
              </p:cNvPr>
              <p:cNvSpPr/>
              <p:nvPr/>
            </p:nvSpPr>
            <p:spPr>
              <a:xfrm>
                <a:off x="230673" y="3549536"/>
                <a:ext cx="915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=350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20971D-F49D-44C7-A4BC-E5992A713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3" y="3549536"/>
                <a:ext cx="9158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917835D-92B4-45FB-86D4-651758CB2246}"/>
                  </a:ext>
                </a:extLst>
              </p:cNvPr>
              <p:cNvSpPr/>
              <p:nvPr/>
            </p:nvSpPr>
            <p:spPr>
              <a:xfrm>
                <a:off x="388330" y="2364142"/>
                <a:ext cx="4396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917835D-92B4-45FB-86D4-651758CB2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0" y="2364142"/>
                <a:ext cx="43960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215FF065-D5AE-4285-BE26-1119A4804B7D}"/>
              </a:ext>
            </a:extLst>
          </p:cNvPr>
          <p:cNvSpPr/>
          <p:nvPr/>
        </p:nvSpPr>
        <p:spPr>
          <a:xfrm rot="18998029">
            <a:off x="3146969" y="1679891"/>
            <a:ext cx="294598" cy="9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1D05940B-BD50-4B83-8629-791A74CE94B3}"/>
              </a:ext>
            </a:extLst>
          </p:cNvPr>
          <p:cNvCxnSpPr/>
          <p:nvPr/>
        </p:nvCxnSpPr>
        <p:spPr>
          <a:xfrm>
            <a:off x="1799715" y="2502642"/>
            <a:ext cx="2326640" cy="1305348"/>
          </a:xfrm>
          <a:prstGeom prst="bentConnector3">
            <a:avLst>
              <a:gd name="adj1" fmla="val -851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D0C9EAC-BABA-4029-89A0-889457644574}"/>
              </a:ext>
            </a:extLst>
          </p:cNvPr>
          <p:cNvCxnSpPr/>
          <p:nvPr/>
        </p:nvCxnSpPr>
        <p:spPr>
          <a:xfrm>
            <a:off x="3155875" y="2502642"/>
            <a:ext cx="9704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FBC798B-1C8A-4D7A-AA5C-7114264F02E5}"/>
                  </a:ext>
                </a:extLst>
              </p:cNvPr>
              <p:cNvSpPr txBox="1"/>
              <p:nvPr/>
            </p:nvSpPr>
            <p:spPr>
              <a:xfrm>
                <a:off x="3772828" y="3444841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C798B-1C8A-4D7A-AA5C-7114264F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28" y="3444841"/>
                <a:ext cx="277704" cy="276999"/>
              </a:xfrm>
              <a:prstGeom prst="rect">
                <a:avLst/>
              </a:prstGeom>
              <a:blipFill>
                <a:blip r:embed="rId6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DA84EF6-6986-4AB4-A783-ACC42F3C19D0}"/>
                  </a:ext>
                </a:extLst>
              </p:cNvPr>
              <p:cNvSpPr txBox="1"/>
              <p:nvPr/>
            </p:nvSpPr>
            <p:spPr>
              <a:xfrm>
                <a:off x="3838117" y="2141153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A84EF6-6986-4AB4-A783-ACC42F3C1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17" y="2141153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D14F5C1C-13BA-40E4-83CD-49888FBB58E1}"/>
                  </a:ext>
                </a:extLst>
              </p:cNvPr>
              <p:cNvSpPr txBox="1"/>
              <p:nvPr/>
            </p:nvSpPr>
            <p:spPr>
              <a:xfrm>
                <a:off x="179167" y="4712665"/>
                <a:ext cx="3658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𝑃𝑎𝑟𝑎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𝑔𝑎𝑙𝑔𝑎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𝑑𝑒𝑙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𝑒𝑗𝑒𝑚𝑝𝑙𝑜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:¿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𝑥𝑖𝑚𝑎</m:t>
                          </m:r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4F5C1C-13BA-40E4-83CD-49888FBB5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7" y="4712665"/>
                <a:ext cx="3658950" cy="215444"/>
              </a:xfrm>
              <a:prstGeom prst="rect">
                <a:avLst/>
              </a:prstGeom>
              <a:blipFill>
                <a:blip r:embed="rId8"/>
                <a:stretch>
                  <a:fillRect l="-666" r="-49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5B70559-7E22-4846-BA09-55670B872372}"/>
              </a:ext>
            </a:extLst>
          </p:cNvPr>
          <p:cNvGrpSpPr/>
          <p:nvPr/>
        </p:nvGrpSpPr>
        <p:grpSpPr>
          <a:xfrm flipV="1">
            <a:off x="5559140" y="1158240"/>
            <a:ext cx="2059414" cy="815327"/>
            <a:chOff x="1361797" y="2828290"/>
            <a:chExt cx="2306436" cy="915987"/>
          </a:xfrm>
        </p:grpSpPr>
        <p:grpSp>
          <p:nvGrpSpPr>
            <p:cNvPr id="24" name="Group 89">
              <a:extLst>
                <a:ext uri="{FF2B5EF4-FFF2-40B4-BE49-F238E27FC236}">
                  <a16:creationId xmlns:a16="http://schemas.microsoft.com/office/drawing/2014/main" xmlns="" id="{A3F52B83-0A20-4612-BE5C-2AB944F1F97A}"/>
                </a:ext>
              </a:extLst>
            </p:cNvPr>
            <p:cNvGrpSpPr/>
            <p:nvPr/>
          </p:nvGrpSpPr>
          <p:grpSpPr>
            <a:xfrm>
              <a:off x="1713629" y="2828290"/>
              <a:ext cx="1566862" cy="915987"/>
              <a:chOff x="3305599" y="1037904"/>
              <a:chExt cx="1566862" cy="915987"/>
            </a:xfrm>
          </p:grpSpPr>
          <p:grpSp>
            <p:nvGrpSpPr>
              <p:cNvPr id="28" name="166 Grupo">
                <a:extLst>
                  <a:ext uri="{FF2B5EF4-FFF2-40B4-BE49-F238E27FC236}">
                    <a16:creationId xmlns:a16="http://schemas.microsoft.com/office/drawing/2014/main" xmlns="" id="{48F3D7CD-8ED4-4FE2-B6D1-D2B845D485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599" y="1037904"/>
                <a:ext cx="1566862" cy="915987"/>
                <a:chOff x="2000232" y="857232"/>
                <a:chExt cx="1398857" cy="785818"/>
              </a:xfrm>
            </p:grpSpPr>
            <p:sp>
              <p:nvSpPr>
                <p:cNvPr id="35" name="146 Triángulo isósceles">
                  <a:extLst>
                    <a:ext uri="{FF2B5EF4-FFF2-40B4-BE49-F238E27FC236}">
                      <a16:creationId xmlns:a16="http://schemas.microsoft.com/office/drawing/2014/main" xmlns="" id="{FD42FE07-5E72-40DC-AD86-659AA3D900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sz="1400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36" name="148 Conector recto">
                  <a:extLst>
                    <a:ext uri="{FF2B5EF4-FFF2-40B4-BE49-F238E27FC236}">
                      <a16:creationId xmlns:a16="http://schemas.microsoft.com/office/drawing/2014/main" xmlns="" id="{0B346138-EA30-4A25-8419-FE29D661D3AA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150 Conector recto">
                  <a:extLst>
                    <a:ext uri="{FF2B5EF4-FFF2-40B4-BE49-F238E27FC236}">
                      <a16:creationId xmlns:a16="http://schemas.microsoft.com/office/drawing/2014/main" xmlns="" id="{FF9598EC-F484-4A11-939E-85E2B23518B8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165 Conector recto">
                  <a:extLst>
                    <a:ext uri="{FF2B5EF4-FFF2-40B4-BE49-F238E27FC236}">
                      <a16:creationId xmlns:a16="http://schemas.microsoft.com/office/drawing/2014/main" xmlns="" id="{5573DE9A-BE86-4B34-B461-CA990E3F6301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167 CuadroTexto">
                <a:extLst>
                  <a:ext uri="{FF2B5EF4-FFF2-40B4-BE49-F238E27FC236}">
                    <a16:creationId xmlns:a16="http://schemas.microsoft.com/office/drawing/2014/main" xmlns="" id="{680BB16D-931C-47C1-9288-5D0EB5A335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9421" y="1535771"/>
                <a:ext cx="307352" cy="3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 dirty="0"/>
                  <a:t>+</a:t>
                </a:r>
              </a:p>
            </p:txBody>
          </p:sp>
          <p:sp>
            <p:nvSpPr>
              <p:cNvPr id="30" name="168 CuadroTexto">
                <a:extLst>
                  <a:ext uri="{FF2B5EF4-FFF2-40B4-BE49-F238E27FC236}">
                    <a16:creationId xmlns:a16="http://schemas.microsoft.com/office/drawing/2014/main" xmlns="" id="{239FBB49-0821-436D-9F3D-E12E8E779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169" y="1087204"/>
                <a:ext cx="267856" cy="3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 dirty="0"/>
                  <a:t>-</a:t>
                </a:r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xmlns="" id="{55634AF7-33F3-4546-BFF4-9BCD12A10B7C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1713629" y="3075465"/>
              <a:ext cx="1360487" cy="210820"/>
            </a:xfrm>
            <a:prstGeom prst="bentConnector5">
              <a:avLst>
                <a:gd name="adj1" fmla="val -16803"/>
                <a:gd name="adj2" fmla="val 517468"/>
                <a:gd name="adj3" fmla="val 1235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A5CD832-6051-4109-8978-DF2CE8B9D757}"/>
                </a:ext>
              </a:extLst>
            </p:cNvPr>
            <p:cNvCxnSpPr/>
            <p:nvPr/>
          </p:nvCxnSpPr>
          <p:spPr>
            <a:xfrm>
              <a:off x="3225791" y="3287076"/>
              <a:ext cx="4424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0FB95B8D-A698-4CCE-93DE-E6F3008A830E}"/>
                </a:ext>
              </a:extLst>
            </p:cNvPr>
            <p:cNvCxnSpPr/>
            <p:nvPr/>
          </p:nvCxnSpPr>
          <p:spPr>
            <a:xfrm>
              <a:off x="1361797" y="3495041"/>
              <a:ext cx="4424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7F6B32C4-B294-43B9-AFA0-EE1310169BB5}"/>
              </a:ext>
            </a:extLst>
          </p:cNvPr>
          <p:cNvGrpSpPr/>
          <p:nvPr/>
        </p:nvGrpSpPr>
        <p:grpSpPr>
          <a:xfrm>
            <a:off x="5519946" y="3882055"/>
            <a:ext cx="2059414" cy="830609"/>
            <a:chOff x="1361797" y="2818292"/>
            <a:chExt cx="2306436" cy="925985"/>
          </a:xfrm>
        </p:grpSpPr>
        <p:grpSp>
          <p:nvGrpSpPr>
            <p:cNvPr id="51" name="Group 89">
              <a:extLst>
                <a:ext uri="{FF2B5EF4-FFF2-40B4-BE49-F238E27FC236}">
                  <a16:creationId xmlns:a16="http://schemas.microsoft.com/office/drawing/2014/main" xmlns="" id="{3E00F740-7B13-44D8-8DB6-29B4ED2060AA}"/>
                </a:ext>
              </a:extLst>
            </p:cNvPr>
            <p:cNvGrpSpPr/>
            <p:nvPr/>
          </p:nvGrpSpPr>
          <p:grpSpPr>
            <a:xfrm>
              <a:off x="1691422" y="2818292"/>
              <a:ext cx="1589069" cy="925985"/>
              <a:chOff x="3283392" y="1027906"/>
              <a:chExt cx="1589069" cy="925985"/>
            </a:xfrm>
          </p:grpSpPr>
          <p:grpSp>
            <p:nvGrpSpPr>
              <p:cNvPr id="55" name="166 Grupo">
                <a:extLst>
                  <a:ext uri="{FF2B5EF4-FFF2-40B4-BE49-F238E27FC236}">
                    <a16:creationId xmlns:a16="http://schemas.microsoft.com/office/drawing/2014/main" xmlns="" id="{B574BA52-AB6D-4841-8795-E23A54AC79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599" y="1037904"/>
                <a:ext cx="1566862" cy="915987"/>
                <a:chOff x="2000232" y="857232"/>
                <a:chExt cx="1398857" cy="785818"/>
              </a:xfrm>
            </p:grpSpPr>
            <p:sp>
              <p:nvSpPr>
                <p:cNvPr id="60" name="146 Triángulo isósceles">
                  <a:extLst>
                    <a:ext uri="{FF2B5EF4-FFF2-40B4-BE49-F238E27FC236}">
                      <a16:creationId xmlns:a16="http://schemas.microsoft.com/office/drawing/2014/main" xmlns="" id="{7CDC9EC3-C5B1-4433-BB4A-D677B1142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sz="1400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61" name="148 Conector recto">
                  <a:extLst>
                    <a:ext uri="{FF2B5EF4-FFF2-40B4-BE49-F238E27FC236}">
                      <a16:creationId xmlns:a16="http://schemas.microsoft.com/office/drawing/2014/main" xmlns="" id="{009BBFAC-D470-4374-9594-98EF2D38044F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150 Conector recto">
                  <a:extLst>
                    <a:ext uri="{FF2B5EF4-FFF2-40B4-BE49-F238E27FC236}">
                      <a16:creationId xmlns:a16="http://schemas.microsoft.com/office/drawing/2014/main" xmlns="" id="{C4D06D83-B7E9-4F0B-8475-A8F8382B1A55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165 Conector recto">
                  <a:extLst>
                    <a:ext uri="{FF2B5EF4-FFF2-40B4-BE49-F238E27FC236}">
                      <a16:creationId xmlns:a16="http://schemas.microsoft.com/office/drawing/2014/main" xmlns="" id="{FC78FF2B-6535-4480-98EA-98A90098A5BA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167 CuadroTexto">
                <a:extLst>
                  <a:ext uri="{FF2B5EF4-FFF2-40B4-BE49-F238E27FC236}">
                    <a16:creationId xmlns:a16="http://schemas.microsoft.com/office/drawing/2014/main" xmlns="" id="{F5A596A1-6B0F-464D-89E1-0729705E06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593" y="1524031"/>
                <a:ext cx="307352" cy="343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 dirty="0"/>
                  <a:t>+</a:t>
                </a:r>
              </a:p>
            </p:txBody>
          </p:sp>
          <p:sp>
            <p:nvSpPr>
              <p:cNvPr id="57" name="168 CuadroTexto">
                <a:extLst>
                  <a:ext uri="{FF2B5EF4-FFF2-40B4-BE49-F238E27FC236}">
                    <a16:creationId xmlns:a16="http://schemas.microsoft.com/office/drawing/2014/main" xmlns="" id="{8A1528FF-DCFA-469D-8838-F92B4B21D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9421" y="1093958"/>
                <a:ext cx="267856" cy="343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400" dirty="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93">
                    <a:extLst>
                      <a:ext uri="{FF2B5EF4-FFF2-40B4-BE49-F238E27FC236}">
                        <a16:creationId xmlns:a16="http://schemas.microsoft.com/office/drawing/2014/main" xmlns="" id="{80006FE4-800D-47FC-A777-87C5A35863D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2826" y="1665529"/>
                    <a:ext cx="409036" cy="2830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05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05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050" dirty="0"/>
                  </a:p>
                </p:txBody>
              </p:sp>
            </mc:Choice>
            <mc:Fallback xmlns="">
              <p:sp>
                <p:nvSpPr>
                  <p:cNvPr id="58" name="TextBox 93">
                    <a:extLst>
                      <a:ext uri="{FF2B5EF4-FFF2-40B4-BE49-F238E27FC236}">
                        <a16:creationId xmlns:a16="http://schemas.microsoft.com/office/drawing/2014/main" id="{80006FE4-800D-47FC-A777-87C5A35863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826" y="1665529"/>
                    <a:ext cx="409036" cy="2830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94">
                    <a:extLst>
                      <a:ext uri="{FF2B5EF4-FFF2-40B4-BE49-F238E27FC236}">
                        <a16:creationId xmlns:a16="http://schemas.microsoft.com/office/drawing/2014/main" xmlns="" id="{B9CF2E45-9E21-43BC-A07D-CDB7108B2687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392" y="1027906"/>
                    <a:ext cx="401712" cy="2830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05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05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050" dirty="0"/>
                  </a:p>
                </p:txBody>
              </p:sp>
            </mc:Choice>
            <mc:Fallback xmlns="">
              <p:sp>
                <p:nvSpPr>
                  <p:cNvPr id="59" name="TextBox 94">
                    <a:extLst>
                      <a:ext uri="{FF2B5EF4-FFF2-40B4-BE49-F238E27FC236}">
                        <a16:creationId xmlns:a16="http://schemas.microsoft.com/office/drawing/2014/main" id="{B9CF2E45-9E21-43BC-A07D-CDB7108B26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392" y="1027906"/>
                    <a:ext cx="401712" cy="2830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xmlns="" id="{3FC0327F-096D-4B35-A134-874F7BE6B8E5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H="1" flipV="1">
              <a:off x="1713629" y="3075465"/>
              <a:ext cx="1360487" cy="210820"/>
            </a:xfrm>
            <a:prstGeom prst="bentConnector5">
              <a:avLst>
                <a:gd name="adj1" fmla="val -16803"/>
                <a:gd name="adj2" fmla="val 517468"/>
                <a:gd name="adj3" fmla="val 1235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7EEA9571-E72A-493A-B9AE-D6C0854079A3}"/>
                </a:ext>
              </a:extLst>
            </p:cNvPr>
            <p:cNvCxnSpPr/>
            <p:nvPr/>
          </p:nvCxnSpPr>
          <p:spPr>
            <a:xfrm>
              <a:off x="3225791" y="3287076"/>
              <a:ext cx="4424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19029FC-14E9-4766-B57D-D6B4D83D8F37}"/>
                </a:ext>
              </a:extLst>
            </p:cNvPr>
            <p:cNvCxnSpPr/>
            <p:nvPr/>
          </p:nvCxnSpPr>
          <p:spPr>
            <a:xfrm>
              <a:off x="1361797" y="3495041"/>
              <a:ext cx="4424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4">
                <a:extLst>
                  <a:ext uri="{FF2B5EF4-FFF2-40B4-BE49-F238E27FC236}">
                    <a16:creationId xmlns:a16="http://schemas.microsoft.com/office/drawing/2014/main" xmlns="" id="{62B3AEB4-AB04-4354-9CF1-E9FD60918796}"/>
                  </a:ext>
                </a:extLst>
              </p:cNvPr>
              <p:cNvSpPr txBox="1"/>
              <p:nvPr/>
            </p:nvSpPr>
            <p:spPr>
              <a:xfrm>
                <a:off x="5880635" y="1695591"/>
                <a:ext cx="3414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50" i="1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91" name="TextBox 94">
                <a:extLst>
                  <a:ext uri="{FF2B5EF4-FFF2-40B4-BE49-F238E27FC236}">
                    <a16:creationId xmlns:a16="http://schemas.microsoft.com/office/drawing/2014/main" id="{62B3AEB4-AB04-4354-9CF1-E9FD6091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35" y="1695591"/>
                <a:ext cx="341455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4">
                <a:extLst>
                  <a:ext uri="{FF2B5EF4-FFF2-40B4-BE49-F238E27FC236}">
                    <a16:creationId xmlns:a16="http://schemas.microsoft.com/office/drawing/2014/main" xmlns="" id="{CEA4713D-76FD-4DFC-80CA-24602297CE03}"/>
                  </a:ext>
                </a:extLst>
              </p:cNvPr>
              <p:cNvSpPr txBox="1"/>
              <p:nvPr/>
            </p:nvSpPr>
            <p:spPr>
              <a:xfrm>
                <a:off x="5890265" y="1107340"/>
                <a:ext cx="3482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92" name="TextBox 94">
                <a:extLst>
                  <a:ext uri="{FF2B5EF4-FFF2-40B4-BE49-F238E27FC236}">
                    <a16:creationId xmlns:a16="http://schemas.microsoft.com/office/drawing/2014/main" id="{CEA4713D-76FD-4DFC-80CA-24602297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65" y="1107340"/>
                <a:ext cx="348211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xmlns="" id="{BC172177-25D6-4B51-A414-8BA5CE7BC532}"/>
              </a:ext>
            </a:extLst>
          </p:cNvPr>
          <p:cNvCxnSpPr/>
          <p:nvPr/>
        </p:nvCxnSpPr>
        <p:spPr>
          <a:xfrm rot="10800000" flipV="1">
            <a:off x="4121144" y="1376523"/>
            <a:ext cx="1437997" cy="11261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xmlns="" id="{A7BC4FEB-E1D3-4E84-9AF7-D30D17124BD1}"/>
              </a:ext>
            </a:extLst>
          </p:cNvPr>
          <p:cNvCxnSpPr>
            <a:cxnSpLocks/>
          </p:cNvCxnSpPr>
          <p:nvPr/>
        </p:nvCxnSpPr>
        <p:spPr>
          <a:xfrm rot="10800000">
            <a:off x="4101546" y="3807989"/>
            <a:ext cx="1457596" cy="6811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EBD44D1-233D-4B13-A5E2-6848AFFD50BC}"/>
              </a:ext>
            </a:extLst>
          </p:cNvPr>
          <p:cNvSpPr/>
          <p:nvPr/>
        </p:nvSpPr>
        <p:spPr>
          <a:xfrm>
            <a:off x="5925336" y="478514"/>
            <a:ext cx="84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Buffers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37272893-61EB-4D55-8509-E1A7E023F709}"/>
              </a:ext>
            </a:extLst>
          </p:cNvPr>
          <p:cNvGrpSpPr/>
          <p:nvPr/>
        </p:nvGrpSpPr>
        <p:grpSpPr>
          <a:xfrm>
            <a:off x="7950764" y="1158239"/>
            <a:ext cx="3717840" cy="3524878"/>
            <a:chOff x="8572593" y="1974129"/>
            <a:chExt cx="3112075" cy="248740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0315E92E-38FF-4B04-B119-BAC93EB108D1}"/>
                </a:ext>
              </a:extLst>
            </p:cNvPr>
            <p:cNvSpPr txBox="1"/>
            <p:nvPr/>
          </p:nvSpPr>
          <p:spPr>
            <a:xfrm>
              <a:off x="9166344" y="1974129"/>
              <a:ext cx="1898834" cy="26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/>
                <a:t>Amplificador Restador</a:t>
              </a:r>
              <a:endParaRPr lang="en-US" dirty="0"/>
            </a:p>
          </p:txBody>
        </p:sp>
        <p:grpSp>
          <p:nvGrpSpPr>
            <p:cNvPr id="102" name="166 Grupo">
              <a:extLst>
                <a:ext uri="{FF2B5EF4-FFF2-40B4-BE49-F238E27FC236}">
                  <a16:creationId xmlns:a16="http://schemas.microsoft.com/office/drawing/2014/main" xmlns="" id="{2DCAA8BC-F749-4270-9C63-51B7828A7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8643" y="2957670"/>
              <a:ext cx="1316066" cy="808232"/>
              <a:chOff x="2000232" y="857232"/>
              <a:chExt cx="1398857" cy="785818"/>
            </a:xfrm>
          </p:grpSpPr>
          <p:sp>
            <p:nvSpPr>
              <p:cNvPr id="166" name="146 Triángulo isósceles">
                <a:extLst>
                  <a:ext uri="{FF2B5EF4-FFF2-40B4-BE49-F238E27FC236}">
                    <a16:creationId xmlns:a16="http://schemas.microsoft.com/office/drawing/2014/main" xmlns="" id="{745EFF5F-7473-468B-AA29-32E5F22D2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67" name="148 Conector recto">
                <a:extLst>
                  <a:ext uri="{FF2B5EF4-FFF2-40B4-BE49-F238E27FC236}">
                    <a16:creationId xmlns:a16="http://schemas.microsoft.com/office/drawing/2014/main" xmlns="" id="{06FCFDDA-BC11-4B5F-BF23-B88DA6B947B6}"/>
                  </a:ext>
                </a:extLst>
              </p:cNvPr>
              <p:cNvCxnSpPr/>
              <p:nvPr/>
            </p:nvCxnSpPr>
            <p:spPr>
              <a:xfrm>
                <a:off x="2000232" y="1071050"/>
                <a:ext cx="286291" cy="2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150 Conector recto">
                <a:extLst>
                  <a:ext uri="{FF2B5EF4-FFF2-40B4-BE49-F238E27FC236}">
                    <a16:creationId xmlns:a16="http://schemas.microsoft.com/office/drawing/2014/main" xmlns="" id="{81E22F1E-F518-446C-9CD6-C8C8F4F509E6}"/>
                  </a:ext>
                </a:extLst>
              </p:cNvPr>
              <p:cNvCxnSpPr/>
              <p:nvPr/>
            </p:nvCxnSpPr>
            <p:spPr>
              <a:xfrm>
                <a:off x="2000232" y="1429232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165 Conector recto">
                <a:extLst>
                  <a:ext uri="{FF2B5EF4-FFF2-40B4-BE49-F238E27FC236}">
                    <a16:creationId xmlns:a16="http://schemas.microsoft.com/office/drawing/2014/main" xmlns="" id="{E56D24FB-5F4E-4893-A03F-7830E9E87F6E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167 CuadroTexto">
              <a:extLst>
                <a:ext uri="{FF2B5EF4-FFF2-40B4-BE49-F238E27FC236}">
                  <a16:creationId xmlns:a16="http://schemas.microsoft.com/office/drawing/2014/main" xmlns="" id="{7FB6507C-528A-4789-8581-CEEAC68F6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7894" y="3424461"/>
              <a:ext cx="251188" cy="260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+</a:t>
              </a:r>
            </a:p>
          </p:txBody>
        </p:sp>
        <p:sp>
          <p:nvSpPr>
            <p:cNvPr id="104" name="168 CuadroTexto">
              <a:extLst>
                <a:ext uri="{FF2B5EF4-FFF2-40B4-BE49-F238E27FC236}">
                  <a16:creationId xmlns:a16="http://schemas.microsoft.com/office/drawing/2014/main" xmlns="" id="{A9AB156E-B59D-4727-B674-E46E028AA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7899" y="2946659"/>
              <a:ext cx="213617" cy="260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93">
                  <a:extLst>
                    <a:ext uri="{FF2B5EF4-FFF2-40B4-BE49-F238E27FC236}">
                      <a16:creationId xmlns:a16="http://schemas.microsoft.com/office/drawing/2014/main" xmlns="" id="{7211294F-0E32-444D-8755-87A922CEEE7A}"/>
                    </a:ext>
                  </a:extLst>
                </p:cNvPr>
                <p:cNvSpPr txBox="1"/>
                <p:nvPr/>
              </p:nvSpPr>
              <p:spPr>
                <a:xfrm>
                  <a:off x="9884265" y="3533704"/>
                  <a:ext cx="312644" cy="184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100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105" name="TextBox 93">
                  <a:extLst>
                    <a:ext uri="{FF2B5EF4-FFF2-40B4-BE49-F238E27FC236}">
                      <a16:creationId xmlns:a16="http://schemas.microsoft.com/office/drawing/2014/main" id="{7211294F-0E32-444D-8755-87A922CEE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265" y="3533704"/>
                  <a:ext cx="312644" cy="18461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94">
                  <a:extLst>
                    <a:ext uri="{FF2B5EF4-FFF2-40B4-BE49-F238E27FC236}">
                      <a16:creationId xmlns:a16="http://schemas.microsoft.com/office/drawing/2014/main" xmlns="" id="{9CA472B9-29C2-4CB4-8A2D-9CAB9B64DD79}"/>
                    </a:ext>
                  </a:extLst>
                </p:cNvPr>
                <p:cNvSpPr txBox="1"/>
                <p:nvPr/>
              </p:nvSpPr>
              <p:spPr>
                <a:xfrm>
                  <a:off x="9898717" y="2962212"/>
                  <a:ext cx="306847" cy="184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100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106" name="TextBox 94">
                  <a:extLst>
                    <a:ext uri="{FF2B5EF4-FFF2-40B4-BE49-F238E27FC236}">
                      <a16:creationId xmlns:a16="http://schemas.microsoft.com/office/drawing/2014/main" id="{9CA472B9-29C2-4CB4-8A2D-9CAB9B64D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717" y="2962212"/>
                  <a:ext cx="306847" cy="18461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xmlns="" id="{C632E5BC-02CB-46FC-83E9-02AE1BCA55ED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 rot="10800000" flipV="1">
              <a:off x="9406026" y="3544158"/>
              <a:ext cx="521040" cy="329142"/>
            </a:xfrm>
            <a:prstGeom prst="bentConnector4">
              <a:avLst>
                <a:gd name="adj1" fmla="val 49898"/>
                <a:gd name="adj2" fmla="val 177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126 Grupo">
              <a:extLst>
                <a:ext uri="{FF2B5EF4-FFF2-40B4-BE49-F238E27FC236}">
                  <a16:creationId xmlns:a16="http://schemas.microsoft.com/office/drawing/2014/main" xmlns="" id="{BE2C44A7-07F4-46A1-9B05-0F4DF661D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9507" y="2687551"/>
              <a:ext cx="318402" cy="85614"/>
              <a:chOff x="2428859" y="6033846"/>
              <a:chExt cx="503238" cy="152658"/>
            </a:xfrm>
          </p:grpSpPr>
          <p:sp>
            <p:nvSpPr>
              <p:cNvPr id="157" name="Line 5">
                <a:extLst>
                  <a:ext uri="{FF2B5EF4-FFF2-40B4-BE49-F238E27FC236}">
                    <a16:creationId xmlns:a16="http://schemas.microsoft.com/office/drawing/2014/main" xmlns="" id="{2D951E49-96D8-4725-9F86-039253BA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8" name="Line 6">
                <a:extLst>
                  <a:ext uri="{FF2B5EF4-FFF2-40B4-BE49-F238E27FC236}">
                    <a16:creationId xmlns:a16="http://schemas.microsoft.com/office/drawing/2014/main" xmlns="" id="{98478AE1-61A0-4D18-866D-7BF7B4F2F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59" name="Group 7">
                <a:extLst>
                  <a:ext uri="{FF2B5EF4-FFF2-40B4-BE49-F238E27FC236}">
                    <a16:creationId xmlns:a16="http://schemas.microsoft.com/office/drawing/2014/main" xmlns="" id="{FB50C64F-96C1-4E44-8D73-CDA462AC8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64" name="Line 8">
                  <a:extLst>
                    <a:ext uri="{FF2B5EF4-FFF2-40B4-BE49-F238E27FC236}">
                      <a16:creationId xmlns:a16="http://schemas.microsoft.com/office/drawing/2014/main" xmlns="" id="{8D346D81-E5EE-47EB-AD04-1C0B87A08E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65" name="Line 9">
                  <a:extLst>
                    <a:ext uri="{FF2B5EF4-FFF2-40B4-BE49-F238E27FC236}">
                      <a16:creationId xmlns:a16="http://schemas.microsoft.com/office/drawing/2014/main" xmlns="" id="{88148EEB-58DF-4048-A939-365BE91AC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160" name="Line 10">
                <a:extLst>
                  <a:ext uri="{FF2B5EF4-FFF2-40B4-BE49-F238E27FC236}">
                    <a16:creationId xmlns:a16="http://schemas.microsoft.com/office/drawing/2014/main" xmlns="" id="{B2EFA123-6538-4471-AF88-22CFC31E1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61" name="Line 11">
                <a:extLst>
                  <a:ext uri="{FF2B5EF4-FFF2-40B4-BE49-F238E27FC236}">
                    <a16:creationId xmlns:a16="http://schemas.microsoft.com/office/drawing/2014/main" xmlns="" id="{DEB94895-FD2F-44A8-8F5A-9090416FB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62" name="Line 12">
                <a:extLst>
                  <a:ext uri="{FF2B5EF4-FFF2-40B4-BE49-F238E27FC236}">
                    <a16:creationId xmlns:a16="http://schemas.microsoft.com/office/drawing/2014/main" xmlns="" id="{9BB73225-F4D8-4EE7-9EC7-AD9DE2DAE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63" name="Line 13">
                <a:extLst>
                  <a:ext uri="{FF2B5EF4-FFF2-40B4-BE49-F238E27FC236}">
                    <a16:creationId xmlns:a16="http://schemas.microsoft.com/office/drawing/2014/main" xmlns="" id="{CD3DCF07-2BD0-4410-B757-B1787F56D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8CA6F8CC-BB4D-490B-B43F-FF699D384303}"/>
                    </a:ext>
                  </a:extLst>
                </p:cNvPr>
                <p:cNvSpPr txBox="1"/>
                <p:nvPr/>
              </p:nvSpPr>
              <p:spPr>
                <a:xfrm>
                  <a:off x="9504526" y="2479759"/>
                  <a:ext cx="195529" cy="1520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CA6F8CC-BB4D-490B-B43F-FF699D384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526" y="2479759"/>
                  <a:ext cx="195529" cy="152033"/>
                </a:xfrm>
                <a:prstGeom prst="rect">
                  <a:avLst/>
                </a:prstGeom>
                <a:blipFill>
                  <a:blip r:embed="rId15"/>
                  <a:stretch>
                    <a:fillRect l="-18421" r="-526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xmlns="" id="{10F9410E-361C-4D4B-924F-45AE88E107B9}"/>
                </a:ext>
              </a:extLst>
            </p:cNvPr>
            <p:cNvCxnSpPr>
              <a:cxnSpLocks/>
              <a:endCxn id="163" idx="0"/>
            </p:cNvCxnSpPr>
            <p:nvPr/>
          </p:nvCxnSpPr>
          <p:spPr>
            <a:xfrm rot="16200000" flipV="1">
              <a:off x="10724218" y="2832330"/>
              <a:ext cx="625542" cy="438206"/>
            </a:xfrm>
            <a:prstGeom prst="bentConnector4">
              <a:avLst>
                <a:gd name="adj1" fmla="val 47988"/>
                <a:gd name="adj2" fmla="val -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4">
                  <a:extLst>
                    <a:ext uri="{FF2B5EF4-FFF2-40B4-BE49-F238E27FC236}">
                      <a16:creationId xmlns:a16="http://schemas.microsoft.com/office/drawing/2014/main" xmlns="" id="{6C01F6EB-0355-49AA-9D62-048DE9743A6D}"/>
                    </a:ext>
                  </a:extLst>
                </p:cNvPr>
                <p:cNvSpPr txBox="1"/>
                <p:nvPr/>
              </p:nvSpPr>
              <p:spPr>
                <a:xfrm>
                  <a:off x="8572593" y="2442913"/>
                  <a:ext cx="365350" cy="238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11" name="TextBox 94">
                  <a:extLst>
                    <a:ext uri="{FF2B5EF4-FFF2-40B4-BE49-F238E27FC236}">
                      <a16:creationId xmlns:a16="http://schemas.microsoft.com/office/drawing/2014/main" id="{6C01F6EB-0355-49AA-9D62-048DE9743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593" y="2442913"/>
                  <a:ext cx="365350" cy="2389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94">
                  <a:extLst>
                    <a:ext uri="{FF2B5EF4-FFF2-40B4-BE49-F238E27FC236}">
                      <a16:creationId xmlns:a16="http://schemas.microsoft.com/office/drawing/2014/main" xmlns="" id="{BFED92E2-269A-4BD8-9D59-65A6CED52FB1}"/>
                    </a:ext>
                  </a:extLst>
                </p:cNvPr>
                <p:cNvSpPr txBox="1"/>
                <p:nvPr/>
              </p:nvSpPr>
              <p:spPr>
                <a:xfrm>
                  <a:off x="11323611" y="3189821"/>
                  <a:ext cx="361057" cy="238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12" name="TextBox 94">
                  <a:extLst>
                    <a:ext uri="{FF2B5EF4-FFF2-40B4-BE49-F238E27FC236}">
                      <a16:creationId xmlns:a16="http://schemas.microsoft.com/office/drawing/2014/main" id="{BFED92E2-269A-4BD8-9D59-65A6CED52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3611" y="3189821"/>
                  <a:ext cx="361057" cy="23890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xmlns="" id="{F586BC86-9F19-4C73-ACAA-1302258F9312}"/>
                    </a:ext>
                  </a:extLst>
                </p:cNvPr>
                <p:cNvSpPr txBox="1"/>
                <p:nvPr/>
              </p:nvSpPr>
              <p:spPr>
                <a:xfrm>
                  <a:off x="10591449" y="2406104"/>
                  <a:ext cx="192041" cy="1520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F586BC86-9F19-4C73-ACAA-1302258F9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1449" y="2406104"/>
                  <a:ext cx="192041" cy="152033"/>
                </a:xfrm>
                <a:prstGeom prst="rect">
                  <a:avLst/>
                </a:prstGeom>
                <a:blipFill>
                  <a:blip r:embed="rId18"/>
                  <a:stretch>
                    <a:fillRect l="-18421" r="-263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09846373-0913-467B-A4B2-C771920EF78B}"/>
                </a:ext>
              </a:extLst>
            </p:cNvPr>
            <p:cNvCxnSpPr/>
            <p:nvPr/>
          </p:nvCxnSpPr>
          <p:spPr>
            <a:xfrm flipH="1">
              <a:off x="9718872" y="2746676"/>
              <a:ext cx="8096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126 Grupo">
              <a:extLst>
                <a:ext uri="{FF2B5EF4-FFF2-40B4-BE49-F238E27FC236}">
                  <a16:creationId xmlns:a16="http://schemas.microsoft.com/office/drawing/2014/main" xmlns="" id="{3DDA49A6-75D1-467A-8CEB-F4A10A0F2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0493" y="2691366"/>
              <a:ext cx="318402" cy="85614"/>
              <a:chOff x="2428859" y="6033846"/>
              <a:chExt cx="503238" cy="152658"/>
            </a:xfrm>
          </p:grpSpPr>
          <p:sp>
            <p:nvSpPr>
              <p:cNvPr id="148" name="Line 5">
                <a:extLst>
                  <a:ext uri="{FF2B5EF4-FFF2-40B4-BE49-F238E27FC236}">
                    <a16:creationId xmlns:a16="http://schemas.microsoft.com/office/drawing/2014/main" xmlns="" id="{2588351A-E110-4F8B-A8CF-D15981DD6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49" name="Line 6">
                <a:extLst>
                  <a:ext uri="{FF2B5EF4-FFF2-40B4-BE49-F238E27FC236}">
                    <a16:creationId xmlns:a16="http://schemas.microsoft.com/office/drawing/2014/main" xmlns="" id="{C9ECC0C5-D530-4207-97FF-46B72EE2C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50" name="Group 7">
                <a:extLst>
                  <a:ext uri="{FF2B5EF4-FFF2-40B4-BE49-F238E27FC236}">
                    <a16:creationId xmlns:a16="http://schemas.microsoft.com/office/drawing/2014/main" xmlns="" id="{2BB4BA03-E98D-41CE-9EC2-91E5053C5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55" name="Line 8">
                  <a:extLst>
                    <a:ext uri="{FF2B5EF4-FFF2-40B4-BE49-F238E27FC236}">
                      <a16:creationId xmlns:a16="http://schemas.microsoft.com/office/drawing/2014/main" xmlns="" id="{F40A2706-F421-4880-A43C-CB215C7C27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56" name="Line 9">
                  <a:extLst>
                    <a:ext uri="{FF2B5EF4-FFF2-40B4-BE49-F238E27FC236}">
                      <a16:creationId xmlns:a16="http://schemas.microsoft.com/office/drawing/2014/main" xmlns="" id="{4308D47B-C168-417B-8AA1-738108326C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151" name="Line 10">
                <a:extLst>
                  <a:ext uri="{FF2B5EF4-FFF2-40B4-BE49-F238E27FC236}">
                    <a16:creationId xmlns:a16="http://schemas.microsoft.com/office/drawing/2014/main" xmlns="" id="{BBF7D79F-A979-4DD3-95A0-228E49E1D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" name="Line 11">
                <a:extLst>
                  <a:ext uri="{FF2B5EF4-FFF2-40B4-BE49-F238E27FC236}">
                    <a16:creationId xmlns:a16="http://schemas.microsoft.com/office/drawing/2014/main" xmlns="" id="{4627748A-2D76-442C-B332-03C3B3BCA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3" name="Line 12">
                <a:extLst>
                  <a:ext uri="{FF2B5EF4-FFF2-40B4-BE49-F238E27FC236}">
                    <a16:creationId xmlns:a16="http://schemas.microsoft.com/office/drawing/2014/main" xmlns="" id="{A90E3007-C322-406A-963F-0772EF28B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4" name="Line 13">
                <a:extLst>
                  <a:ext uri="{FF2B5EF4-FFF2-40B4-BE49-F238E27FC236}">
                    <a16:creationId xmlns:a16="http://schemas.microsoft.com/office/drawing/2014/main" xmlns="" id="{03C01D3A-8C56-4B3B-997A-E26AD9241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xmlns="" id="{5D5562AA-A636-4DCF-9392-D8620093533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756333" y="2872836"/>
              <a:ext cx="439611" cy="194364"/>
            </a:xfrm>
            <a:prstGeom prst="bentConnector3">
              <a:avLst>
                <a:gd name="adj1" fmla="val 30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xmlns="" id="{50FA2022-9C77-46B2-915D-34B432261D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825978" y="2749257"/>
              <a:ext cx="584926" cy="9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xmlns="" id="{C5A33BC4-6996-4F61-9296-583D2F9B28FC}"/>
                    </a:ext>
                  </a:extLst>
                </p:cNvPr>
                <p:cNvSpPr txBox="1"/>
                <p:nvPr/>
              </p:nvSpPr>
              <p:spPr>
                <a:xfrm>
                  <a:off x="10127081" y="4107787"/>
                  <a:ext cx="1333445" cy="3537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5A33BC4-6996-4F61-9296-583D2F9B2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81" y="4107787"/>
                  <a:ext cx="1333445" cy="353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xmlns="" id="{2591F32A-421F-44B5-ACF4-DB0413170551}"/>
                    </a:ext>
                  </a:extLst>
                </p:cNvPr>
                <p:cNvSpPr txBox="1"/>
                <p:nvPr/>
              </p:nvSpPr>
              <p:spPr>
                <a:xfrm>
                  <a:off x="8979258" y="3292699"/>
                  <a:ext cx="195529" cy="1520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91F32A-421F-44B5-ACF4-DB0413170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258" y="3292699"/>
                  <a:ext cx="195529" cy="152033"/>
                </a:xfrm>
                <a:prstGeom prst="rect">
                  <a:avLst/>
                </a:prstGeom>
                <a:blipFill>
                  <a:blip r:embed="rId15"/>
                  <a:stretch>
                    <a:fillRect l="-18421" r="-526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94">
                  <a:extLst>
                    <a:ext uri="{FF2B5EF4-FFF2-40B4-BE49-F238E27FC236}">
                      <a16:creationId xmlns:a16="http://schemas.microsoft.com/office/drawing/2014/main" xmlns="" id="{E369C719-7EEA-442D-9355-007339143A1F}"/>
                    </a:ext>
                  </a:extLst>
                </p:cNvPr>
                <p:cNvSpPr txBox="1"/>
                <p:nvPr/>
              </p:nvSpPr>
              <p:spPr>
                <a:xfrm>
                  <a:off x="8585235" y="3565634"/>
                  <a:ext cx="361379" cy="238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20" name="TextBox 94">
                  <a:extLst>
                    <a:ext uri="{FF2B5EF4-FFF2-40B4-BE49-F238E27FC236}">
                      <a16:creationId xmlns:a16="http://schemas.microsoft.com/office/drawing/2014/main" id="{E369C719-7EEA-442D-9355-00733914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5235" y="3565634"/>
                  <a:ext cx="361379" cy="23890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126 Grupo">
              <a:extLst>
                <a:ext uri="{FF2B5EF4-FFF2-40B4-BE49-F238E27FC236}">
                  <a16:creationId xmlns:a16="http://schemas.microsoft.com/office/drawing/2014/main" xmlns="" id="{A0ACFB15-16A2-4CB0-9FAF-F4DF05186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38196" y="3502136"/>
              <a:ext cx="318402" cy="85614"/>
              <a:chOff x="2428859" y="6033846"/>
              <a:chExt cx="503238" cy="152658"/>
            </a:xfrm>
          </p:grpSpPr>
          <p:sp>
            <p:nvSpPr>
              <p:cNvPr id="139" name="Line 5">
                <a:extLst>
                  <a:ext uri="{FF2B5EF4-FFF2-40B4-BE49-F238E27FC236}">
                    <a16:creationId xmlns:a16="http://schemas.microsoft.com/office/drawing/2014/main" xmlns="" id="{0B3903C8-AFD3-405F-8996-7B221E0CD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40" name="Line 6">
                <a:extLst>
                  <a:ext uri="{FF2B5EF4-FFF2-40B4-BE49-F238E27FC236}">
                    <a16:creationId xmlns:a16="http://schemas.microsoft.com/office/drawing/2014/main" xmlns="" id="{C0774147-779A-41B7-8167-8D6BDE1E0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41" name="Group 7">
                <a:extLst>
                  <a:ext uri="{FF2B5EF4-FFF2-40B4-BE49-F238E27FC236}">
                    <a16:creationId xmlns:a16="http://schemas.microsoft.com/office/drawing/2014/main" xmlns="" id="{C3A91706-B5F2-43CA-B071-7F71B3CE3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46" name="Line 8">
                  <a:extLst>
                    <a:ext uri="{FF2B5EF4-FFF2-40B4-BE49-F238E27FC236}">
                      <a16:creationId xmlns:a16="http://schemas.microsoft.com/office/drawing/2014/main" xmlns="" id="{685D14E1-7E20-4D7C-975B-2FB8023BF8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47" name="Line 9">
                  <a:extLst>
                    <a:ext uri="{FF2B5EF4-FFF2-40B4-BE49-F238E27FC236}">
                      <a16:creationId xmlns:a16="http://schemas.microsoft.com/office/drawing/2014/main" xmlns="" id="{2A0F731F-9A7C-44C3-907A-4D2141E14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142" name="Line 10">
                <a:extLst>
                  <a:ext uri="{FF2B5EF4-FFF2-40B4-BE49-F238E27FC236}">
                    <a16:creationId xmlns:a16="http://schemas.microsoft.com/office/drawing/2014/main" xmlns="" id="{F79D2289-8BA6-4641-AB46-584F74590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43" name="Line 11">
                <a:extLst>
                  <a:ext uri="{FF2B5EF4-FFF2-40B4-BE49-F238E27FC236}">
                    <a16:creationId xmlns:a16="http://schemas.microsoft.com/office/drawing/2014/main" xmlns="" id="{5479C6EC-2432-42E4-B0F4-97BF90122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44" name="Line 12">
                <a:extLst>
                  <a:ext uri="{FF2B5EF4-FFF2-40B4-BE49-F238E27FC236}">
                    <a16:creationId xmlns:a16="http://schemas.microsoft.com/office/drawing/2014/main" xmlns="" id="{1F5217E4-B034-48F9-84AA-8A251577F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45" name="Line 13">
                <a:extLst>
                  <a:ext uri="{FF2B5EF4-FFF2-40B4-BE49-F238E27FC236}">
                    <a16:creationId xmlns:a16="http://schemas.microsoft.com/office/drawing/2014/main" xmlns="" id="{B6A6D166-6E0D-4D23-BD2B-B0254AF9C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xmlns="" id="{A2F252E8-2312-4C9D-9292-3D8A156C4D5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37645" y="3549719"/>
              <a:ext cx="584926" cy="9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316">
              <a:extLst>
                <a:ext uri="{FF2B5EF4-FFF2-40B4-BE49-F238E27FC236}">
                  <a16:creationId xmlns:a16="http://schemas.microsoft.com/office/drawing/2014/main" xmlns="" id="{51B4A8BC-BA69-4B00-9740-73BF1F0345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7976" y="4177386"/>
              <a:ext cx="277279" cy="180417"/>
              <a:chOff x="4332" y="3113"/>
              <a:chExt cx="272" cy="189"/>
            </a:xfrm>
          </p:grpSpPr>
          <p:sp>
            <p:nvSpPr>
              <p:cNvPr id="135" name="Line 317">
                <a:extLst>
                  <a:ext uri="{FF2B5EF4-FFF2-40B4-BE49-F238E27FC236}">
                    <a16:creationId xmlns:a16="http://schemas.microsoft.com/office/drawing/2014/main" xmlns="" id="{9AB87720-A839-4BEA-9207-6E7F2F2F7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" name="Line 318">
                <a:extLst>
                  <a:ext uri="{FF2B5EF4-FFF2-40B4-BE49-F238E27FC236}">
                    <a16:creationId xmlns:a16="http://schemas.microsoft.com/office/drawing/2014/main" xmlns="" id="{46922CD0-23EF-40D6-A5CF-62A0C2080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7" name="Line 319">
                <a:extLst>
                  <a:ext uri="{FF2B5EF4-FFF2-40B4-BE49-F238E27FC236}">
                    <a16:creationId xmlns:a16="http://schemas.microsoft.com/office/drawing/2014/main" xmlns="" id="{8B1DD589-7B60-4E89-89F5-6AB4983A7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8" name="Line 320">
                <a:extLst>
                  <a:ext uri="{FF2B5EF4-FFF2-40B4-BE49-F238E27FC236}">
                    <a16:creationId xmlns:a16="http://schemas.microsoft.com/office/drawing/2014/main" xmlns="" id="{7EEF4DAF-CF61-40CC-982A-5BD63D90D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24" name="126 Grupo">
              <a:extLst>
                <a:ext uri="{FF2B5EF4-FFF2-40B4-BE49-F238E27FC236}">
                  <a16:creationId xmlns:a16="http://schemas.microsoft.com/office/drawing/2014/main" xmlns="" id="{B6E97A20-9791-4751-B35B-F0694C8B799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9238521" y="3989671"/>
              <a:ext cx="318402" cy="85614"/>
              <a:chOff x="2428859" y="6033846"/>
              <a:chExt cx="503238" cy="152658"/>
            </a:xfrm>
          </p:grpSpPr>
          <p:sp>
            <p:nvSpPr>
              <p:cNvPr id="126" name="Line 5">
                <a:extLst>
                  <a:ext uri="{FF2B5EF4-FFF2-40B4-BE49-F238E27FC236}">
                    <a16:creationId xmlns:a16="http://schemas.microsoft.com/office/drawing/2014/main" xmlns="" id="{F0AD6DAC-F51E-4354-BCFB-6BAD76A89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7" name="Line 6">
                <a:extLst>
                  <a:ext uri="{FF2B5EF4-FFF2-40B4-BE49-F238E27FC236}">
                    <a16:creationId xmlns:a16="http://schemas.microsoft.com/office/drawing/2014/main" xmlns="" id="{CA847557-A74B-4CC1-B5E3-DFAFCE570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28" name="Group 7">
                <a:extLst>
                  <a:ext uri="{FF2B5EF4-FFF2-40B4-BE49-F238E27FC236}">
                    <a16:creationId xmlns:a16="http://schemas.microsoft.com/office/drawing/2014/main" xmlns="" id="{205A58A5-4211-410E-9C94-E96535C01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33" name="Line 8">
                  <a:extLst>
                    <a:ext uri="{FF2B5EF4-FFF2-40B4-BE49-F238E27FC236}">
                      <a16:creationId xmlns:a16="http://schemas.microsoft.com/office/drawing/2014/main" xmlns="" id="{DD985246-C2F5-4669-BC5E-F3D796E0C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34" name="Line 9">
                  <a:extLst>
                    <a:ext uri="{FF2B5EF4-FFF2-40B4-BE49-F238E27FC236}">
                      <a16:creationId xmlns:a16="http://schemas.microsoft.com/office/drawing/2014/main" xmlns="" id="{4D01278D-CBCB-4902-A3BD-03506F72A8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129" name="Line 10">
                <a:extLst>
                  <a:ext uri="{FF2B5EF4-FFF2-40B4-BE49-F238E27FC236}">
                    <a16:creationId xmlns:a16="http://schemas.microsoft.com/office/drawing/2014/main" xmlns="" id="{A0956E91-DCED-452B-8205-4BE1A8E6D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0" name="Line 11">
                <a:extLst>
                  <a:ext uri="{FF2B5EF4-FFF2-40B4-BE49-F238E27FC236}">
                    <a16:creationId xmlns:a16="http://schemas.microsoft.com/office/drawing/2014/main" xmlns="" id="{6B96B816-05B5-4C2A-8DA0-78DCBB92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1" name="Line 12">
                <a:extLst>
                  <a:ext uri="{FF2B5EF4-FFF2-40B4-BE49-F238E27FC236}">
                    <a16:creationId xmlns:a16="http://schemas.microsoft.com/office/drawing/2014/main" xmlns="" id="{632BB188-3C74-4626-A3B3-B4165D3E0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2" name="Line 13">
                <a:extLst>
                  <a:ext uri="{FF2B5EF4-FFF2-40B4-BE49-F238E27FC236}">
                    <a16:creationId xmlns:a16="http://schemas.microsoft.com/office/drawing/2014/main" xmlns="" id="{B37C4321-06BE-4064-ADC8-8AAE724CC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xmlns="" id="{7276301B-F57F-4A2E-8BFF-FD2ECEB3D5C3}"/>
                    </a:ext>
                  </a:extLst>
                </p:cNvPr>
                <p:cNvSpPr txBox="1"/>
                <p:nvPr/>
              </p:nvSpPr>
              <p:spPr>
                <a:xfrm>
                  <a:off x="9524803" y="3913341"/>
                  <a:ext cx="192041" cy="1520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7276301B-F57F-4A2E-8BFF-FD2ECEB3D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4803" y="3913341"/>
                  <a:ext cx="192041" cy="152033"/>
                </a:xfrm>
                <a:prstGeom prst="rect">
                  <a:avLst/>
                </a:prstGeom>
                <a:blipFill>
                  <a:blip r:embed="rId18"/>
                  <a:stretch>
                    <a:fillRect l="-18421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xmlns="" id="{57BB90BC-0699-4C0C-86AE-B3462D87224C}"/>
              </a:ext>
            </a:extLst>
          </p:cNvPr>
          <p:cNvCxnSpPr/>
          <p:nvPr/>
        </p:nvCxnSpPr>
        <p:spPr>
          <a:xfrm rot="10800000">
            <a:off x="7410216" y="1565199"/>
            <a:ext cx="961549" cy="691219"/>
          </a:xfrm>
          <a:prstGeom prst="bentConnector3">
            <a:avLst>
              <a:gd name="adj1" fmla="val 78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xmlns="" id="{E4C05E25-A5EF-4F5C-BD57-2814147456F0}"/>
              </a:ext>
            </a:extLst>
          </p:cNvPr>
          <p:cNvCxnSpPr>
            <a:cxnSpLocks/>
            <a:stCxn id="144" idx="0"/>
          </p:cNvCxnSpPr>
          <p:nvPr/>
        </p:nvCxnSpPr>
        <p:spPr>
          <a:xfrm rot="10800000" flipV="1">
            <a:off x="7571626" y="3411394"/>
            <a:ext cx="754011" cy="8765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9A7D860F-31E7-4860-9501-BC754E877FA4}"/>
              </a:ext>
            </a:extLst>
          </p:cNvPr>
          <p:cNvSpPr/>
          <p:nvPr/>
        </p:nvSpPr>
        <p:spPr>
          <a:xfrm>
            <a:off x="4199106" y="5567159"/>
            <a:ext cx="327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Amplificador</a:t>
            </a:r>
            <a:r>
              <a:rPr lang="en-US" dirty="0"/>
              <a:t> de </a:t>
            </a:r>
            <a:r>
              <a:rPr lang="en-US" dirty="0" err="1"/>
              <a:t>Instrumentaci</a:t>
            </a:r>
            <a:r>
              <a:rPr lang="es-CR" dirty="0" err="1"/>
              <a:t>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7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1" grpId="0"/>
      <p:bldP spid="92" grpId="0"/>
      <p:bldP spid="99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E732AEE-ABD3-477C-817F-6823DD4DA716}"/>
              </a:ext>
            </a:extLst>
          </p:cNvPr>
          <p:cNvGrpSpPr/>
          <p:nvPr/>
        </p:nvGrpSpPr>
        <p:grpSpPr>
          <a:xfrm>
            <a:off x="492401" y="1625461"/>
            <a:ext cx="2838450" cy="1619250"/>
            <a:chOff x="482462" y="1655279"/>
            <a:chExt cx="2838450" cy="16192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D335FD0-CE8A-4161-A83B-2C3FEF468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462" y="1655279"/>
              <a:ext cx="2838450" cy="16192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CEDC9BE0-8CD4-42E4-BAA8-AC2D264E0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35643">
              <a:off x="2683152" y="1948069"/>
              <a:ext cx="539889" cy="29817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57608E-6862-4CCD-BC42-DE67571D6DDC}"/>
              </a:ext>
            </a:extLst>
          </p:cNvPr>
          <p:cNvSpPr/>
          <p:nvPr/>
        </p:nvSpPr>
        <p:spPr>
          <a:xfrm>
            <a:off x="426335" y="692850"/>
            <a:ext cx="198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Wheatstone Bridge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6920971D-F49D-44C7-A4BC-E5992A713FFA}"/>
                  </a:ext>
                </a:extLst>
              </p:cNvPr>
              <p:cNvSpPr/>
              <p:nvPr/>
            </p:nvSpPr>
            <p:spPr>
              <a:xfrm>
                <a:off x="230673" y="3549536"/>
                <a:ext cx="915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=350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20971D-F49D-44C7-A4BC-E5992A713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3" y="3549536"/>
                <a:ext cx="9158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917835D-92B4-45FB-86D4-651758CB2246}"/>
                  </a:ext>
                </a:extLst>
              </p:cNvPr>
              <p:cNvSpPr/>
              <p:nvPr/>
            </p:nvSpPr>
            <p:spPr>
              <a:xfrm>
                <a:off x="388330" y="2364142"/>
                <a:ext cx="4396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917835D-92B4-45FB-86D4-651758CB2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0" y="2364142"/>
                <a:ext cx="43960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215FF065-D5AE-4285-BE26-1119A4804B7D}"/>
              </a:ext>
            </a:extLst>
          </p:cNvPr>
          <p:cNvSpPr/>
          <p:nvPr/>
        </p:nvSpPr>
        <p:spPr>
          <a:xfrm rot="18998029">
            <a:off x="3146969" y="1679891"/>
            <a:ext cx="294598" cy="9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1D05940B-BD50-4B83-8629-791A74CE94B3}"/>
              </a:ext>
            </a:extLst>
          </p:cNvPr>
          <p:cNvCxnSpPr/>
          <p:nvPr/>
        </p:nvCxnSpPr>
        <p:spPr>
          <a:xfrm>
            <a:off x="1799715" y="2502642"/>
            <a:ext cx="2326640" cy="1305348"/>
          </a:xfrm>
          <a:prstGeom prst="bentConnector3">
            <a:avLst>
              <a:gd name="adj1" fmla="val -851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D0C9EAC-BABA-4029-89A0-889457644574}"/>
              </a:ext>
            </a:extLst>
          </p:cNvPr>
          <p:cNvCxnSpPr/>
          <p:nvPr/>
        </p:nvCxnSpPr>
        <p:spPr>
          <a:xfrm>
            <a:off x="3155875" y="2502642"/>
            <a:ext cx="9704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FBC798B-1C8A-4D7A-AA5C-7114264F02E5}"/>
                  </a:ext>
                </a:extLst>
              </p:cNvPr>
              <p:cNvSpPr txBox="1"/>
              <p:nvPr/>
            </p:nvSpPr>
            <p:spPr>
              <a:xfrm>
                <a:off x="3772828" y="3444841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C798B-1C8A-4D7A-AA5C-7114264F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28" y="3444841"/>
                <a:ext cx="277704" cy="276999"/>
              </a:xfrm>
              <a:prstGeom prst="rect">
                <a:avLst/>
              </a:prstGeom>
              <a:blipFill>
                <a:blip r:embed="rId6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DA84EF6-6986-4AB4-A783-ACC42F3C19D0}"/>
                  </a:ext>
                </a:extLst>
              </p:cNvPr>
              <p:cNvSpPr txBox="1"/>
              <p:nvPr/>
            </p:nvSpPr>
            <p:spPr>
              <a:xfrm>
                <a:off x="3838117" y="2141153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A84EF6-6986-4AB4-A783-ACC42F3C1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17" y="2141153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89">
            <a:extLst>
              <a:ext uri="{FF2B5EF4-FFF2-40B4-BE49-F238E27FC236}">
                <a16:creationId xmlns:a16="http://schemas.microsoft.com/office/drawing/2014/main" xmlns="" id="{A3F52B83-0A20-4612-BE5C-2AB944F1F97A}"/>
              </a:ext>
            </a:extLst>
          </p:cNvPr>
          <p:cNvGrpSpPr/>
          <p:nvPr/>
        </p:nvGrpSpPr>
        <p:grpSpPr>
          <a:xfrm flipV="1">
            <a:off x="5873290" y="1158240"/>
            <a:ext cx="1399049" cy="815327"/>
            <a:chOff x="3305599" y="1037904"/>
            <a:chExt cx="1566862" cy="915987"/>
          </a:xfrm>
        </p:grpSpPr>
        <p:grpSp>
          <p:nvGrpSpPr>
            <p:cNvPr id="28" name="166 Grupo">
              <a:extLst>
                <a:ext uri="{FF2B5EF4-FFF2-40B4-BE49-F238E27FC236}">
                  <a16:creationId xmlns:a16="http://schemas.microsoft.com/office/drawing/2014/main" xmlns="" id="{48F3D7CD-8ED4-4FE2-B6D1-D2B845D48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599" y="1037904"/>
              <a:ext cx="1566862" cy="915987"/>
              <a:chOff x="2000232" y="857232"/>
              <a:chExt cx="1398857" cy="785818"/>
            </a:xfrm>
          </p:grpSpPr>
          <p:sp>
            <p:nvSpPr>
              <p:cNvPr id="35" name="146 Triángulo isósceles">
                <a:extLst>
                  <a:ext uri="{FF2B5EF4-FFF2-40B4-BE49-F238E27FC236}">
                    <a16:creationId xmlns:a16="http://schemas.microsoft.com/office/drawing/2014/main" xmlns="" id="{FD42FE07-5E72-40DC-AD86-659AA3D90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sz="1400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6" name="148 Conector recto">
                <a:extLst>
                  <a:ext uri="{FF2B5EF4-FFF2-40B4-BE49-F238E27FC236}">
                    <a16:creationId xmlns:a16="http://schemas.microsoft.com/office/drawing/2014/main" xmlns="" id="{0B346138-EA30-4A25-8419-FE29D661D3AA}"/>
                  </a:ext>
                </a:extLst>
              </p:cNvPr>
              <p:cNvCxnSpPr/>
              <p:nvPr/>
            </p:nvCxnSpPr>
            <p:spPr>
              <a:xfrm>
                <a:off x="2000232" y="1071050"/>
                <a:ext cx="286291" cy="2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150 Conector recto">
                <a:extLst>
                  <a:ext uri="{FF2B5EF4-FFF2-40B4-BE49-F238E27FC236}">
                    <a16:creationId xmlns:a16="http://schemas.microsoft.com/office/drawing/2014/main" xmlns="" id="{FF9598EC-F484-4A11-939E-85E2B23518B8}"/>
                  </a:ext>
                </a:extLst>
              </p:cNvPr>
              <p:cNvCxnSpPr/>
              <p:nvPr/>
            </p:nvCxnSpPr>
            <p:spPr>
              <a:xfrm>
                <a:off x="2000232" y="1429232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165 Conector recto">
                <a:extLst>
                  <a:ext uri="{FF2B5EF4-FFF2-40B4-BE49-F238E27FC236}">
                    <a16:creationId xmlns:a16="http://schemas.microsoft.com/office/drawing/2014/main" xmlns="" id="{5573DE9A-BE86-4B34-B461-CA990E3F6301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167 CuadroTexto">
              <a:extLst>
                <a:ext uri="{FF2B5EF4-FFF2-40B4-BE49-F238E27FC236}">
                  <a16:creationId xmlns:a16="http://schemas.microsoft.com/office/drawing/2014/main" xmlns="" id="{680BB16D-931C-47C1-9288-5D0EB5A33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421" y="1535771"/>
              <a:ext cx="307352" cy="34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400" dirty="0"/>
                <a:t>+</a:t>
              </a:r>
            </a:p>
          </p:txBody>
        </p:sp>
        <p:sp>
          <p:nvSpPr>
            <p:cNvPr id="30" name="168 CuadroTexto">
              <a:extLst>
                <a:ext uri="{FF2B5EF4-FFF2-40B4-BE49-F238E27FC236}">
                  <a16:creationId xmlns:a16="http://schemas.microsoft.com/office/drawing/2014/main" xmlns="" id="{239FBB49-0821-436D-9F3D-E12E8E779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169" y="1087204"/>
              <a:ext cx="267856" cy="34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400" dirty="0"/>
                <a:t>-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55634AF7-33F3-4546-BFF4-9BCD12A10B7C}"/>
              </a:ext>
            </a:extLst>
          </p:cNvPr>
          <p:cNvCxnSpPr>
            <a:cxnSpLocks/>
            <a:stCxn id="178" idx="1"/>
          </p:cNvCxnSpPr>
          <p:nvPr/>
        </p:nvCxnSpPr>
        <p:spPr>
          <a:xfrm flipH="1" flipV="1">
            <a:off x="5873292" y="1753554"/>
            <a:ext cx="357676" cy="795740"/>
          </a:xfrm>
          <a:prstGeom prst="bentConnector4">
            <a:avLst>
              <a:gd name="adj1" fmla="val 185577"/>
              <a:gd name="adj2" fmla="val 1003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A5CD832-6051-4109-8978-DF2CE8B9D757}"/>
              </a:ext>
            </a:extLst>
          </p:cNvPr>
          <p:cNvCxnSpPr/>
          <p:nvPr/>
        </p:nvCxnSpPr>
        <p:spPr>
          <a:xfrm flipV="1">
            <a:off x="7223498" y="1565198"/>
            <a:ext cx="39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FB95B8D-A698-4CCE-93DE-E6F3008A830E}"/>
              </a:ext>
            </a:extLst>
          </p:cNvPr>
          <p:cNvCxnSpPr/>
          <p:nvPr/>
        </p:nvCxnSpPr>
        <p:spPr>
          <a:xfrm flipV="1">
            <a:off x="5559140" y="1380087"/>
            <a:ext cx="39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89">
            <a:extLst>
              <a:ext uri="{FF2B5EF4-FFF2-40B4-BE49-F238E27FC236}">
                <a16:creationId xmlns:a16="http://schemas.microsoft.com/office/drawing/2014/main" xmlns="" id="{3E00F740-7B13-44D8-8DB6-29B4ED2060AA}"/>
              </a:ext>
            </a:extLst>
          </p:cNvPr>
          <p:cNvGrpSpPr/>
          <p:nvPr/>
        </p:nvGrpSpPr>
        <p:grpSpPr>
          <a:xfrm>
            <a:off x="5814268" y="3882055"/>
            <a:ext cx="1418878" cy="830609"/>
            <a:chOff x="3283392" y="1027906"/>
            <a:chExt cx="1589069" cy="925985"/>
          </a:xfrm>
        </p:grpSpPr>
        <p:grpSp>
          <p:nvGrpSpPr>
            <p:cNvPr id="55" name="166 Grupo">
              <a:extLst>
                <a:ext uri="{FF2B5EF4-FFF2-40B4-BE49-F238E27FC236}">
                  <a16:creationId xmlns:a16="http://schemas.microsoft.com/office/drawing/2014/main" xmlns="" id="{B574BA52-AB6D-4841-8795-E23A54AC7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599" y="1037904"/>
              <a:ext cx="1566862" cy="915987"/>
              <a:chOff x="2000232" y="857232"/>
              <a:chExt cx="1398857" cy="785818"/>
            </a:xfrm>
          </p:grpSpPr>
          <p:sp>
            <p:nvSpPr>
              <p:cNvPr id="60" name="146 Triángulo isósceles">
                <a:extLst>
                  <a:ext uri="{FF2B5EF4-FFF2-40B4-BE49-F238E27FC236}">
                    <a16:creationId xmlns:a16="http://schemas.microsoft.com/office/drawing/2014/main" xmlns="" id="{7CDC9EC3-C5B1-4433-BB4A-D677B114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sz="1400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148 Conector recto">
                <a:extLst>
                  <a:ext uri="{FF2B5EF4-FFF2-40B4-BE49-F238E27FC236}">
                    <a16:creationId xmlns:a16="http://schemas.microsoft.com/office/drawing/2014/main" xmlns="" id="{009BBFAC-D470-4374-9594-98EF2D38044F}"/>
                  </a:ext>
                </a:extLst>
              </p:cNvPr>
              <p:cNvCxnSpPr/>
              <p:nvPr/>
            </p:nvCxnSpPr>
            <p:spPr>
              <a:xfrm>
                <a:off x="2000232" y="1071050"/>
                <a:ext cx="286291" cy="2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150 Conector recto">
                <a:extLst>
                  <a:ext uri="{FF2B5EF4-FFF2-40B4-BE49-F238E27FC236}">
                    <a16:creationId xmlns:a16="http://schemas.microsoft.com/office/drawing/2014/main" xmlns="" id="{C4D06D83-B7E9-4F0B-8475-A8F8382B1A55}"/>
                  </a:ext>
                </a:extLst>
              </p:cNvPr>
              <p:cNvCxnSpPr/>
              <p:nvPr/>
            </p:nvCxnSpPr>
            <p:spPr>
              <a:xfrm>
                <a:off x="2000232" y="1429232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5 Conector recto">
                <a:extLst>
                  <a:ext uri="{FF2B5EF4-FFF2-40B4-BE49-F238E27FC236}">
                    <a16:creationId xmlns:a16="http://schemas.microsoft.com/office/drawing/2014/main" xmlns="" id="{FC78FF2B-6535-4480-98EA-98A90098A5BA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167 CuadroTexto">
              <a:extLst>
                <a:ext uri="{FF2B5EF4-FFF2-40B4-BE49-F238E27FC236}">
                  <a16:creationId xmlns:a16="http://schemas.microsoft.com/office/drawing/2014/main" xmlns="" id="{F5A596A1-6B0F-464D-89E1-0729705E0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593" y="1524031"/>
              <a:ext cx="307352" cy="34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400" dirty="0"/>
                <a:t>+</a:t>
              </a:r>
            </a:p>
          </p:txBody>
        </p:sp>
        <p:sp>
          <p:nvSpPr>
            <p:cNvPr id="57" name="168 CuadroTexto">
              <a:extLst>
                <a:ext uri="{FF2B5EF4-FFF2-40B4-BE49-F238E27FC236}">
                  <a16:creationId xmlns:a16="http://schemas.microsoft.com/office/drawing/2014/main" xmlns="" id="{8A1528FF-DCFA-469D-8838-F92B4B21D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421" y="1093958"/>
              <a:ext cx="267856" cy="34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400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93">
                  <a:extLst>
                    <a:ext uri="{FF2B5EF4-FFF2-40B4-BE49-F238E27FC236}">
                      <a16:creationId xmlns:a16="http://schemas.microsoft.com/office/drawing/2014/main" xmlns="" id="{80006FE4-800D-47FC-A777-87C5A35863D1}"/>
                    </a:ext>
                  </a:extLst>
                </p:cNvPr>
                <p:cNvSpPr txBox="1"/>
                <p:nvPr/>
              </p:nvSpPr>
              <p:spPr>
                <a:xfrm>
                  <a:off x="3292826" y="1665529"/>
                  <a:ext cx="409036" cy="283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58" name="TextBox 93">
                  <a:extLst>
                    <a:ext uri="{FF2B5EF4-FFF2-40B4-BE49-F238E27FC236}">
                      <a16:creationId xmlns:a16="http://schemas.microsoft.com/office/drawing/2014/main" id="{80006FE4-800D-47FC-A777-87C5A3586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26" y="1665529"/>
                  <a:ext cx="409036" cy="2830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94">
                  <a:extLst>
                    <a:ext uri="{FF2B5EF4-FFF2-40B4-BE49-F238E27FC236}">
                      <a16:creationId xmlns:a16="http://schemas.microsoft.com/office/drawing/2014/main" xmlns="" id="{B9CF2E45-9E21-43BC-A07D-CDB7108B2687}"/>
                    </a:ext>
                  </a:extLst>
                </p:cNvPr>
                <p:cNvSpPr txBox="1"/>
                <p:nvPr/>
              </p:nvSpPr>
              <p:spPr>
                <a:xfrm>
                  <a:off x="3283392" y="1027906"/>
                  <a:ext cx="401712" cy="283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59" name="TextBox 94">
                  <a:extLst>
                    <a:ext uri="{FF2B5EF4-FFF2-40B4-BE49-F238E27FC236}">
                      <a16:creationId xmlns:a16="http://schemas.microsoft.com/office/drawing/2014/main" id="{B9CF2E45-9E21-43BC-A07D-CDB7108B2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392" y="1027906"/>
                  <a:ext cx="401712" cy="2830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FC0327F-096D-4B35-A134-874F7BE6B8E5}"/>
              </a:ext>
            </a:extLst>
          </p:cNvPr>
          <p:cNvCxnSpPr>
            <a:cxnSpLocks/>
            <a:stCxn id="189" idx="1"/>
          </p:cNvCxnSpPr>
          <p:nvPr/>
        </p:nvCxnSpPr>
        <p:spPr>
          <a:xfrm flipH="1">
            <a:off x="5834098" y="3321033"/>
            <a:ext cx="417548" cy="791705"/>
          </a:xfrm>
          <a:prstGeom prst="bentConnector4">
            <a:avLst>
              <a:gd name="adj1" fmla="val 166883"/>
              <a:gd name="adj2" fmla="val 100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EEA9571-E72A-493A-B9AE-D6C0854079A3}"/>
              </a:ext>
            </a:extLst>
          </p:cNvPr>
          <p:cNvCxnSpPr/>
          <p:nvPr/>
        </p:nvCxnSpPr>
        <p:spPr>
          <a:xfrm>
            <a:off x="7184304" y="4302554"/>
            <a:ext cx="39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619029FC-14E9-4766-B57D-D6B4D83D8F37}"/>
              </a:ext>
            </a:extLst>
          </p:cNvPr>
          <p:cNvCxnSpPr/>
          <p:nvPr/>
        </p:nvCxnSpPr>
        <p:spPr>
          <a:xfrm>
            <a:off x="5519946" y="4489099"/>
            <a:ext cx="39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4">
                <a:extLst>
                  <a:ext uri="{FF2B5EF4-FFF2-40B4-BE49-F238E27FC236}">
                    <a16:creationId xmlns:a16="http://schemas.microsoft.com/office/drawing/2014/main" xmlns="" id="{62B3AEB4-AB04-4354-9CF1-E9FD60918796}"/>
                  </a:ext>
                </a:extLst>
              </p:cNvPr>
              <p:cNvSpPr txBox="1"/>
              <p:nvPr/>
            </p:nvSpPr>
            <p:spPr>
              <a:xfrm>
                <a:off x="5880635" y="1695591"/>
                <a:ext cx="3414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50" i="1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91" name="TextBox 94">
                <a:extLst>
                  <a:ext uri="{FF2B5EF4-FFF2-40B4-BE49-F238E27FC236}">
                    <a16:creationId xmlns:a16="http://schemas.microsoft.com/office/drawing/2014/main" id="{62B3AEB4-AB04-4354-9CF1-E9FD6091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35" y="1695591"/>
                <a:ext cx="341455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4">
                <a:extLst>
                  <a:ext uri="{FF2B5EF4-FFF2-40B4-BE49-F238E27FC236}">
                    <a16:creationId xmlns:a16="http://schemas.microsoft.com/office/drawing/2014/main" xmlns="" id="{CEA4713D-76FD-4DFC-80CA-24602297CE03}"/>
                  </a:ext>
                </a:extLst>
              </p:cNvPr>
              <p:cNvSpPr txBox="1"/>
              <p:nvPr/>
            </p:nvSpPr>
            <p:spPr>
              <a:xfrm>
                <a:off x="5890265" y="1107340"/>
                <a:ext cx="3482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92" name="TextBox 94">
                <a:extLst>
                  <a:ext uri="{FF2B5EF4-FFF2-40B4-BE49-F238E27FC236}">
                    <a16:creationId xmlns:a16="http://schemas.microsoft.com/office/drawing/2014/main" id="{CEA4713D-76FD-4DFC-80CA-24602297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65" y="1107340"/>
                <a:ext cx="348211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xmlns="" id="{BC172177-25D6-4B51-A414-8BA5CE7BC532}"/>
              </a:ext>
            </a:extLst>
          </p:cNvPr>
          <p:cNvCxnSpPr/>
          <p:nvPr/>
        </p:nvCxnSpPr>
        <p:spPr>
          <a:xfrm rot="10800000" flipV="1">
            <a:off x="4121144" y="1376523"/>
            <a:ext cx="1437997" cy="11261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xmlns="" id="{A7BC4FEB-E1D3-4E84-9AF7-D30D17124BD1}"/>
              </a:ext>
            </a:extLst>
          </p:cNvPr>
          <p:cNvCxnSpPr>
            <a:cxnSpLocks/>
          </p:cNvCxnSpPr>
          <p:nvPr/>
        </p:nvCxnSpPr>
        <p:spPr>
          <a:xfrm rot="10800000">
            <a:off x="4101546" y="3807989"/>
            <a:ext cx="1457596" cy="6811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EBD44D1-233D-4B13-A5E2-6848AFFD50BC}"/>
              </a:ext>
            </a:extLst>
          </p:cNvPr>
          <p:cNvSpPr/>
          <p:nvPr/>
        </p:nvSpPr>
        <p:spPr>
          <a:xfrm>
            <a:off x="5925336" y="478514"/>
            <a:ext cx="84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Buffers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315E92E-38FF-4B04-B119-BAC93EB108D1}"/>
              </a:ext>
            </a:extLst>
          </p:cNvPr>
          <p:cNvSpPr txBox="1"/>
          <p:nvPr/>
        </p:nvSpPr>
        <p:spPr>
          <a:xfrm>
            <a:off x="8660089" y="1158239"/>
            <a:ext cx="226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Amplificador Restador</a:t>
            </a:r>
            <a:endParaRPr lang="en-US" dirty="0"/>
          </a:p>
        </p:txBody>
      </p:sp>
      <p:grpSp>
        <p:nvGrpSpPr>
          <p:cNvPr id="102" name="166 Grupo">
            <a:extLst>
              <a:ext uri="{FF2B5EF4-FFF2-40B4-BE49-F238E27FC236}">
                <a16:creationId xmlns:a16="http://schemas.microsoft.com/office/drawing/2014/main" xmlns="" id="{2DCAA8BC-F749-4270-9C63-51B7828A71A3}"/>
              </a:ext>
            </a:extLst>
          </p:cNvPr>
          <p:cNvGrpSpPr>
            <a:grpSpLocks/>
          </p:cNvGrpSpPr>
          <p:nvPr/>
        </p:nvGrpSpPr>
        <p:grpSpPr bwMode="auto">
          <a:xfrm>
            <a:off x="9582715" y="2552006"/>
            <a:ext cx="1572238" cy="1145338"/>
            <a:chOff x="2000232" y="857232"/>
            <a:chExt cx="1398857" cy="785818"/>
          </a:xfrm>
        </p:grpSpPr>
        <p:sp>
          <p:nvSpPr>
            <p:cNvPr id="166" name="146 Triángulo isósceles">
              <a:extLst>
                <a:ext uri="{FF2B5EF4-FFF2-40B4-BE49-F238E27FC236}">
                  <a16:creationId xmlns:a16="http://schemas.microsoft.com/office/drawing/2014/main" xmlns="" id="{745EFF5F-7473-468B-AA29-32E5F22D2F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dirty="0">
                <a:solidFill>
                  <a:schemeClr val="lt1"/>
                </a:solidFill>
              </a:endParaRPr>
            </a:p>
          </p:txBody>
        </p:sp>
        <p:cxnSp>
          <p:nvCxnSpPr>
            <p:cNvPr id="167" name="148 Conector recto">
              <a:extLst>
                <a:ext uri="{FF2B5EF4-FFF2-40B4-BE49-F238E27FC236}">
                  <a16:creationId xmlns:a16="http://schemas.microsoft.com/office/drawing/2014/main" xmlns="" id="{06FCFDDA-BC11-4B5F-BF23-B88DA6B947B6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50 Conector recto">
              <a:extLst>
                <a:ext uri="{FF2B5EF4-FFF2-40B4-BE49-F238E27FC236}">
                  <a16:creationId xmlns:a16="http://schemas.microsoft.com/office/drawing/2014/main" xmlns="" id="{81E22F1E-F518-446C-9CD6-C8C8F4F509E6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65 Conector recto">
              <a:extLst>
                <a:ext uri="{FF2B5EF4-FFF2-40B4-BE49-F238E27FC236}">
                  <a16:creationId xmlns:a16="http://schemas.microsoft.com/office/drawing/2014/main" xmlns="" id="{E56D24FB-5F4E-4893-A03F-7830E9E87F6E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167 CuadroTexto">
            <a:extLst>
              <a:ext uri="{FF2B5EF4-FFF2-40B4-BE49-F238E27FC236}">
                <a16:creationId xmlns:a16="http://schemas.microsoft.com/office/drawing/2014/main" xmlns="" id="{7FB6507C-528A-4789-8581-CEEAC68F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6590" y="321349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800" dirty="0"/>
              <a:t>+</a:t>
            </a:r>
          </a:p>
        </p:txBody>
      </p:sp>
      <p:sp>
        <p:nvSpPr>
          <p:cNvPr id="104" name="168 CuadroTexto">
            <a:extLst>
              <a:ext uri="{FF2B5EF4-FFF2-40B4-BE49-F238E27FC236}">
                <a16:creationId xmlns:a16="http://schemas.microsoft.com/office/drawing/2014/main" xmlns="" id="{A9AB156E-B59D-4727-B674-E46E028AA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4650" y="2536402"/>
            <a:ext cx="2551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8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93">
                <a:extLst>
                  <a:ext uri="{FF2B5EF4-FFF2-40B4-BE49-F238E27FC236}">
                    <a16:creationId xmlns:a16="http://schemas.microsoft.com/office/drawing/2014/main" xmlns="" id="{7211294F-0E32-444D-8755-87A922CEEE7A}"/>
                  </a:ext>
                </a:extLst>
              </p:cNvPr>
              <p:cNvSpPr txBox="1"/>
              <p:nvPr/>
            </p:nvSpPr>
            <p:spPr>
              <a:xfrm>
                <a:off x="9517753" y="3368298"/>
                <a:ext cx="3735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100" i="1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05" name="TextBox 93">
                <a:extLst>
                  <a:ext uri="{FF2B5EF4-FFF2-40B4-BE49-F238E27FC236}">
                    <a16:creationId xmlns:a16="http://schemas.microsoft.com/office/drawing/2014/main" id="{7211294F-0E32-444D-8755-87A922CE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753" y="3368298"/>
                <a:ext cx="37350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94">
                <a:extLst>
                  <a:ext uri="{FF2B5EF4-FFF2-40B4-BE49-F238E27FC236}">
                    <a16:creationId xmlns:a16="http://schemas.microsoft.com/office/drawing/2014/main" xmlns="" id="{9CA472B9-29C2-4CB4-8A2D-9CAB9B64DD79}"/>
                  </a:ext>
                </a:extLst>
              </p:cNvPr>
              <p:cNvSpPr txBox="1"/>
              <p:nvPr/>
            </p:nvSpPr>
            <p:spPr>
              <a:xfrm>
                <a:off x="9535018" y="2558442"/>
                <a:ext cx="3665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100" i="1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06" name="TextBox 94">
                <a:extLst>
                  <a:ext uri="{FF2B5EF4-FFF2-40B4-BE49-F238E27FC236}">
                    <a16:creationId xmlns:a16="http://schemas.microsoft.com/office/drawing/2014/main" id="{9CA472B9-29C2-4CB4-8A2D-9CAB9B64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18" y="2558442"/>
                <a:ext cx="36657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xmlns="" id="{C632E5BC-02CB-46FC-83E9-02AE1BCA55ED}"/>
              </a:ext>
            </a:extLst>
          </p:cNvPr>
          <p:cNvCxnSpPr>
            <a:cxnSpLocks/>
            <a:endCxn id="132" idx="0"/>
          </p:cNvCxnSpPr>
          <p:nvPr/>
        </p:nvCxnSpPr>
        <p:spPr>
          <a:xfrm rot="10800000" flipV="1">
            <a:off x="8946425" y="3383112"/>
            <a:ext cx="622460" cy="466424"/>
          </a:xfrm>
          <a:prstGeom prst="bentConnector4">
            <a:avLst>
              <a:gd name="adj1" fmla="val 49898"/>
              <a:gd name="adj2" fmla="val 17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126 Grupo">
            <a:extLst>
              <a:ext uri="{FF2B5EF4-FFF2-40B4-BE49-F238E27FC236}">
                <a16:creationId xmlns:a16="http://schemas.microsoft.com/office/drawing/2014/main" xmlns="" id="{BE2C44A7-07F4-46A1-9B05-0F4DF661D601}"/>
              </a:ext>
            </a:extLst>
          </p:cNvPr>
          <p:cNvGrpSpPr>
            <a:grpSpLocks/>
          </p:cNvGrpSpPr>
          <p:nvPr/>
        </p:nvGrpSpPr>
        <p:grpSpPr bwMode="auto">
          <a:xfrm>
            <a:off x="10252752" y="2169223"/>
            <a:ext cx="380379" cy="121323"/>
            <a:chOff x="2428859" y="6033846"/>
            <a:chExt cx="503238" cy="152658"/>
          </a:xfrm>
        </p:grpSpPr>
        <p:sp>
          <p:nvSpPr>
            <p:cNvPr id="157" name="Line 5">
              <a:extLst>
                <a:ext uri="{FF2B5EF4-FFF2-40B4-BE49-F238E27FC236}">
                  <a16:creationId xmlns:a16="http://schemas.microsoft.com/office/drawing/2014/main" xmlns="" id="{2D951E49-96D8-4725-9F86-039253BA00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8" name="Line 6">
              <a:extLst>
                <a:ext uri="{FF2B5EF4-FFF2-40B4-BE49-F238E27FC236}">
                  <a16:creationId xmlns:a16="http://schemas.microsoft.com/office/drawing/2014/main" xmlns="" id="{98478AE1-61A0-4D18-866D-7BF7B4F2FE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:a16="http://schemas.microsoft.com/office/drawing/2014/main" xmlns="" id="{FB50C64F-96C1-4E44-8D73-CDA462AC8057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64" name="Line 8">
                <a:extLst>
                  <a:ext uri="{FF2B5EF4-FFF2-40B4-BE49-F238E27FC236}">
                    <a16:creationId xmlns:a16="http://schemas.microsoft.com/office/drawing/2014/main" xmlns="" id="{8D346D81-E5EE-47EB-AD04-1C0B87A08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65" name="Line 9">
                <a:extLst>
                  <a:ext uri="{FF2B5EF4-FFF2-40B4-BE49-F238E27FC236}">
                    <a16:creationId xmlns:a16="http://schemas.microsoft.com/office/drawing/2014/main" xmlns="" id="{88148EEB-58DF-4048-A939-365BE91AC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60" name="Line 10">
              <a:extLst>
                <a:ext uri="{FF2B5EF4-FFF2-40B4-BE49-F238E27FC236}">
                  <a16:creationId xmlns:a16="http://schemas.microsoft.com/office/drawing/2014/main" xmlns="" id="{B2EFA123-6538-4471-AF88-22CFC31E1A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61" name="Line 11">
              <a:extLst>
                <a:ext uri="{FF2B5EF4-FFF2-40B4-BE49-F238E27FC236}">
                  <a16:creationId xmlns:a16="http://schemas.microsoft.com/office/drawing/2014/main" xmlns="" id="{DEB94895-FD2F-44A8-8F5A-9090416FB3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62" name="Line 12">
              <a:extLst>
                <a:ext uri="{FF2B5EF4-FFF2-40B4-BE49-F238E27FC236}">
                  <a16:creationId xmlns:a16="http://schemas.microsoft.com/office/drawing/2014/main" xmlns="" id="{9BB73225-F4D8-4EE7-9EC7-AD9DE2DAEF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63" name="Line 13">
              <a:extLst>
                <a:ext uri="{FF2B5EF4-FFF2-40B4-BE49-F238E27FC236}">
                  <a16:creationId xmlns:a16="http://schemas.microsoft.com/office/drawing/2014/main" xmlns="" id="{CD3DCF07-2BD0-4410-B757-B1787F56DA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8CA6F8CC-BB4D-490B-B43F-FF699D384303}"/>
                  </a:ext>
                </a:extLst>
              </p:cNvPr>
              <p:cNvSpPr txBox="1"/>
              <p:nvPr/>
            </p:nvSpPr>
            <p:spPr>
              <a:xfrm>
                <a:off x="9064098" y="1874762"/>
                <a:ext cx="233589" cy="215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CA6F8CC-BB4D-490B-B43F-FF699D38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098" y="1874762"/>
                <a:ext cx="233589" cy="215445"/>
              </a:xfrm>
              <a:prstGeom prst="rect">
                <a:avLst/>
              </a:prstGeom>
              <a:blipFill>
                <a:blip r:embed="rId14"/>
                <a:stretch>
                  <a:fillRect l="-18421" r="-52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xmlns="" id="{10F9410E-361C-4D4B-924F-45AE88E107B9}"/>
              </a:ext>
            </a:extLst>
          </p:cNvPr>
          <p:cNvCxnSpPr>
            <a:cxnSpLocks/>
            <a:endCxn id="163" idx="0"/>
          </p:cNvCxnSpPr>
          <p:nvPr/>
        </p:nvCxnSpPr>
        <p:spPr>
          <a:xfrm rot="16200000" flipV="1">
            <a:off x="10451630" y="2423125"/>
            <a:ext cx="886450" cy="523503"/>
          </a:xfrm>
          <a:prstGeom prst="bentConnector4">
            <a:avLst>
              <a:gd name="adj1" fmla="val 47988"/>
              <a:gd name="adj2" fmla="val -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94">
                <a:extLst>
                  <a:ext uri="{FF2B5EF4-FFF2-40B4-BE49-F238E27FC236}">
                    <a16:creationId xmlns:a16="http://schemas.microsoft.com/office/drawing/2014/main" xmlns="" id="{BFED92E2-269A-4BD8-9D59-65A6CED52FB1}"/>
                  </a:ext>
                </a:extLst>
              </p:cNvPr>
              <p:cNvSpPr txBox="1"/>
              <p:nvPr/>
            </p:nvSpPr>
            <p:spPr>
              <a:xfrm>
                <a:off x="11237267" y="2880985"/>
                <a:ext cx="4313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12" name="TextBox 94">
                <a:extLst>
                  <a:ext uri="{FF2B5EF4-FFF2-40B4-BE49-F238E27FC236}">
                    <a16:creationId xmlns:a16="http://schemas.microsoft.com/office/drawing/2014/main" id="{BFED92E2-269A-4BD8-9D59-65A6CED52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67" y="2880985"/>
                <a:ext cx="43133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xmlns="" id="{F586BC86-9F19-4C73-ACAA-1302258F9312}"/>
                  </a:ext>
                </a:extLst>
              </p:cNvPr>
              <p:cNvSpPr txBox="1"/>
              <p:nvPr/>
            </p:nvSpPr>
            <p:spPr>
              <a:xfrm>
                <a:off x="10374563" y="1858207"/>
                <a:ext cx="229422" cy="215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586BC86-9F19-4C73-ACAA-1302258F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563" y="1858207"/>
                <a:ext cx="229422" cy="215445"/>
              </a:xfrm>
              <a:prstGeom prst="rect">
                <a:avLst/>
              </a:prstGeom>
              <a:blipFill>
                <a:blip r:embed="rId16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09846373-0913-467B-A4B2-C771920EF78B}"/>
              </a:ext>
            </a:extLst>
          </p:cNvPr>
          <p:cNvCxnSpPr/>
          <p:nvPr/>
        </p:nvCxnSpPr>
        <p:spPr>
          <a:xfrm flipH="1">
            <a:off x="9320166" y="2253008"/>
            <a:ext cx="967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126 Grupo">
            <a:extLst>
              <a:ext uri="{FF2B5EF4-FFF2-40B4-BE49-F238E27FC236}">
                <a16:creationId xmlns:a16="http://schemas.microsoft.com/office/drawing/2014/main" xmlns="" id="{3DDA49A6-75D1-467A-8CEB-F4A10A0F210F}"/>
              </a:ext>
            </a:extLst>
          </p:cNvPr>
          <p:cNvGrpSpPr>
            <a:grpSpLocks/>
          </p:cNvGrpSpPr>
          <p:nvPr/>
        </p:nvGrpSpPr>
        <p:grpSpPr bwMode="auto">
          <a:xfrm>
            <a:off x="8939815" y="2174629"/>
            <a:ext cx="380379" cy="121323"/>
            <a:chOff x="2428859" y="6033846"/>
            <a:chExt cx="503238" cy="152658"/>
          </a:xfrm>
        </p:grpSpPr>
        <p:sp>
          <p:nvSpPr>
            <p:cNvPr id="148" name="Line 5">
              <a:extLst>
                <a:ext uri="{FF2B5EF4-FFF2-40B4-BE49-F238E27FC236}">
                  <a16:creationId xmlns:a16="http://schemas.microsoft.com/office/drawing/2014/main" xmlns="" id="{2588351A-E110-4F8B-A8CF-D15981DD66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9" name="Line 6">
              <a:extLst>
                <a:ext uri="{FF2B5EF4-FFF2-40B4-BE49-F238E27FC236}">
                  <a16:creationId xmlns:a16="http://schemas.microsoft.com/office/drawing/2014/main" xmlns="" id="{C9ECC0C5-D530-4207-97FF-46B72EE2C0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0" name="Group 7">
              <a:extLst>
                <a:ext uri="{FF2B5EF4-FFF2-40B4-BE49-F238E27FC236}">
                  <a16:creationId xmlns:a16="http://schemas.microsoft.com/office/drawing/2014/main" xmlns="" id="{2BB4BA03-E98D-41CE-9EC2-91E5053C57FA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55" name="Line 8">
                <a:extLst>
                  <a:ext uri="{FF2B5EF4-FFF2-40B4-BE49-F238E27FC236}">
                    <a16:creationId xmlns:a16="http://schemas.microsoft.com/office/drawing/2014/main" xmlns="" id="{F40A2706-F421-4880-A43C-CB215C7C2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6" name="Line 9">
                <a:extLst>
                  <a:ext uri="{FF2B5EF4-FFF2-40B4-BE49-F238E27FC236}">
                    <a16:creationId xmlns:a16="http://schemas.microsoft.com/office/drawing/2014/main" xmlns="" id="{4308D47B-C168-417B-8AA1-738108326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1" name="Line 10">
              <a:extLst>
                <a:ext uri="{FF2B5EF4-FFF2-40B4-BE49-F238E27FC236}">
                  <a16:creationId xmlns:a16="http://schemas.microsoft.com/office/drawing/2014/main" xmlns="" id="{BBF7D79F-A979-4DD3-95A0-228E49E1D4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" name="Line 11">
              <a:extLst>
                <a:ext uri="{FF2B5EF4-FFF2-40B4-BE49-F238E27FC236}">
                  <a16:creationId xmlns:a16="http://schemas.microsoft.com/office/drawing/2014/main" xmlns="" id="{4627748A-2D76-442C-B332-03C3B3BCAC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" name="Line 12">
              <a:extLst>
                <a:ext uri="{FF2B5EF4-FFF2-40B4-BE49-F238E27FC236}">
                  <a16:creationId xmlns:a16="http://schemas.microsoft.com/office/drawing/2014/main" xmlns="" id="{A90E3007-C322-406A-963F-0772EF28B5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4" name="Line 13">
              <a:extLst>
                <a:ext uri="{FF2B5EF4-FFF2-40B4-BE49-F238E27FC236}">
                  <a16:creationId xmlns:a16="http://schemas.microsoft.com/office/drawing/2014/main" xmlns="" id="{03C01D3A-8C56-4B3B-997A-E26AD9241A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xmlns="" id="{5D5562AA-A636-4DCF-9392-D862009353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16025" y="2453405"/>
            <a:ext cx="622969" cy="232197"/>
          </a:xfrm>
          <a:prstGeom prst="bentConnector3">
            <a:avLst>
              <a:gd name="adj1" fmla="val 30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xmlns="" id="{50FA2022-9C77-46B2-915D-34B432261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53470" y="2256666"/>
            <a:ext cx="698782" cy="13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C5A33BC4-6996-4F61-9296-583D2F9B28FC}"/>
                  </a:ext>
                </a:extLst>
              </p:cNvPr>
              <p:cNvSpPr txBox="1"/>
              <p:nvPr/>
            </p:nvSpPr>
            <p:spPr>
              <a:xfrm>
                <a:off x="8498982" y="5035795"/>
                <a:ext cx="2557047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5A33BC4-6996-4F61-9296-583D2F9B2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82" y="5035795"/>
                <a:ext cx="2557047" cy="5532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2591F32A-421F-44B5-ACF4-DB0413170551}"/>
                  </a:ext>
                </a:extLst>
              </p:cNvPr>
              <p:cNvSpPr txBox="1"/>
              <p:nvPr/>
            </p:nvSpPr>
            <p:spPr>
              <a:xfrm>
                <a:off x="8436586" y="3026772"/>
                <a:ext cx="233589" cy="215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91F32A-421F-44B5-ACF4-DB041317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86" y="3026772"/>
                <a:ext cx="233589" cy="215445"/>
              </a:xfrm>
              <a:prstGeom prst="rect">
                <a:avLst/>
              </a:prstGeom>
              <a:blipFill>
                <a:blip r:embed="rId14"/>
                <a:stretch>
                  <a:fillRect l="-18421" r="-52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126 Grupo">
            <a:extLst>
              <a:ext uri="{FF2B5EF4-FFF2-40B4-BE49-F238E27FC236}">
                <a16:creationId xmlns:a16="http://schemas.microsoft.com/office/drawing/2014/main" xmlns="" id="{A0ACFB15-16A2-4CB0-9FAF-F4DF05186C3B}"/>
              </a:ext>
            </a:extLst>
          </p:cNvPr>
          <p:cNvGrpSpPr>
            <a:grpSpLocks/>
          </p:cNvGrpSpPr>
          <p:nvPr/>
        </p:nvGrpSpPr>
        <p:grpSpPr bwMode="auto">
          <a:xfrm>
            <a:off x="8268067" y="3323563"/>
            <a:ext cx="380379" cy="121323"/>
            <a:chOff x="2428859" y="6033846"/>
            <a:chExt cx="503238" cy="152658"/>
          </a:xfrm>
        </p:grpSpPr>
        <p:sp>
          <p:nvSpPr>
            <p:cNvPr id="139" name="Line 5">
              <a:extLst>
                <a:ext uri="{FF2B5EF4-FFF2-40B4-BE49-F238E27FC236}">
                  <a16:creationId xmlns:a16="http://schemas.microsoft.com/office/drawing/2014/main" xmlns="" id="{0B3903C8-AFD3-405F-8996-7B221E0CD8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0" name="Line 6">
              <a:extLst>
                <a:ext uri="{FF2B5EF4-FFF2-40B4-BE49-F238E27FC236}">
                  <a16:creationId xmlns:a16="http://schemas.microsoft.com/office/drawing/2014/main" xmlns="" id="{C0774147-779A-41B7-8167-8D6BDE1E08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41" name="Group 7">
              <a:extLst>
                <a:ext uri="{FF2B5EF4-FFF2-40B4-BE49-F238E27FC236}">
                  <a16:creationId xmlns:a16="http://schemas.microsoft.com/office/drawing/2014/main" xmlns="" id="{C3A91706-B5F2-43CA-B071-7F71B3CE3775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xmlns="" id="{685D14E1-7E20-4D7C-975B-2FB8023BF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xmlns="" id="{2A0F731F-9A7C-44C3-907A-4D2141E14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42" name="Line 10">
              <a:extLst>
                <a:ext uri="{FF2B5EF4-FFF2-40B4-BE49-F238E27FC236}">
                  <a16:creationId xmlns:a16="http://schemas.microsoft.com/office/drawing/2014/main" xmlns="" id="{F79D2289-8BA6-4641-AB46-584F745908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3" name="Line 11">
              <a:extLst>
                <a:ext uri="{FF2B5EF4-FFF2-40B4-BE49-F238E27FC236}">
                  <a16:creationId xmlns:a16="http://schemas.microsoft.com/office/drawing/2014/main" xmlns="" id="{5479C6EC-2432-42E4-B0F4-97BF901225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4" name="Line 12">
              <a:extLst>
                <a:ext uri="{FF2B5EF4-FFF2-40B4-BE49-F238E27FC236}">
                  <a16:creationId xmlns:a16="http://schemas.microsoft.com/office/drawing/2014/main" xmlns="" id="{1F5217E4-B034-48F9-84AA-8A251577F1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45" name="Line 13">
              <a:extLst>
                <a:ext uri="{FF2B5EF4-FFF2-40B4-BE49-F238E27FC236}">
                  <a16:creationId xmlns:a16="http://schemas.microsoft.com/office/drawing/2014/main" xmlns="" id="{B6A6D166-6E0D-4D23-BD2B-B0254AF9C5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xmlns="" id="{A2F252E8-2312-4C9D-9292-3D8A156C4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25803" y="3390993"/>
            <a:ext cx="698782" cy="13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316">
            <a:extLst>
              <a:ext uri="{FF2B5EF4-FFF2-40B4-BE49-F238E27FC236}">
                <a16:creationId xmlns:a16="http://schemas.microsoft.com/office/drawing/2014/main" xmlns="" id="{51B4A8BC-BA69-4B00-9740-73BF1F0345C1}"/>
              </a:ext>
            </a:extLst>
          </p:cNvPr>
          <p:cNvGrpSpPr>
            <a:grpSpLocks/>
          </p:cNvGrpSpPr>
          <p:nvPr/>
        </p:nvGrpSpPr>
        <p:grpSpPr bwMode="auto">
          <a:xfrm>
            <a:off x="8793450" y="4280454"/>
            <a:ext cx="331251" cy="255667"/>
            <a:chOff x="4332" y="3113"/>
            <a:chExt cx="272" cy="189"/>
          </a:xfrm>
        </p:grpSpPr>
        <p:sp>
          <p:nvSpPr>
            <p:cNvPr id="135" name="Line 317">
              <a:extLst>
                <a:ext uri="{FF2B5EF4-FFF2-40B4-BE49-F238E27FC236}">
                  <a16:creationId xmlns:a16="http://schemas.microsoft.com/office/drawing/2014/main" xmlns="" id="{9AB87720-A839-4BEA-9207-6E7F2F2F7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6" name="Line 318">
              <a:extLst>
                <a:ext uri="{FF2B5EF4-FFF2-40B4-BE49-F238E27FC236}">
                  <a16:creationId xmlns:a16="http://schemas.microsoft.com/office/drawing/2014/main" xmlns="" id="{46922CD0-23EF-40D6-A5CF-62A0C2080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7" name="Line 319">
              <a:extLst>
                <a:ext uri="{FF2B5EF4-FFF2-40B4-BE49-F238E27FC236}">
                  <a16:creationId xmlns:a16="http://schemas.microsoft.com/office/drawing/2014/main" xmlns="" id="{8B1DD589-7B60-4E89-89F5-6AB4983A7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8" name="Line 320">
              <a:extLst>
                <a:ext uri="{FF2B5EF4-FFF2-40B4-BE49-F238E27FC236}">
                  <a16:creationId xmlns:a16="http://schemas.microsoft.com/office/drawing/2014/main" xmlns="" id="{7EEF4DAF-CF61-40CC-982A-5BD63D90D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124" name="126 Grupo">
            <a:extLst>
              <a:ext uri="{FF2B5EF4-FFF2-40B4-BE49-F238E27FC236}">
                <a16:creationId xmlns:a16="http://schemas.microsoft.com/office/drawing/2014/main" xmlns="" id="{B6E97A20-9791-4751-B35B-F0694C8B7991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710902" y="4023966"/>
            <a:ext cx="451204" cy="102279"/>
            <a:chOff x="2428859" y="6033846"/>
            <a:chExt cx="503238" cy="152658"/>
          </a:xfrm>
        </p:grpSpPr>
        <p:sp>
          <p:nvSpPr>
            <p:cNvPr id="126" name="Line 5">
              <a:extLst>
                <a:ext uri="{FF2B5EF4-FFF2-40B4-BE49-F238E27FC236}">
                  <a16:creationId xmlns:a16="http://schemas.microsoft.com/office/drawing/2014/main" xmlns="" id="{F0AD6DAC-F51E-4354-BCFB-6BAD76A891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27" name="Line 6">
              <a:extLst>
                <a:ext uri="{FF2B5EF4-FFF2-40B4-BE49-F238E27FC236}">
                  <a16:creationId xmlns:a16="http://schemas.microsoft.com/office/drawing/2014/main" xmlns="" id="{CA847557-A74B-4CC1-B5E3-DFAFCE5707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28" name="Group 7">
              <a:extLst>
                <a:ext uri="{FF2B5EF4-FFF2-40B4-BE49-F238E27FC236}">
                  <a16:creationId xmlns:a16="http://schemas.microsoft.com/office/drawing/2014/main" xmlns="" id="{205A58A5-4211-410E-9C94-E96535C01C41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33" name="Line 8">
                <a:extLst>
                  <a:ext uri="{FF2B5EF4-FFF2-40B4-BE49-F238E27FC236}">
                    <a16:creationId xmlns:a16="http://schemas.microsoft.com/office/drawing/2014/main" xmlns="" id="{DD985246-C2F5-4669-BC5E-F3D796E0C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4" name="Line 9">
                <a:extLst>
                  <a:ext uri="{FF2B5EF4-FFF2-40B4-BE49-F238E27FC236}">
                    <a16:creationId xmlns:a16="http://schemas.microsoft.com/office/drawing/2014/main" xmlns="" id="{4D01278D-CBCB-4902-A3BD-03506F72A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29" name="Line 10">
              <a:extLst>
                <a:ext uri="{FF2B5EF4-FFF2-40B4-BE49-F238E27FC236}">
                  <a16:creationId xmlns:a16="http://schemas.microsoft.com/office/drawing/2014/main" xmlns="" id="{A0956E91-DCED-452B-8205-4BE1A8E6DB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0" name="Line 11">
              <a:extLst>
                <a:ext uri="{FF2B5EF4-FFF2-40B4-BE49-F238E27FC236}">
                  <a16:creationId xmlns:a16="http://schemas.microsoft.com/office/drawing/2014/main" xmlns="" id="{6B96B816-05B5-4C2A-8DA0-78DCBB92E0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1" name="Line 12">
              <a:extLst>
                <a:ext uri="{FF2B5EF4-FFF2-40B4-BE49-F238E27FC236}">
                  <a16:creationId xmlns:a16="http://schemas.microsoft.com/office/drawing/2014/main" xmlns="" id="{632BB188-3C74-4626-A3B3-B4165D3E0E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2" name="Line 13">
              <a:extLst>
                <a:ext uri="{FF2B5EF4-FFF2-40B4-BE49-F238E27FC236}">
                  <a16:creationId xmlns:a16="http://schemas.microsoft.com/office/drawing/2014/main" xmlns="" id="{B37C4321-06BE-4064-ADC8-8AAE724CC6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7276301B-F57F-4A2E-8BFF-FD2ECEB3D5C3}"/>
                  </a:ext>
                </a:extLst>
              </p:cNvPr>
              <p:cNvSpPr txBox="1"/>
              <p:nvPr/>
            </p:nvSpPr>
            <p:spPr>
              <a:xfrm>
                <a:off x="9088322" y="3906278"/>
                <a:ext cx="229422" cy="215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276301B-F57F-4A2E-8BFF-FD2ECEB3D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22" y="3906278"/>
                <a:ext cx="229422" cy="215445"/>
              </a:xfrm>
              <a:prstGeom prst="rect">
                <a:avLst/>
              </a:prstGeom>
              <a:blipFill>
                <a:blip r:embed="rId16"/>
                <a:stretch>
                  <a:fillRect l="-18421" r="-263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xmlns="" id="{57BB90BC-0699-4C0C-86AE-B3462D87224C}"/>
              </a:ext>
            </a:extLst>
          </p:cNvPr>
          <p:cNvCxnSpPr/>
          <p:nvPr/>
        </p:nvCxnSpPr>
        <p:spPr>
          <a:xfrm rot="10800000">
            <a:off x="7410216" y="1565199"/>
            <a:ext cx="961549" cy="691219"/>
          </a:xfrm>
          <a:prstGeom prst="bentConnector3">
            <a:avLst>
              <a:gd name="adj1" fmla="val 78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xmlns="" id="{E4C05E25-A5EF-4F5C-BD57-2814147456F0}"/>
              </a:ext>
            </a:extLst>
          </p:cNvPr>
          <p:cNvCxnSpPr>
            <a:cxnSpLocks/>
            <a:stCxn id="144" idx="0"/>
          </p:cNvCxnSpPr>
          <p:nvPr/>
        </p:nvCxnSpPr>
        <p:spPr>
          <a:xfrm rot="10800000" flipV="1">
            <a:off x="7571626" y="3411394"/>
            <a:ext cx="754011" cy="8765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9A7D860F-31E7-4860-9501-BC754E877FA4}"/>
              </a:ext>
            </a:extLst>
          </p:cNvPr>
          <p:cNvSpPr/>
          <p:nvPr/>
        </p:nvSpPr>
        <p:spPr>
          <a:xfrm>
            <a:off x="567478" y="5217919"/>
            <a:ext cx="327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Amplificador</a:t>
            </a:r>
            <a:r>
              <a:rPr lang="en-US" dirty="0"/>
              <a:t> de </a:t>
            </a:r>
            <a:r>
              <a:rPr lang="en-US" dirty="0" err="1"/>
              <a:t>Instrumentaci</a:t>
            </a:r>
            <a:r>
              <a:rPr lang="es-CR" dirty="0" err="1"/>
              <a:t>ón</a:t>
            </a:r>
            <a:endParaRPr lang="en-US" dirty="0"/>
          </a:p>
        </p:txBody>
      </p:sp>
      <p:grpSp>
        <p:nvGrpSpPr>
          <p:cNvPr id="170" name="126 Grupo">
            <a:extLst>
              <a:ext uri="{FF2B5EF4-FFF2-40B4-BE49-F238E27FC236}">
                <a16:creationId xmlns:a16="http://schemas.microsoft.com/office/drawing/2014/main" xmlns="" id="{9E420290-607D-4B24-8A95-5627CA0E1774}"/>
              </a:ext>
            </a:extLst>
          </p:cNvPr>
          <p:cNvGrpSpPr>
            <a:grpSpLocks/>
          </p:cNvGrpSpPr>
          <p:nvPr/>
        </p:nvGrpSpPr>
        <p:grpSpPr bwMode="auto">
          <a:xfrm>
            <a:off x="6230941" y="2458931"/>
            <a:ext cx="380379" cy="121323"/>
            <a:chOff x="2428859" y="6033846"/>
            <a:chExt cx="503238" cy="152658"/>
          </a:xfrm>
        </p:grpSpPr>
        <p:sp>
          <p:nvSpPr>
            <p:cNvPr id="173" name="Line 5">
              <a:extLst>
                <a:ext uri="{FF2B5EF4-FFF2-40B4-BE49-F238E27FC236}">
                  <a16:creationId xmlns:a16="http://schemas.microsoft.com/office/drawing/2014/main" xmlns="" id="{3BB9C6D7-5C6A-48A4-8671-07147E7456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74" name="Line 6">
              <a:extLst>
                <a:ext uri="{FF2B5EF4-FFF2-40B4-BE49-F238E27FC236}">
                  <a16:creationId xmlns:a16="http://schemas.microsoft.com/office/drawing/2014/main" xmlns="" id="{64C1B378-4EFF-44E3-B6EF-AB63AAC557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75" name="Group 7">
              <a:extLst>
                <a:ext uri="{FF2B5EF4-FFF2-40B4-BE49-F238E27FC236}">
                  <a16:creationId xmlns:a16="http://schemas.microsoft.com/office/drawing/2014/main" xmlns="" id="{612AACB5-0088-436C-829D-9586D925B133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81" name="Line 8">
                <a:extLst>
                  <a:ext uri="{FF2B5EF4-FFF2-40B4-BE49-F238E27FC236}">
                    <a16:creationId xmlns:a16="http://schemas.microsoft.com/office/drawing/2014/main" xmlns="" id="{C6E9866C-9549-4A90-9B7D-FDB691D9D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82" name="Line 9">
                <a:extLst>
                  <a:ext uri="{FF2B5EF4-FFF2-40B4-BE49-F238E27FC236}">
                    <a16:creationId xmlns:a16="http://schemas.microsoft.com/office/drawing/2014/main" xmlns="" id="{706F2598-83B2-4DA1-B11E-11829CA43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76" name="Line 10">
              <a:extLst>
                <a:ext uri="{FF2B5EF4-FFF2-40B4-BE49-F238E27FC236}">
                  <a16:creationId xmlns:a16="http://schemas.microsoft.com/office/drawing/2014/main" xmlns="" id="{1EE949A6-2A08-44A3-B207-753E161AC3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77" name="Line 11">
              <a:extLst>
                <a:ext uri="{FF2B5EF4-FFF2-40B4-BE49-F238E27FC236}">
                  <a16:creationId xmlns:a16="http://schemas.microsoft.com/office/drawing/2014/main" xmlns="" id="{E38AC6D4-2393-4E27-B2B1-C23C75DF33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78" name="Line 12">
              <a:extLst>
                <a:ext uri="{FF2B5EF4-FFF2-40B4-BE49-F238E27FC236}">
                  <a16:creationId xmlns:a16="http://schemas.microsoft.com/office/drawing/2014/main" xmlns="" id="{E2EEC99D-BED7-41A3-91FF-C3A3AC6044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80" name="Line 13">
              <a:extLst>
                <a:ext uri="{FF2B5EF4-FFF2-40B4-BE49-F238E27FC236}">
                  <a16:creationId xmlns:a16="http://schemas.microsoft.com/office/drawing/2014/main" xmlns="" id="{3952871A-C9EB-46C1-9E4F-7D908C09AF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183" name="126 Grupo">
            <a:extLst>
              <a:ext uri="{FF2B5EF4-FFF2-40B4-BE49-F238E27FC236}">
                <a16:creationId xmlns:a16="http://schemas.microsoft.com/office/drawing/2014/main" xmlns="" id="{691283DC-F4D1-45CF-8519-79D65A8D2E83}"/>
              </a:ext>
            </a:extLst>
          </p:cNvPr>
          <p:cNvGrpSpPr>
            <a:grpSpLocks/>
          </p:cNvGrpSpPr>
          <p:nvPr/>
        </p:nvGrpSpPr>
        <p:grpSpPr bwMode="auto">
          <a:xfrm>
            <a:off x="6251619" y="3230670"/>
            <a:ext cx="380379" cy="121323"/>
            <a:chOff x="2428859" y="6033846"/>
            <a:chExt cx="503238" cy="152658"/>
          </a:xfrm>
        </p:grpSpPr>
        <p:sp>
          <p:nvSpPr>
            <p:cNvPr id="184" name="Line 5">
              <a:extLst>
                <a:ext uri="{FF2B5EF4-FFF2-40B4-BE49-F238E27FC236}">
                  <a16:creationId xmlns:a16="http://schemas.microsoft.com/office/drawing/2014/main" xmlns="" id="{00BEE5EE-1D88-4569-8226-DE0C0BF2F6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85" name="Line 6">
              <a:extLst>
                <a:ext uri="{FF2B5EF4-FFF2-40B4-BE49-F238E27FC236}">
                  <a16:creationId xmlns:a16="http://schemas.microsoft.com/office/drawing/2014/main" xmlns="" id="{61E43C6D-FE40-4AE1-8F5B-4AD81FAF62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86" name="Group 7">
              <a:extLst>
                <a:ext uri="{FF2B5EF4-FFF2-40B4-BE49-F238E27FC236}">
                  <a16:creationId xmlns:a16="http://schemas.microsoft.com/office/drawing/2014/main" xmlns="" id="{FEE41908-9303-4D0B-941F-B743FDEE2992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91" name="Line 8">
                <a:extLst>
                  <a:ext uri="{FF2B5EF4-FFF2-40B4-BE49-F238E27FC236}">
                    <a16:creationId xmlns:a16="http://schemas.microsoft.com/office/drawing/2014/main" xmlns="" id="{F5A3945C-E005-47EA-9FCC-D5CB1202D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xmlns="" id="{26FE2744-D7D5-4D88-A1CC-B14076EED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87" name="Line 10">
              <a:extLst>
                <a:ext uri="{FF2B5EF4-FFF2-40B4-BE49-F238E27FC236}">
                  <a16:creationId xmlns:a16="http://schemas.microsoft.com/office/drawing/2014/main" xmlns="" id="{7DD65F89-F96D-4E0F-92AE-AC8EA89EC9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88" name="Line 11">
              <a:extLst>
                <a:ext uri="{FF2B5EF4-FFF2-40B4-BE49-F238E27FC236}">
                  <a16:creationId xmlns:a16="http://schemas.microsoft.com/office/drawing/2014/main" xmlns="" id="{F5369AC7-EE9B-4CCF-A8AF-74A2553747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89" name="Line 12">
              <a:extLst>
                <a:ext uri="{FF2B5EF4-FFF2-40B4-BE49-F238E27FC236}">
                  <a16:creationId xmlns:a16="http://schemas.microsoft.com/office/drawing/2014/main" xmlns="" id="{486C026A-B79F-47F6-844E-FCE76A6F8C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0" name="Line 13">
              <a:extLst>
                <a:ext uri="{FF2B5EF4-FFF2-40B4-BE49-F238E27FC236}">
                  <a16:creationId xmlns:a16="http://schemas.microsoft.com/office/drawing/2014/main" xmlns="" id="{00C4D5F3-D8F5-4A35-A287-1D4AE2C567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193" name="126 Grupo">
            <a:extLst>
              <a:ext uri="{FF2B5EF4-FFF2-40B4-BE49-F238E27FC236}">
                <a16:creationId xmlns:a16="http://schemas.microsoft.com/office/drawing/2014/main" xmlns="" id="{31494210-5544-45FF-9FDE-1CDEEDA43C8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357330" y="2877922"/>
            <a:ext cx="380379" cy="121323"/>
            <a:chOff x="2428859" y="6033846"/>
            <a:chExt cx="503238" cy="152658"/>
          </a:xfrm>
        </p:grpSpPr>
        <p:sp>
          <p:nvSpPr>
            <p:cNvPr id="194" name="Line 5">
              <a:extLst>
                <a:ext uri="{FF2B5EF4-FFF2-40B4-BE49-F238E27FC236}">
                  <a16:creationId xmlns:a16="http://schemas.microsoft.com/office/drawing/2014/main" xmlns="" id="{B937055E-8684-48D4-AED7-626435B451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5" name="Line 6">
              <a:extLst>
                <a:ext uri="{FF2B5EF4-FFF2-40B4-BE49-F238E27FC236}">
                  <a16:creationId xmlns:a16="http://schemas.microsoft.com/office/drawing/2014/main" xmlns="" id="{B54757FA-7585-4B06-9B6E-036CDE8483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96" name="Group 7">
              <a:extLst>
                <a:ext uri="{FF2B5EF4-FFF2-40B4-BE49-F238E27FC236}">
                  <a16:creationId xmlns:a16="http://schemas.microsoft.com/office/drawing/2014/main" xmlns="" id="{6A6E686A-8B44-4CB9-A916-4A5699A02C7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01" name="Line 8">
                <a:extLst>
                  <a:ext uri="{FF2B5EF4-FFF2-40B4-BE49-F238E27FC236}">
                    <a16:creationId xmlns:a16="http://schemas.microsoft.com/office/drawing/2014/main" xmlns="" id="{58C3955A-A4B8-4E0C-A0BA-C631C296D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02" name="Line 9">
                <a:extLst>
                  <a:ext uri="{FF2B5EF4-FFF2-40B4-BE49-F238E27FC236}">
                    <a16:creationId xmlns:a16="http://schemas.microsoft.com/office/drawing/2014/main" xmlns="" id="{FD50D6A5-BE4A-4457-B1A3-2F5A15A65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97" name="Line 10">
              <a:extLst>
                <a:ext uri="{FF2B5EF4-FFF2-40B4-BE49-F238E27FC236}">
                  <a16:creationId xmlns:a16="http://schemas.microsoft.com/office/drawing/2014/main" xmlns="" id="{2FAADAA7-2CE7-4804-BF41-710B3C3B1D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8" name="Line 11">
              <a:extLst>
                <a:ext uri="{FF2B5EF4-FFF2-40B4-BE49-F238E27FC236}">
                  <a16:creationId xmlns:a16="http://schemas.microsoft.com/office/drawing/2014/main" xmlns="" id="{EC87A6B6-B6F6-4220-BE39-2F5CE29E5B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9" name="Line 12">
              <a:extLst>
                <a:ext uri="{FF2B5EF4-FFF2-40B4-BE49-F238E27FC236}">
                  <a16:creationId xmlns:a16="http://schemas.microsoft.com/office/drawing/2014/main" xmlns="" id="{C5BD2154-CFD6-471D-8C5C-A45A6E8372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00" name="Line 13">
              <a:extLst>
                <a:ext uri="{FF2B5EF4-FFF2-40B4-BE49-F238E27FC236}">
                  <a16:creationId xmlns:a16="http://schemas.microsoft.com/office/drawing/2014/main" xmlns="" id="{8A67AC9B-2D48-4568-97F1-5BCB8A19C7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id="{037CD47F-8AA5-4E87-A3C4-1EFD999690AC}"/>
                  </a:ext>
                </a:extLst>
              </p:cNvPr>
              <p:cNvSpPr txBox="1"/>
              <p:nvPr/>
            </p:nvSpPr>
            <p:spPr>
              <a:xfrm>
                <a:off x="5637281" y="2830399"/>
                <a:ext cx="2560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37CD47F-8AA5-4E87-A3C4-1EFD99969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81" y="2830399"/>
                <a:ext cx="256032" cy="215444"/>
              </a:xfrm>
              <a:prstGeom prst="rect">
                <a:avLst/>
              </a:prstGeom>
              <a:blipFill>
                <a:blip r:embed="rId18"/>
                <a:stretch>
                  <a:fillRect l="-16667" r="-238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xmlns="" id="{F265AF12-8C4B-4083-9990-AB87ECC67F78}"/>
                  </a:ext>
                </a:extLst>
              </p:cNvPr>
              <p:cNvSpPr txBox="1"/>
              <p:nvPr/>
            </p:nvSpPr>
            <p:spPr>
              <a:xfrm>
                <a:off x="6375939" y="2577154"/>
                <a:ext cx="1591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265AF12-8C4B-4083-9990-AB87ECC67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939" y="2577154"/>
                <a:ext cx="159146" cy="215444"/>
              </a:xfrm>
              <a:prstGeom prst="rect">
                <a:avLst/>
              </a:prstGeom>
              <a:blipFill>
                <a:blip r:embed="rId19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id="{96ABEDA4-9C52-46BD-9569-701F2C9FE841}"/>
                  </a:ext>
                </a:extLst>
              </p:cNvPr>
              <p:cNvSpPr txBox="1"/>
              <p:nvPr/>
            </p:nvSpPr>
            <p:spPr>
              <a:xfrm>
                <a:off x="6375939" y="3005922"/>
                <a:ext cx="1591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6ABEDA4-9C52-46BD-9569-701F2C9F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939" y="3005922"/>
                <a:ext cx="159146" cy="215444"/>
              </a:xfrm>
              <a:prstGeom prst="rect">
                <a:avLst/>
              </a:prstGeom>
              <a:blipFill>
                <a:blip r:embed="rId19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F5EA1943-F94D-456E-B03D-AF1FF7C58BF2}"/>
              </a:ext>
            </a:extLst>
          </p:cNvPr>
          <p:cNvCxnSpPr>
            <a:endCxn id="180" idx="1"/>
          </p:cNvCxnSpPr>
          <p:nvPr/>
        </p:nvCxnSpPr>
        <p:spPr>
          <a:xfrm rot="5400000">
            <a:off x="6404160" y="1714790"/>
            <a:ext cx="968930" cy="669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xmlns="" id="{64F90368-34B8-4D36-8DB8-84896979DE85}"/>
              </a:ext>
            </a:extLst>
          </p:cNvPr>
          <p:cNvCxnSpPr>
            <a:cxnSpLocks/>
            <a:stCxn id="60" idx="0"/>
            <a:endCxn id="190" idx="0"/>
          </p:cNvCxnSpPr>
          <p:nvPr/>
        </p:nvCxnSpPr>
        <p:spPr>
          <a:xfrm flipH="1" flipV="1">
            <a:off x="6631971" y="3303335"/>
            <a:ext cx="416903" cy="998510"/>
          </a:xfrm>
          <a:prstGeom prst="bentConnector5">
            <a:avLst>
              <a:gd name="adj1" fmla="val -54833"/>
              <a:gd name="adj2" fmla="val 71740"/>
              <a:gd name="adj3" fmla="val -56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A3A4D8F-20D3-4A22-942A-1BF4D0672C28}"/>
              </a:ext>
            </a:extLst>
          </p:cNvPr>
          <p:cNvCxnSpPr/>
          <p:nvPr/>
        </p:nvCxnSpPr>
        <p:spPr>
          <a:xfrm>
            <a:off x="5568505" y="2362755"/>
            <a:ext cx="0" cy="39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xmlns="" id="{BF89EE62-A643-4B92-A803-7C32573CEE5F}"/>
              </a:ext>
            </a:extLst>
          </p:cNvPr>
          <p:cNvCxnSpPr/>
          <p:nvPr/>
        </p:nvCxnSpPr>
        <p:spPr>
          <a:xfrm>
            <a:off x="5559140" y="3099974"/>
            <a:ext cx="0" cy="39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xmlns="" id="{D5ECDD21-9A93-43F3-B97F-E547FE852EF6}"/>
                  </a:ext>
                </a:extLst>
              </p:cNvPr>
              <p:cNvSpPr txBox="1"/>
              <p:nvPr/>
            </p:nvSpPr>
            <p:spPr>
              <a:xfrm>
                <a:off x="1326400" y="6122365"/>
                <a:ext cx="69843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𝐷𝑖𝑠𝑒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𝐴𝑚𝑝𝑙𝑖𝑓𝑖𝑐𝑎𝑑𝑜𝑟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𝐼𝑛𝑠𝑡𝑟𝑢𝑚𝑒𝑛𝑡𝑎𝑐𝑖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𝑣𝑜𝑙𝑡𝑎𝑗𝑒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16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ECDD21-9A93-43F3-B97F-E547FE85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00" y="6122365"/>
                <a:ext cx="6984348" cy="215444"/>
              </a:xfrm>
              <a:prstGeom prst="rect">
                <a:avLst/>
              </a:prstGeom>
              <a:blipFill rotWithShape="1">
                <a:blip r:embed="rId20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4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64AE65-530A-45E7-A1E6-534FC7AEC3B6}"/>
              </a:ext>
            </a:extLst>
          </p:cNvPr>
          <p:cNvSpPr/>
          <p:nvPr/>
        </p:nvSpPr>
        <p:spPr>
          <a:xfrm>
            <a:off x="207260" y="311850"/>
            <a:ext cx="769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Diseño</a:t>
            </a:r>
            <a:r>
              <a:rPr lang="en-US" dirty="0"/>
              <a:t> de un </a:t>
            </a:r>
            <a:r>
              <a:rPr lang="en-US" dirty="0" err="1"/>
              <a:t>Convertidor</a:t>
            </a:r>
            <a:r>
              <a:rPr lang="en-US" dirty="0"/>
              <a:t> </a:t>
            </a:r>
            <a:r>
              <a:rPr lang="en-US" dirty="0" err="1"/>
              <a:t>Analogico</a:t>
            </a:r>
            <a:r>
              <a:rPr lang="en-US" dirty="0"/>
              <a:t> a Digital </a:t>
            </a:r>
            <a:r>
              <a:rPr lang="en-US" dirty="0" err="1"/>
              <a:t>usando</a:t>
            </a:r>
            <a:r>
              <a:rPr lang="en-US" dirty="0"/>
              <a:t> un </a:t>
            </a:r>
            <a:r>
              <a:rPr lang="en-US" dirty="0" err="1"/>
              <a:t>Amplificador</a:t>
            </a:r>
            <a:r>
              <a:rPr lang="en-US" dirty="0"/>
              <a:t> </a:t>
            </a:r>
            <a:r>
              <a:rPr lang="en-US" dirty="0" err="1"/>
              <a:t>Integrador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0AA41A-C063-4E04-9291-FA940EC02A29}"/>
              </a:ext>
            </a:extLst>
          </p:cNvPr>
          <p:cNvSpPr txBox="1"/>
          <p:nvPr/>
        </p:nvSpPr>
        <p:spPr>
          <a:xfrm>
            <a:off x="1392970" y="2131907"/>
            <a:ext cx="198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Amplificador Integrador</a:t>
            </a:r>
            <a:endParaRPr lang="en-US" sz="1400" dirty="0"/>
          </a:p>
        </p:txBody>
      </p:sp>
      <p:grpSp>
        <p:nvGrpSpPr>
          <p:cNvPr id="6" name="166 Grupo">
            <a:extLst>
              <a:ext uri="{FF2B5EF4-FFF2-40B4-BE49-F238E27FC236}">
                <a16:creationId xmlns:a16="http://schemas.microsoft.com/office/drawing/2014/main" xmlns="" id="{B4E27D3B-98FE-4181-971E-1731E21D0B46}"/>
              </a:ext>
            </a:extLst>
          </p:cNvPr>
          <p:cNvGrpSpPr>
            <a:grpSpLocks/>
          </p:cNvGrpSpPr>
          <p:nvPr/>
        </p:nvGrpSpPr>
        <p:grpSpPr bwMode="auto">
          <a:xfrm>
            <a:off x="2165269" y="3115448"/>
            <a:ext cx="1316066" cy="808232"/>
            <a:chOff x="2000232" y="857232"/>
            <a:chExt cx="1398857" cy="785818"/>
          </a:xfrm>
        </p:grpSpPr>
        <p:sp>
          <p:nvSpPr>
            <p:cNvPr id="7" name="146 Triángulo isósceles">
              <a:extLst>
                <a:ext uri="{FF2B5EF4-FFF2-40B4-BE49-F238E27FC236}">
                  <a16:creationId xmlns:a16="http://schemas.microsoft.com/office/drawing/2014/main" xmlns="" id="{24E576B2-9FEE-4748-BFBC-11494AADD7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1400" dirty="0">
                <a:solidFill>
                  <a:schemeClr val="lt1"/>
                </a:solidFill>
              </a:endParaRPr>
            </a:p>
          </p:txBody>
        </p:sp>
        <p:cxnSp>
          <p:nvCxnSpPr>
            <p:cNvPr id="8" name="148 Conector recto">
              <a:extLst>
                <a:ext uri="{FF2B5EF4-FFF2-40B4-BE49-F238E27FC236}">
                  <a16:creationId xmlns:a16="http://schemas.microsoft.com/office/drawing/2014/main" xmlns="" id="{99ACD90C-69B3-4653-BD05-AA3EF4519E5E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50 Conector recto">
              <a:extLst>
                <a:ext uri="{FF2B5EF4-FFF2-40B4-BE49-F238E27FC236}">
                  <a16:creationId xmlns:a16="http://schemas.microsoft.com/office/drawing/2014/main" xmlns="" id="{53E6F750-C8EC-4392-BA6F-CBD67531AB17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165 Conector recto">
              <a:extLst>
                <a:ext uri="{FF2B5EF4-FFF2-40B4-BE49-F238E27FC236}">
                  <a16:creationId xmlns:a16="http://schemas.microsoft.com/office/drawing/2014/main" xmlns="" id="{81AF5E6A-A25E-41AB-945A-CCFF988110DA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67 CuadroTexto">
            <a:extLst>
              <a:ext uri="{FF2B5EF4-FFF2-40B4-BE49-F238E27FC236}">
                <a16:creationId xmlns:a16="http://schemas.microsoft.com/office/drawing/2014/main" xmlns="" id="{F370CC6B-493B-4CE7-9766-E5FD7F0DA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520" y="3582239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/>
              <a:t>+</a:t>
            </a:r>
          </a:p>
        </p:txBody>
      </p:sp>
      <p:sp>
        <p:nvSpPr>
          <p:cNvPr id="12" name="168 CuadroTexto">
            <a:extLst>
              <a:ext uri="{FF2B5EF4-FFF2-40B4-BE49-F238E27FC236}">
                <a16:creationId xmlns:a16="http://schemas.microsoft.com/office/drawing/2014/main" xmlns="" id="{8E65C919-484F-4F40-A25E-B5515156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525" y="3104437"/>
            <a:ext cx="239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3">
                <a:extLst>
                  <a:ext uri="{FF2B5EF4-FFF2-40B4-BE49-F238E27FC236}">
                    <a16:creationId xmlns:a16="http://schemas.microsoft.com/office/drawing/2014/main" xmlns="" id="{40DA0782-E717-48DC-8AA9-1DC920A6884D}"/>
                  </a:ext>
                </a:extLst>
              </p:cNvPr>
              <p:cNvSpPr txBox="1"/>
              <p:nvPr/>
            </p:nvSpPr>
            <p:spPr>
              <a:xfrm>
                <a:off x="2110891" y="3691482"/>
                <a:ext cx="35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13" name="TextBox 93">
                <a:extLst>
                  <a:ext uri="{FF2B5EF4-FFF2-40B4-BE49-F238E27FC236}">
                    <a16:creationId xmlns:a16="http://schemas.microsoft.com/office/drawing/2014/main" id="{40DA0782-E717-48DC-8AA9-1DC920A68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91" y="3691482"/>
                <a:ext cx="355417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4">
                <a:extLst>
                  <a:ext uri="{FF2B5EF4-FFF2-40B4-BE49-F238E27FC236}">
                    <a16:creationId xmlns:a16="http://schemas.microsoft.com/office/drawing/2014/main" xmlns="" id="{4847F7B7-E354-4B08-963E-9472B8A8804D}"/>
                  </a:ext>
                </a:extLst>
              </p:cNvPr>
              <p:cNvSpPr txBox="1"/>
              <p:nvPr/>
            </p:nvSpPr>
            <p:spPr>
              <a:xfrm>
                <a:off x="2125343" y="3119990"/>
                <a:ext cx="349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14" name="TextBox 94">
                <a:extLst>
                  <a:ext uri="{FF2B5EF4-FFF2-40B4-BE49-F238E27FC236}">
                    <a16:creationId xmlns:a16="http://schemas.microsoft.com/office/drawing/2014/main" id="{4847F7B7-E354-4B08-963E-9472B8A8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343" y="3119990"/>
                <a:ext cx="34919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265449FC-E223-47C4-8992-AC85AC3F0579}"/>
              </a:ext>
            </a:extLst>
          </p:cNvPr>
          <p:cNvCxnSpPr>
            <a:cxnSpLocks/>
            <a:endCxn id="25" idx="1"/>
          </p:cNvCxnSpPr>
          <p:nvPr/>
        </p:nvCxnSpPr>
        <p:spPr>
          <a:xfrm rot="10800000" flipV="1">
            <a:off x="1560799" y="3703762"/>
            <a:ext cx="727800" cy="376702"/>
          </a:xfrm>
          <a:prstGeom prst="bentConnector4">
            <a:avLst>
              <a:gd name="adj1" fmla="val 50000"/>
              <a:gd name="adj2" fmla="val -5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129A23A2-DAAE-4F0B-AE07-79DB4B012444}"/>
                  </a:ext>
                </a:extLst>
              </p:cNvPr>
              <p:cNvSpPr txBox="1"/>
              <p:nvPr/>
            </p:nvSpPr>
            <p:spPr>
              <a:xfrm>
                <a:off x="1763082" y="2615262"/>
                <a:ext cx="1259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A23A2-DAAE-4F0B-AE07-79DB4B01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082" y="2615262"/>
                <a:ext cx="125932" cy="169277"/>
              </a:xfrm>
              <a:prstGeom prst="rect">
                <a:avLst/>
              </a:prstGeom>
              <a:blipFill>
                <a:blip r:embed="rId4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41D76247-4769-4B25-85B0-10C9683DA91E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2847147" y="2920559"/>
            <a:ext cx="634510" cy="568337"/>
          </a:xfrm>
          <a:prstGeom prst="bentConnector3">
            <a:avLst>
              <a:gd name="adj1" fmla="val 992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4">
                <a:extLst>
                  <a:ext uri="{FF2B5EF4-FFF2-40B4-BE49-F238E27FC236}">
                    <a16:creationId xmlns:a16="http://schemas.microsoft.com/office/drawing/2014/main" xmlns="" id="{D1AA6D07-F5D7-49C3-BDA3-D28D2AE2A96A}"/>
                  </a:ext>
                </a:extLst>
              </p:cNvPr>
              <p:cNvSpPr txBox="1"/>
              <p:nvPr/>
            </p:nvSpPr>
            <p:spPr>
              <a:xfrm>
                <a:off x="3346222" y="3504718"/>
                <a:ext cx="368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9" name="TextBox 94">
                <a:extLst>
                  <a:ext uri="{FF2B5EF4-FFF2-40B4-BE49-F238E27FC236}">
                    <a16:creationId xmlns:a16="http://schemas.microsoft.com/office/drawing/2014/main" id="{D1AA6D07-F5D7-49C3-BDA3-D28D2AE2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22" y="3504718"/>
                <a:ext cx="3688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499E4DB1-FC6F-42B9-808F-920870AE6D60}"/>
                  </a:ext>
                </a:extLst>
              </p:cNvPr>
              <p:cNvSpPr txBox="1"/>
              <p:nvPr/>
            </p:nvSpPr>
            <p:spPr>
              <a:xfrm>
                <a:off x="2818075" y="2563882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9E4DB1-FC6F-42B9-808F-920870AE6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75" y="2563882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316">
            <a:extLst>
              <a:ext uri="{FF2B5EF4-FFF2-40B4-BE49-F238E27FC236}">
                <a16:creationId xmlns:a16="http://schemas.microsoft.com/office/drawing/2014/main" xmlns="" id="{A028A6A1-E834-40C2-9D5E-D1E64CC9C7C5}"/>
              </a:ext>
            </a:extLst>
          </p:cNvPr>
          <p:cNvGrpSpPr>
            <a:grpSpLocks/>
          </p:cNvGrpSpPr>
          <p:nvPr/>
        </p:nvGrpSpPr>
        <p:grpSpPr bwMode="auto">
          <a:xfrm>
            <a:off x="1422158" y="4080464"/>
            <a:ext cx="277279" cy="180417"/>
            <a:chOff x="4332" y="3113"/>
            <a:chExt cx="272" cy="189"/>
          </a:xfrm>
        </p:grpSpPr>
        <p:sp>
          <p:nvSpPr>
            <p:cNvPr id="22" name="Line 317">
              <a:extLst>
                <a:ext uri="{FF2B5EF4-FFF2-40B4-BE49-F238E27FC236}">
                  <a16:creationId xmlns:a16="http://schemas.microsoft.com/office/drawing/2014/main" xmlns="" id="{C9519E55-4C7A-4CAB-BFD0-AF436F22C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3" name="Line 318">
              <a:extLst>
                <a:ext uri="{FF2B5EF4-FFF2-40B4-BE49-F238E27FC236}">
                  <a16:creationId xmlns:a16="http://schemas.microsoft.com/office/drawing/2014/main" xmlns="" id="{B8D04FA7-3F69-471C-A46B-3F0228E3A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4" name="Line 319">
              <a:extLst>
                <a:ext uri="{FF2B5EF4-FFF2-40B4-BE49-F238E27FC236}">
                  <a16:creationId xmlns:a16="http://schemas.microsoft.com/office/drawing/2014/main" xmlns="" id="{A4A30934-70A6-4E64-BF51-0913362B0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5" name="Line 320">
              <a:extLst>
                <a:ext uri="{FF2B5EF4-FFF2-40B4-BE49-F238E27FC236}">
                  <a16:creationId xmlns:a16="http://schemas.microsoft.com/office/drawing/2014/main" xmlns="" id="{472AE8D1-2928-4B27-8D78-2A81B8E96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C930A28-B6FD-4147-98AB-0604F046F6DF}"/>
              </a:ext>
            </a:extLst>
          </p:cNvPr>
          <p:cNvCxnSpPr>
            <a:cxnSpLocks/>
          </p:cNvCxnSpPr>
          <p:nvPr/>
        </p:nvCxnSpPr>
        <p:spPr>
          <a:xfrm flipH="1">
            <a:off x="1945498" y="2888562"/>
            <a:ext cx="906758" cy="15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126 Grupo">
            <a:extLst>
              <a:ext uri="{FF2B5EF4-FFF2-40B4-BE49-F238E27FC236}">
                <a16:creationId xmlns:a16="http://schemas.microsoft.com/office/drawing/2014/main" xmlns="" id="{C4CCF74A-BDAE-4471-9390-922CA2CD07A1}"/>
              </a:ext>
            </a:extLst>
          </p:cNvPr>
          <p:cNvGrpSpPr>
            <a:grpSpLocks/>
          </p:cNvGrpSpPr>
          <p:nvPr/>
        </p:nvGrpSpPr>
        <p:grpSpPr bwMode="auto">
          <a:xfrm>
            <a:off x="1627119" y="2849144"/>
            <a:ext cx="318402" cy="85614"/>
            <a:chOff x="2428859" y="6033846"/>
            <a:chExt cx="503238" cy="152658"/>
          </a:xfrm>
        </p:grpSpPr>
        <p:sp>
          <p:nvSpPr>
            <p:cNvPr id="28" name="Line 5">
              <a:extLst>
                <a:ext uri="{FF2B5EF4-FFF2-40B4-BE49-F238E27FC236}">
                  <a16:creationId xmlns:a16="http://schemas.microsoft.com/office/drawing/2014/main" xmlns="" id="{597C2CF7-44D6-456E-9ADB-1D5E920A81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9" name="Line 6">
              <a:extLst>
                <a:ext uri="{FF2B5EF4-FFF2-40B4-BE49-F238E27FC236}">
                  <a16:creationId xmlns:a16="http://schemas.microsoft.com/office/drawing/2014/main" xmlns="" id="{633A1F43-64F0-4DF2-97DE-F151B2009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xmlns="" id="{DB03B13C-33C1-4EF8-A4C8-FABB6AF049E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5" name="Line 8">
                <a:extLst>
                  <a:ext uri="{FF2B5EF4-FFF2-40B4-BE49-F238E27FC236}">
                    <a16:creationId xmlns:a16="http://schemas.microsoft.com/office/drawing/2014/main" xmlns="" id="{3354A2DD-AD29-44A1-8483-55309D347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6" name="Line 9">
                <a:extLst>
                  <a:ext uri="{FF2B5EF4-FFF2-40B4-BE49-F238E27FC236}">
                    <a16:creationId xmlns:a16="http://schemas.microsoft.com/office/drawing/2014/main" xmlns="" id="{99DAF383-FC02-412E-B892-8B2D9651A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sp>
          <p:nvSpPr>
            <p:cNvPr id="31" name="Line 10">
              <a:extLst>
                <a:ext uri="{FF2B5EF4-FFF2-40B4-BE49-F238E27FC236}">
                  <a16:creationId xmlns:a16="http://schemas.microsoft.com/office/drawing/2014/main" xmlns="" id="{5052A8E9-C967-4ADE-8EBF-F5EF33869F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A0C64302-0437-42CF-87CC-6A2A45786B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xmlns="" id="{553AA799-4B55-4D14-89C3-4D4DCA679F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xmlns="" id="{338100A5-C2B9-48A8-A078-FB4826BAD1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C64F9D3C-9A88-4CE8-B187-35C00830F622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5400000" flipH="1">
            <a:off x="1866718" y="2932988"/>
            <a:ext cx="463837" cy="402610"/>
          </a:xfrm>
          <a:prstGeom prst="bentConnector4">
            <a:avLst>
              <a:gd name="adj1" fmla="val 5163"/>
              <a:gd name="adj2" fmla="val 686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7F3E8503-5052-46DF-BE3C-B33F60F2F9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408" y="2907035"/>
            <a:ext cx="745121" cy="3849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A9B833C0-387A-4D6E-8368-33031AD05BB3}"/>
                  </a:ext>
                </a:extLst>
              </p:cNvPr>
              <p:cNvSpPr txBox="1"/>
              <p:nvPr/>
            </p:nvSpPr>
            <p:spPr>
              <a:xfrm>
                <a:off x="2009471" y="4193986"/>
                <a:ext cx="1371722" cy="48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B833C0-387A-4D6E-8368-33031AD0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71" y="4193986"/>
                <a:ext cx="1371722" cy="484428"/>
              </a:xfrm>
              <a:prstGeom prst="rect">
                <a:avLst/>
              </a:prstGeom>
              <a:blipFill>
                <a:blip r:embed="rId7"/>
                <a:stretch>
                  <a:fillRect t="-159494" r="-32889" b="-220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61C3B8A8-5610-47E1-B0C5-DE8356728FFE}"/>
              </a:ext>
            </a:extLst>
          </p:cNvPr>
          <p:cNvGrpSpPr/>
          <p:nvPr/>
        </p:nvGrpSpPr>
        <p:grpSpPr>
          <a:xfrm rot="16200000">
            <a:off x="2793888" y="2812184"/>
            <a:ext cx="252608" cy="157750"/>
            <a:chOff x="5327708" y="3437408"/>
            <a:chExt cx="351193" cy="23523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974156E-C72B-4D5B-B0A9-26335EB0EC96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5AFCC8A2-D4A4-46EE-A337-B62438A4BDF2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xmlns="" id="{63FD9DE8-4844-4EC9-9684-66E2100C2708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xmlns="" id="{279EAA95-6B85-4A3C-AB5A-D899092B80CA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94">
                <a:extLst>
                  <a:ext uri="{FF2B5EF4-FFF2-40B4-BE49-F238E27FC236}">
                    <a16:creationId xmlns:a16="http://schemas.microsoft.com/office/drawing/2014/main" xmlns="" id="{954CDA5C-7596-41F3-B643-35A39971DEF7}"/>
                  </a:ext>
                </a:extLst>
              </p:cNvPr>
              <p:cNvSpPr txBox="1"/>
              <p:nvPr/>
            </p:nvSpPr>
            <p:spPr>
              <a:xfrm>
                <a:off x="311895" y="3112419"/>
                <a:ext cx="498791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45" name="TextBox 94">
                <a:extLst>
                  <a:ext uri="{FF2B5EF4-FFF2-40B4-BE49-F238E27FC236}">
                    <a16:creationId xmlns:a16="http://schemas.microsoft.com/office/drawing/2014/main" id="{954CDA5C-7596-41F3-B643-35A39971D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5" y="3112419"/>
                <a:ext cx="498791" cy="291811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CAC024D4-9196-481A-9388-2C5B21F05E5B}"/>
                  </a:ext>
                </a:extLst>
              </p:cNvPr>
              <p:cNvSpPr txBox="1"/>
              <p:nvPr/>
            </p:nvSpPr>
            <p:spPr>
              <a:xfrm>
                <a:off x="2042441" y="4829487"/>
                <a:ext cx="127259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C024D4-9196-481A-9388-2C5B21F0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41" y="4829487"/>
                <a:ext cx="1272592" cy="404726"/>
              </a:xfrm>
              <a:prstGeom prst="rect">
                <a:avLst/>
              </a:prstGeom>
              <a:blipFill>
                <a:blip r:embed="rId9"/>
                <a:stretch>
                  <a:fillRect l="-1435" r="-191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C69DDFA-41AC-4871-B9FF-A360A41FC800}"/>
              </a:ext>
            </a:extLst>
          </p:cNvPr>
          <p:cNvSpPr/>
          <p:nvPr/>
        </p:nvSpPr>
        <p:spPr>
          <a:xfrm>
            <a:off x="7620000" y="2100417"/>
            <a:ext cx="2028825" cy="6863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Contador de 8 bits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A1184F13-5EC6-47C7-955A-61556DE110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7686" y="1112480"/>
            <a:ext cx="190672" cy="2783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FB98FBF8-7BFE-4223-85C1-44D81A61ED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7928" y="1112480"/>
            <a:ext cx="190672" cy="27832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A3F02019-3049-4A1E-8092-E953B90EE6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7046" y="1112480"/>
            <a:ext cx="190672" cy="27832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036EEA2D-F625-4AB4-9B5C-88802E5A3C32}"/>
              </a:ext>
            </a:extLst>
          </p:cNvPr>
          <p:cNvCxnSpPr/>
          <p:nvPr/>
        </p:nvCxnSpPr>
        <p:spPr>
          <a:xfrm flipV="1">
            <a:off x="8143875" y="1590706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07E5603-635E-4B79-A6DC-264908162399}"/>
              </a:ext>
            </a:extLst>
          </p:cNvPr>
          <p:cNvCxnSpPr/>
          <p:nvPr/>
        </p:nvCxnSpPr>
        <p:spPr>
          <a:xfrm flipV="1">
            <a:off x="8286750" y="1590706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84412D2-AC22-46DE-BB24-36F0ABDB4778}"/>
              </a:ext>
            </a:extLst>
          </p:cNvPr>
          <p:cNvCxnSpPr/>
          <p:nvPr/>
        </p:nvCxnSpPr>
        <p:spPr>
          <a:xfrm flipV="1">
            <a:off x="8429625" y="1590706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B3B9DB1-6781-4FBD-B32C-4913B7C36E6E}"/>
              </a:ext>
            </a:extLst>
          </p:cNvPr>
          <p:cNvCxnSpPr/>
          <p:nvPr/>
        </p:nvCxnSpPr>
        <p:spPr>
          <a:xfrm flipV="1">
            <a:off x="8572500" y="1590706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F0494DB7-42CB-4B0F-93E7-8205CDA3EA63}"/>
              </a:ext>
            </a:extLst>
          </p:cNvPr>
          <p:cNvCxnSpPr/>
          <p:nvPr/>
        </p:nvCxnSpPr>
        <p:spPr>
          <a:xfrm flipV="1">
            <a:off x="8715375" y="1600231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0135D058-52A1-4413-94EA-B725E4B667CC}"/>
              </a:ext>
            </a:extLst>
          </p:cNvPr>
          <p:cNvCxnSpPr/>
          <p:nvPr/>
        </p:nvCxnSpPr>
        <p:spPr>
          <a:xfrm flipV="1">
            <a:off x="8858250" y="1600231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6C0733C-2D0E-422A-891A-7BE24BC30C6E}"/>
              </a:ext>
            </a:extLst>
          </p:cNvPr>
          <p:cNvCxnSpPr/>
          <p:nvPr/>
        </p:nvCxnSpPr>
        <p:spPr>
          <a:xfrm flipV="1">
            <a:off x="9001125" y="1600231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3727F622-32F7-4C00-9DD9-FFD5DF18FEF5}"/>
              </a:ext>
            </a:extLst>
          </p:cNvPr>
          <p:cNvCxnSpPr/>
          <p:nvPr/>
        </p:nvCxnSpPr>
        <p:spPr>
          <a:xfrm flipV="1">
            <a:off x="9144000" y="1600231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6A4A0AA4-46D1-433D-A84F-2B2B57FBE4BF}"/>
                  </a:ext>
                </a:extLst>
              </p:cNvPr>
              <p:cNvSpPr txBox="1"/>
              <p:nvPr/>
            </p:nvSpPr>
            <p:spPr>
              <a:xfrm>
                <a:off x="7154752" y="1159307"/>
                <a:ext cx="6481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4A0AA4-46D1-433D-A84F-2B2B57FB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52" y="1159307"/>
                <a:ext cx="648191" cy="184666"/>
              </a:xfrm>
              <a:prstGeom prst="rect">
                <a:avLst/>
              </a:prstGeom>
              <a:blipFill>
                <a:blip r:embed="rId11"/>
                <a:stretch>
                  <a:fillRect l="-5660" r="-66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15983685-7EC6-4DC9-B204-780878C692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4767" y="3346145"/>
            <a:ext cx="2113176" cy="177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8CB81E44-8657-4A8A-85B4-B77B3AC0214D}"/>
                  </a:ext>
                </a:extLst>
              </p:cNvPr>
              <p:cNvSpPr txBox="1"/>
              <p:nvPr/>
            </p:nvSpPr>
            <p:spPr>
              <a:xfrm>
                <a:off x="8485529" y="4649878"/>
                <a:ext cx="7402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𝐾𝐻𝑧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B81E44-8657-4A8A-85B4-B77B3AC02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529" y="4649878"/>
                <a:ext cx="740266" cy="184666"/>
              </a:xfrm>
              <a:prstGeom prst="rect">
                <a:avLst/>
              </a:prstGeom>
              <a:blipFill>
                <a:blip r:embed="rId13"/>
                <a:stretch>
                  <a:fillRect l="-7438" t="-3333" r="-495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xmlns="" id="{525E3718-463C-46AD-9968-0DF8B5F804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56856" y="3155947"/>
            <a:ext cx="1444655" cy="706398"/>
          </a:xfrm>
          <a:prstGeom prst="bentConnector3">
            <a:avLst>
              <a:gd name="adj1" fmla="val -17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4006FAC1-DC30-45FF-87E1-593CE3192A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2682" y="953033"/>
            <a:ext cx="2328825" cy="215535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EC6A7521-4D26-4565-90C8-35DE36B262AE}"/>
              </a:ext>
            </a:extLst>
          </p:cNvPr>
          <p:cNvSpPr/>
          <p:nvPr/>
        </p:nvSpPr>
        <p:spPr>
          <a:xfrm>
            <a:off x="10116528" y="3303763"/>
            <a:ext cx="1661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Dura 256 </a:t>
            </a:r>
            <a:r>
              <a:rPr lang="en-US" sz="1200" dirty="0" err="1"/>
              <a:t>ms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cubrir</a:t>
            </a:r>
            <a:r>
              <a:rPr lang="en-US" sz="1200" dirty="0"/>
              <a:t> </a:t>
            </a:r>
            <a:r>
              <a:rPr lang="en-US" sz="1200" dirty="0" err="1"/>
              <a:t>toda</a:t>
            </a:r>
            <a:r>
              <a:rPr lang="en-US" sz="1200" dirty="0"/>
              <a:t> la </a:t>
            </a:r>
            <a:r>
              <a:rPr lang="en-US" sz="1200" dirty="0" err="1"/>
              <a:t>cuenta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EC50991A-756B-4EA5-A1CA-5F248DF257F7}"/>
              </a:ext>
            </a:extLst>
          </p:cNvPr>
          <p:cNvCxnSpPr/>
          <p:nvPr/>
        </p:nvCxnSpPr>
        <p:spPr>
          <a:xfrm flipV="1">
            <a:off x="11777659" y="1193180"/>
            <a:ext cx="9180" cy="152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BA94FA98-3978-4654-9E0D-BA87B57F3F29}"/>
                  </a:ext>
                </a:extLst>
              </p:cNvPr>
              <p:cNvSpPr txBox="1"/>
              <p:nvPr/>
            </p:nvSpPr>
            <p:spPr>
              <a:xfrm>
                <a:off x="11838227" y="1928138"/>
                <a:ext cx="3062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A94FA98-3978-4654-9E0D-BA87B57F3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227" y="1928138"/>
                <a:ext cx="306238" cy="184666"/>
              </a:xfrm>
              <a:prstGeom prst="rect">
                <a:avLst/>
              </a:prstGeom>
              <a:blipFill>
                <a:blip r:embed="rId15"/>
                <a:stretch>
                  <a:fillRect l="-12000" r="-12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94">
                <a:extLst>
                  <a:ext uri="{FF2B5EF4-FFF2-40B4-BE49-F238E27FC236}">
                    <a16:creationId xmlns:a16="http://schemas.microsoft.com/office/drawing/2014/main" xmlns="" id="{5EFE3962-3536-40C0-8728-432241A77181}"/>
                  </a:ext>
                </a:extLst>
              </p:cNvPr>
              <p:cNvSpPr txBox="1"/>
              <p:nvPr/>
            </p:nvSpPr>
            <p:spPr>
              <a:xfrm>
                <a:off x="3927266" y="2136333"/>
                <a:ext cx="10089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C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C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83" name="TextBox 94">
                <a:extLst>
                  <a:ext uri="{FF2B5EF4-FFF2-40B4-BE49-F238E27FC236}">
                    <a16:creationId xmlns:a16="http://schemas.microsoft.com/office/drawing/2014/main" id="{5EFE3962-3536-40C0-8728-432241A77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66" y="2136333"/>
                <a:ext cx="100893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4BACB135-F4C2-4C81-B4BF-4F36038BED5A}"/>
                  </a:ext>
                </a:extLst>
              </p:cNvPr>
              <p:cNvSpPr txBox="1"/>
              <p:nvPr/>
            </p:nvSpPr>
            <p:spPr>
              <a:xfrm>
                <a:off x="481272" y="5887996"/>
                <a:ext cx="5420904" cy="199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𝐸𝑛𝑐𝑢𝑒𝑛𝑡𝑟𝑒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s-C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=256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 panose="02040503050406030204" pitchFamily="18" charset="0"/>
                        </a:rPr>
                        <m:t>𝑠𝑒𝑎</m:t>
                      </m:r>
                      <m:r>
                        <a:rPr lang="es-CR" sz="1200" b="0" i="1" smtClean="0">
                          <a:latin typeface="Cambria Math" panose="02040503050406030204" pitchFamily="18" charset="0"/>
                        </a:rPr>
                        <m:t> 16 </m:t>
                      </m:r>
                      <m:r>
                        <a:rPr lang="es-C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BACB135-F4C2-4C81-B4BF-4F36038B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2" y="5887996"/>
                <a:ext cx="5420904" cy="199478"/>
              </a:xfrm>
              <a:prstGeom prst="rect">
                <a:avLst/>
              </a:prstGeom>
              <a:blipFill>
                <a:blip r:embed="rId17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D9C2A88E-C8DC-4127-9D11-E4F00967D827}"/>
              </a:ext>
            </a:extLst>
          </p:cNvPr>
          <p:cNvGrpSpPr/>
          <p:nvPr/>
        </p:nvGrpSpPr>
        <p:grpSpPr>
          <a:xfrm>
            <a:off x="4841124" y="1568410"/>
            <a:ext cx="2092570" cy="932621"/>
            <a:chOff x="3955757" y="4131704"/>
            <a:chExt cx="2092570" cy="932621"/>
          </a:xfrm>
        </p:grpSpPr>
        <p:grpSp>
          <p:nvGrpSpPr>
            <p:cNvPr id="88" name="Group 89">
              <a:extLst>
                <a:ext uri="{FF2B5EF4-FFF2-40B4-BE49-F238E27FC236}">
                  <a16:creationId xmlns:a16="http://schemas.microsoft.com/office/drawing/2014/main" xmlns="" id="{AE09ECB4-637B-4EE5-A6D8-C8DC7D9470F7}"/>
                </a:ext>
              </a:extLst>
            </p:cNvPr>
            <p:cNvGrpSpPr/>
            <p:nvPr/>
          </p:nvGrpSpPr>
          <p:grpSpPr>
            <a:xfrm>
              <a:off x="3955757" y="4131704"/>
              <a:ext cx="1414194" cy="932621"/>
              <a:chOff x="3251892" y="1037904"/>
              <a:chExt cx="1414194" cy="932621"/>
            </a:xfrm>
          </p:grpSpPr>
          <p:grpSp>
            <p:nvGrpSpPr>
              <p:cNvPr id="99" name="166 Grupo">
                <a:extLst>
                  <a:ext uri="{FF2B5EF4-FFF2-40B4-BE49-F238E27FC236}">
                    <a16:creationId xmlns:a16="http://schemas.microsoft.com/office/drawing/2014/main" xmlns="" id="{96566B05-3C74-4C9F-9631-12CB210486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110" name="146 Triángulo isósceles">
                  <a:extLst>
                    <a:ext uri="{FF2B5EF4-FFF2-40B4-BE49-F238E27FC236}">
                      <a16:creationId xmlns:a16="http://schemas.microsoft.com/office/drawing/2014/main" xmlns="" id="{95A30A11-09EA-4E32-8067-8A07A5007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11" name="148 Conector recto">
                  <a:extLst>
                    <a:ext uri="{FF2B5EF4-FFF2-40B4-BE49-F238E27FC236}">
                      <a16:creationId xmlns:a16="http://schemas.microsoft.com/office/drawing/2014/main" xmlns="" id="{DCD9034A-09A8-4BBF-8B98-89A68D5A4CE4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150 Conector recto">
                  <a:extLst>
                    <a:ext uri="{FF2B5EF4-FFF2-40B4-BE49-F238E27FC236}">
                      <a16:creationId xmlns:a16="http://schemas.microsoft.com/office/drawing/2014/main" xmlns="" id="{2108BF9F-BDEE-4616-97CA-A8D7000C6521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167 CuadroTexto">
                <a:extLst>
                  <a:ext uri="{FF2B5EF4-FFF2-40B4-BE49-F238E27FC236}">
                    <a16:creationId xmlns:a16="http://schemas.microsoft.com/office/drawing/2014/main" xmlns="" id="{A8EAFFE4-DBC0-4970-9462-99B4E88DC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101" name="168 CuadroTexto">
                <a:extLst>
                  <a:ext uri="{FF2B5EF4-FFF2-40B4-BE49-F238E27FC236}">
                    <a16:creationId xmlns:a16="http://schemas.microsoft.com/office/drawing/2014/main" xmlns="" id="{86EDDB85-530F-4E73-A483-3C92092F9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93">
                    <a:extLst>
                      <a:ext uri="{FF2B5EF4-FFF2-40B4-BE49-F238E27FC236}">
                        <a16:creationId xmlns:a16="http://schemas.microsoft.com/office/drawing/2014/main" xmlns="" id="{BC8594D5-3166-4576-BABB-F1EDB42113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892" y="1693526"/>
                    <a:ext cx="38997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2" name="TextBox 93">
                    <a:extLst>
                      <a:ext uri="{FF2B5EF4-FFF2-40B4-BE49-F238E27FC236}">
                        <a16:creationId xmlns:a16="http://schemas.microsoft.com/office/drawing/2014/main" id="{BC8594D5-3166-4576-BABB-F1EDB42113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892" y="1693526"/>
                    <a:ext cx="389979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94">
                    <a:extLst>
                      <a:ext uri="{FF2B5EF4-FFF2-40B4-BE49-F238E27FC236}">
                        <a16:creationId xmlns:a16="http://schemas.microsoft.com/office/drawing/2014/main" xmlns="" id="{B0A35909-E5A3-44BF-9337-CB0E7D210A53}"/>
                      </a:ext>
                    </a:extLst>
                  </p:cNvPr>
                  <p:cNvSpPr txBox="1"/>
                  <p:nvPr/>
                </p:nvSpPr>
                <p:spPr>
                  <a:xfrm>
                    <a:off x="3266681" y="1047866"/>
                    <a:ext cx="3824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3" name="TextBox 94">
                    <a:extLst>
                      <a:ext uri="{FF2B5EF4-FFF2-40B4-BE49-F238E27FC236}">
                        <a16:creationId xmlns:a16="http://schemas.microsoft.com/office/drawing/2014/main" id="{B0A35909-E5A3-44BF-9337-CB0E7D210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6681" y="1047866"/>
                    <a:ext cx="382412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96D93A54-E9D7-49C0-B892-85AC30AD55C2}"/>
                </a:ext>
              </a:extLst>
            </p:cNvPr>
            <p:cNvGrpSpPr/>
            <p:nvPr/>
          </p:nvGrpSpPr>
          <p:grpSpPr>
            <a:xfrm rot="10540347">
              <a:off x="5358126" y="4561993"/>
              <a:ext cx="271122" cy="80827"/>
              <a:chOff x="5125453" y="3886200"/>
              <a:chExt cx="2406315" cy="61361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7C0F56CB-1140-4F86-926F-DCDE1BAEA494}"/>
                  </a:ext>
                </a:extLst>
              </p:cNvPr>
              <p:cNvSpPr/>
              <p:nvPr/>
            </p:nvSpPr>
            <p:spPr>
              <a:xfrm>
                <a:off x="5125453" y="3886200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145A80FA-A17F-437F-979D-917B9E84CE10}"/>
                  </a:ext>
                </a:extLst>
              </p:cNvPr>
              <p:cNvCxnSpPr>
                <a:stCxn id="97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94">
                  <a:extLst>
                    <a:ext uri="{FF2B5EF4-FFF2-40B4-BE49-F238E27FC236}">
                      <a16:creationId xmlns:a16="http://schemas.microsoft.com/office/drawing/2014/main" xmlns="" id="{E8768763-26A3-44A6-B29A-C598514EE52B}"/>
                    </a:ext>
                  </a:extLst>
                </p:cNvPr>
                <p:cNvSpPr txBox="1"/>
                <p:nvPr/>
              </p:nvSpPr>
              <p:spPr>
                <a:xfrm>
                  <a:off x="5637061" y="4423059"/>
                  <a:ext cx="4112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93" name="TextBox 94">
                  <a:extLst>
                    <a:ext uri="{FF2B5EF4-FFF2-40B4-BE49-F238E27FC236}">
                      <a16:creationId xmlns:a16="http://schemas.microsoft.com/office/drawing/2014/main" id="{3FB87B16-9F3B-418D-B5E1-30E6C2505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061" y="4423059"/>
                  <a:ext cx="411266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xmlns="" id="{C61CF70B-03B3-4001-BBD1-E47C46F24F4B}"/>
              </a:ext>
            </a:extLst>
          </p:cNvPr>
          <p:cNvCxnSpPr>
            <a:cxnSpLocks/>
          </p:cNvCxnSpPr>
          <p:nvPr/>
        </p:nvCxnSpPr>
        <p:spPr>
          <a:xfrm flipV="1">
            <a:off x="3257567" y="1815120"/>
            <a:ext cx="1792647" cy="1697021"/>
          </a:xfrm>
          <a:prstGeom prst="bentConnector3">
            <a:avLst>
              <a:gd name="adj1" fmla="val 29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58A47284-CC20-41D5-B041-C962925C6896}"/>
              </a:ext>
            </a:extLst>
          </p:cNvPr>
          <p:cNvGrpSpPr/>
          <p:nvPr/>
        </p:nvGrpSpPr>
        <p:grpSpPr>
          <a:xfrm>
            <a:off x="3649096" y="4435500"/>
            <a:ext cx="1619489" cy="873564"/>
            <a:chOff x="3799598" y="3958387"/>
            <a:chExt cx="1619489" cy="87356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EF05BC99-2463-4390-834C-029E34C5CA0E}"/>
                </a:ext>
              </a:extLst>
            </p:cNvPr>
            <p:cNvGrpSpPr/>
            <p:nvPr/>
          </p:nvGrpSpPr>
          <p:grpSpPr>
            <a:xfrm>
              <a:off x="4205289" y="3958387"/>
              <a:ext cx="1213798" cy="646381"/>
              <a:chOff x="1576137" y="1820866"/>
              <a:chExt cx="1648326" cy="838115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xmlns="" id="{E8D4FB6E-2F74-4400-B934-786AF1614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6137" y="2658979"/>
                <a:ext cx="16483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xmlns="" id="{6FD46886-AB19-4CD9-98B7-98F58F21D8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6137" y="1820866"/>
                <a:ext cx="0" cy="8381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xmlns="" id="{EB821E42-8FA5-469D-8CEB-BA13D5F89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6137" y="2070551"/>
                <a:ext cx="1251282" cy="5884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xmlns="" id="{EA28C49B-B3F7-4C1F-B1AA-495A8E608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421" y="2105215"/>
                <a:ext cx="0" cy="5537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xmlns="" id="{25409C85-6B28-4BE4-A8A0-84010E1850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183" y="2070551"/>
                <a:ext cx="1251238" cy="3466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xmlns="" id="{408B823F-2B6F-4D56-92BB-AF221C9C68CC}"/>
                    </a:ext>
                  </a:extLst>
                </p:cNvPr>
                <p:cNvSpPr/>
                <p:nvPr/>
              </p:nvSpPr>
              <p:spPr>
                <a:xfrm>
                  <a:off x="3799598" y="4050727"/>
                  <a:ext cx="48391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05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CR" sz="10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R" sz="105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08B823F-2B6F-4D56-92BB-AF221C9C6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98" y="4050727"/>
                  <a:ext cx="483915" cy="25391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xmlns="" id="{71120680-FBBC-4738-A908-74485E942785}"/>
                    </a:ext>
                  </a:extLst>
                </p:cNvPr>
                <p:cNvSpPr/>
                <p:nvPr/>
              </p:nvSpPr>
              <p:spPr>
                <a:xfrm>
                  <a:off x="4771602" y="4578035"/>
                  <a:ext cx="64748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256 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1120680-FBBC-4738-A908-74485E942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602" y="4578035"/>
                  <a:ext cx="647485" cy="2539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xmlns="" id="{A6CA468C-75F5-4D13-8C5D-67ADC94821C4}"/>
              </a:ext>
            </a:extLst>
          </p:cNvPr>
          <p:cNvCxnSpPr>
            <a:cxnSpLocks/>
            <a:stCxn id="97" idx="0"/>
          </p:cNvCxnSpPr>
          <p:nvPr/>
        </p:nvCxnSpPr>
        <p:spPr>
          <a:xfrm rot="16200000" flipH="1">
            <a:off x="6336108" y="2208496"/>
            <a:ext cx="1570608" cy="1298834"/>
          </a:xfrm>
          <a:prstGeom prst="bentConnector3">
            <a:avLst>
              <a:gd name="adj1" fmla="val 67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  <p:bldP spid="66" grpId="0"/>
      <p:bldP spid="70" grpId="0"/>
      <p:bldP spid="76" grpId="0"/>
      <p:bldP spid="79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64AE65-530A-45E7-A1E6-534FC7AEC3B6}"/>
              </a:ext>
            </a:extLst>
          </p:cNvPr>
          <p:cNvSpPr/>
          <p:nvPr/>
        </p:nvSpPr>
        <p:spPr>
          <a:xfrm>
            <a:off x="207260" y="31185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Dual-Slope ADC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0AA41A-C063-4E04-9291-FA940EC02A29}"/>
              </a:ext>
            </a:extLst>
          </p:cNvPr>
          <p:cNvSpPr txBox="1"/>
          <p:nvPr/>
        </p:nvSpPr>
        <p:spPr>
          <a:xfrm>
            <a:off x="1392970" y="2131907"/>
            <a:ext cx="198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Amplificador Integrador</a:t>
            </a:r>
            <a:endParaRPr lang="en-US" sz="1400" dirty="0"/>
          </a:p>
        </p:txBody>
      </p:sp>
      <p:grpSp>
        <p:nvGrpSpPr>
          <p:cNvPr id="6" name="166 Grupo">
            <a:extLst>
              <a:ext uri="{FF2B5EF4-FFF2-40B4-BE49-F238E27FC236}">
                <a16:creationId xmlns:a16="http://schemas.microsoft.com/office/drawing/2014/main" xmlns="" id="{B4E27D3B-98FE-4181-971E-1731E21D0B46}"/>
              </a:ext>
            </a:extLst>
          </p:cNvPr>
          <p:cNvGrpSpPr>
            <a:grpSpLocks/>
          </p:cNvGrpSpPr>
          <p:nvPr/>
        </p:nvGrpSpPr>
        <p:grpSpPr bwMode="auto">
          <a:xfrm>
            <a:off x="2165269" y="3115448"/>
            <a:ext cx="1316066" cy="808232"/>
            <a:chOff x="2000232" y="857232"/>
            <a:chExt cx="1398857" cy="785818"/>
          </a:xfrm>
        </p:grpSpPr>
        <p:sp>
          <p:nvSpPr>
            <p:cNvPr id="7" name="146 Triángulo isósceles">
              <a:extLst>
                <a:ext uri="{FF2B5EF4-FFF2-40B4-BE49-F238E27FC236}">
                  <a16:creationId xmlns:a16="http://schemas.microsoft.com/office/drawing/2014/main" xmlns="" id="{24E576B2-9FEE-4748-BFBC-11494AADD7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1400" dirty="0">
                <a:solidFill>
                  <a:schemeClr val="lt1"/>
                </a:solidFill>
              </a:endParaRPr>
            </a:p>
          </p:txBody>
        </p:sp>
        <p:cxnSp>
          <p:nvCxnSpPr>
            <p:cNvPr id="8" name="148 Conector recto">
              <a:extLst>
                <a:ext uri="{FF2B5EF4-FFF2-40B4-BE49-F238E27FC236}">
                  <a16:creationId xmlns:a16="http://schemas.microsoft.com/office/drawing/2014/main" xmlns="" id="{99ACD90C-69B3-4653-BD05-AA3EF4519E5E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50 Conector recto">
              <a:extLst>
                <a:ext uri="{FF2B5EF4-FFF2-40B4-BE49-F238E27FC236}">
                  <a16:creationId xmlns:a16="http://schemas.microsoft.com/office/drawing/2014/main" xmlns="" id="{53E6F750-C8EC-4392-BA6F-CBD67531AB17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165 Conector recto">
              <a:extLst>
                <a:ext uri="{FF2B5EF4-FFF2-40B4-BE49-F238E27FC236}">
                  <a16:creationId xmlns:a16="http://schemas.microsoft.com/office/drawing/2014/main" xmlns="" id="{81AF5E6A-A25E-41AB-945A-CCFF988110DA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67 CuadroTexto">
            <a:extLst>
              <a:ext uri="{FF2B5EF4-FFF2-40B4-BE49-F238E27FC236}">
                <a16:creationId xmlns:a16="http://schemas.microsoft.com/office/drawing/2014/main" xmlns="" id="{F370CC6B-493B-4CE7-9766-E5FD7F0DA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520" y="3582239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/>
              <a:t>+</a:t>
            </a:r>
          </a:p>
        </p:txBody>
      </p:sp>
      <p:sp>
        <p:nvSpPr>
          <p:cNvPr id="12" name="168 CuadroTexto">
            <a:extLst>
              <a:ext uri="{FF2B5EF4-FFF2-40B4-BE49-F238E27FC236}">
                <a16:creationId xmlns:a16="http://schemas.microsoft.com/office/drawing/2014/main" xmlns="" id="{8E65C919-484F-4F40-A25E-B5515156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525" y="3104437"/>
            <a:ext cx="239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3">
                <a:extLst>
                  <a:ext uri="{FF2B5EF4-FFF2-40B4-BE49-F238E27FC236}">
                    <a16:creationId xmlns:a16="http://schemas.microsoft.com/office/drawing/2014/main" xmlns="" id="{40DA0782-E717-48DC-8AA9-1DC920A6884D}"/>
                  </a:ext>
                </a:extLst>
              </p:cNvPr>
              <p:cNvSpPr txBox="1"/>
              <p:nvPr/>
            </p:nvSpPr>
            <p:spPr>
              <a:xfrm>
                <a:off x="2110891" y="3691482"/>
                <a:ext cx="35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13" name="TextBox 93">
                <a:extLst>
                  <a:ext uri="{FF2B5EF4-FFF2-40B4-BE49-F238E27FC236}">
                    <a16:creationId xmlns:a16="http://schemas.microsoft.com/office/drawing/2014/main" id="{40DA0782-E717-48DC-8AA9-1DC920A68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91" y="3691482"/>
                <a:ext cx="355417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4">
                <a:extLst>
                  <a:ext uri="{FF2B5EF4-FFF2-40B4-BE49-F238E27FC236}">
                    <a16:creationId xmlns:a16="http://schemas.microsoft.com/office/drawing/2014/main" xmlns="" id="{4847F7B7-E354-4B08-963E-9472B8A8804D}"/>
                  </a:ext>
                </a:extLst>
              </p:cNvPr>
              <p:cNvSpPr txBox="1"/>
              <p:nvPr/>
            </p:nvSpPr>
            <p:spPr>
              <a:xfrm>
                <a:off x="2125343" y="3119990"/>
                <a:ext cx="349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14" name="TextBox 94">
                <a:extLst>
                  <a:ext uri="{FF2B5EF4-FFF2-40B4-BE49-F238E27FC236}">
                    <a16:creationId xmlns:a16="http://schemas.microsoft.com/office/drawing/2014/main" id="{4847F7B7-E354-4B08-963E-9472B8A8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343" y="3119990"/>
                <a:ext cx="34919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265449FC-E223-47C4-8992-AC85AC3F0579}"/>
              </a:ext>
            </a:extLst>
          </p:cNvPr>
          <p:cNvCxnSpPr>
            <a:cxnSpLocks/>
            <a:endCxn id="25" idx="1"/>
          </p:cNvCxnSpPr>
          <p:nvPr/>
        </p:nvCxnSpPr>
        <p:spPr>
          <a:xfrm rot="10800000" flipV="1">
            <a:off x="1560799" y="3703762"/>
            <a:ext cx="727800" cy="376702"/>
          </a:xfrm>
          <a:prstGeom prst="bentConnector4">
            <a:avLst>
              <a:gd name="adj1" fmla="val 50000"/>
              <a:gd name="adj2" fmla="val -5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129A23A2-DAAE-4F0B-AE07-79DB4B012444}"/>
                  </a:ext>
                </a:extLst>
              </p:cNvPr>
              <p:cNvSpPr txBox="1"/>
              <p:nvPr/>
            </p:nvSpPr>
            <p:spPr>
              <a:xfrm>
                <a:off x="1763082" y="2615262"/>
                <a:ext cx="1259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A23A2-DAAE-4F0B-AE07-79DB4B01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082" y="2615262"/>
                <a:ext cx="125932" cy="169277"/>
              </a:xfrm>
              <a:prstGeom prst="rect">
                <a:avLst/>
              </a:prstGeom>
              <a:blipFill>
                <a:blip r:embed="rId4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41D76247-4769-4B25-85B0-10C9683DA91E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2847147" y="2920559"/>
            <a:ext cx="634510" cy="568337"/>
          </a:xfrm>
          <a:prstGeom prst="bentConnector3">
            <a:avLst>
              <a:gd name="adj1" fmla="val 992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4">
                <a:extLst>
                  <a:ext uri="{FF2B5EF4-FFF2-40B4-BE49-F238E27FC236}">
                    <a16:creationId xmlns:a16="http://schemas.microsoft.com/office/drawing/2014/main" xmlns="" id="{D1AA6D07-F5D7-49C3-BDA3-D28D2AE2A96A}"/>
                  </a:ext>
                </a:extLst>
              </p:cNvPr>
              <p:cNvSpPr txBox="1"/>
              <p:nvPr/>
            </p:nvSpPr>
            <p:spPr>
              <a:xfrm>
                <a:off x="3346222" y="3504718"/>
                <a:ext cx="368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9" name="TextBox 94">
                <a:extLst>
                  <a:ext uri="{FF2B5EF4-FFF2-40B4-BE49-F238E27FC236}">
                    <a16:creationId xmlns:a16="http://schemas.microsoft.com/office/drawing/2014/main" id="{D1AA6D07-F5D7-49C3-BDA3-D28D2AE2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22" y="3504718"/>
                <a:ext cx="3688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499E4DB1-FC6F-42B9-808F-920870AE6D60}"/>
                  </a:ext>
                </a:extLst>
              </p:cNvPr>
              <p:cNvSpPr txBox="1"/>
              <p:nvPr/>
            </p:nvSpPr>
            <p:spPr>
              <a:xfrm>
                <a:off x="2818075" y="2563882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9E4DB1-FC6F-42B9-808F-920870AE6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75" y="2563882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316">
            <a:extLst>
              <a:ext uri="{FF2B5EF4-FFF2-40B4-BE49-F238E27FC236}">
                <a16:creationId xmlns:a16="http://schemas.microsoft.com/office/drawing/2014/main" xmlns="" id="{A028A6A1-E834-40C2-9D5E-D1E64CC9C7C5}"/>
              </a:ext>
            </a:extLst>
          </p:cNvPr>
          <p:cNvGrpSpPr>
            <a:grpSpLocks/>
          </p:cNvGrpSpPr>
          <p:nvPr/>
        </p:nvGrpSpPr>
        <p:grpSpPr bwMode="auto">
          <a:xfrm>
            <a:off x="1422158" y="4080464"/>
            <a:ext cx="277279" cy="180417"/>
            <a:chOff x="4332" y="3113"/>
            <a:chExt cx="272" cy="189"/>
          </a:xfrm>
        </p:grpSpPr>
        <p:sp>
          <p:nvSpPr>
            <p:cNvPr id="22" name="Line 317">
              <a:extLst>
                <a:ext uri="{FF2B5EF4-FFF2-40B4-BE49-F238E27FC236}">
                  <a16:creationId xmlns:a16="http://schemas.microsoft.com/office/drawing/2014/main" xmlns="" id="{C9519E55-4C7A-4CAB-BFD0-AF436F22C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3" name="Line 318">
              <a:extLst>
                <a:ext uri="{FF2B5EF4-FFF2-40B4-BE49-F238E27FC236}">
                  <a16:creationId xmlns:a16="http://schemas.microsoft.com/office/drawing/2014/main" xmlns="" id="{B8D04FA7-3F69-471C-A46B-3F0228E3A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4" name="Line 319">
              <a:extLst>
                <a:ext uri="{FF2B5EF4-FFF2-40B4-BE49-F238E27FC236}">
                  <a16:creationId xmlns:a16="http://schemas.microsoft.com/office/drawing/2014/main" xmlns="" id="{A4A30934-70A6-4E64-BF51-0913362B0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5" name="Line 320">
              <a:extLst>
                <a:ext uri="{FF2B5EF4-FFF2-40B4-BE49-F238E27FC236}">
                  <a16:creationId xmlns:a16="http://schemas.microsoft.com/office/drawing/2014/main" xmlns="" id="{472AE8D1-2928-4B27-8D78-2A81B8E96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C930A28-B6FD-4147-98AB-0604F046F6DF}"/>
              </a:ext>
            </a:extLst>
          </p:cNvPr>
          <p:cNvCxnSpPr>
            <a:cxnSpLocks/>
          </p:cNvCxnSpPr>
          <p:nvPr/>
        </p:nvCxnSpPr>
        <p:spPr>
          <a:xfrm flipH="1">
            <a:off x="1945498" y="2888562"/>
            <a:ext cx="906758" cy="15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126 Grupo">
            <a:extLst>
              <a:ext uri="{FF2B5EF4-FFF2-40B4-BE49-F238E27FC236}">
                <a16:creationId xmlns:a16="http://schemas.microsoft.com/office/drawing/2014/main" xmlns="" id="{C4CCF74A-BDAE-4471-9390-922CA2CD07A1}"/>
              </a:ext>
            </a:extLst>
          </p:cNvPr>
          <p:cNvGrpSpPr>
            <a:grpSpLocks/>
          </p:cNvGrpSpPr>
          <p:nvPr/>
        </p:nvGrpSpPr>
        <p:grpSpPr bwMode="auto">
          <a:xfrm>
            <a:off x="1627119" y="2849144"/>
            <a:ext cx="318402" cy="85614"/>
            <a:chOff x="2428859" y="6033846"/>
            <a:chExt cx="503238" cy="152658"/>
          </a:xfrm>
        </p:grpSpPr>
        <p:sp>
          <p:nvSpPr>
            <p:cNvPr id="28" name="Line 5">
              <a:extLst>
                <a:ext uri="{FF2B5EF4-FFF2-40B4-BE49-F238E27FC236}">
                  <a16:creationId xmlns:a16="http://schemas.microsoft.com/office/drawing/2014/main" xmlns="" id="{597C2CF7-44D6-456E-9ADB-1D5E920A81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9" name="Line 6">
              <a:extLst>
                <a:ext uri="{FF2B5EF4-FFF2-40B4-BE49-F238E27FC236}">
                  <a16:creationId xmlns:a16="http://schemas.microsoft.com/office/drawing/2014/main" xmlns="" id="{633A1F43-64F0-4DF2-97DE-F151B2009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xmlns="" id="{DB03B13C-33C1-4EF8-A4C8-FABB6AF049E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5" name="Line 8">
                <a:extLst>
                  <a:ext uri="{FF2B5EF4-FFF2-40B4-BE49-F238E27FC236}">
                    <a16:creationId xmlns:a16="http://schemas.microsoft.com/office/drawing/2014/main" xmlns="" id="{3354A2DD-AD29-44A1-8483-55309D347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6" name="Line 9">
                <a:extLst>
                  <a:ext uri="{FF2B5EF4-FFF2-40B4-BE49-F238E27FC236}">
                    <a16:creationId xmlns:a16="http://schemas.microsoft.com/office/drawing/2014/main" xmlns="" id="{99DAF383-FC02-412E-B892-8B2D9651A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sp>
          <p:nvSpPr>
            <p:cNvPr id="31" name="Line 10">
              <a:extLst>
                <a:ext uri="{FF2B5EF4-FFF2-40B4-BE49-F238E27FC236}">
                  <a16:creationId xmlns:a16="http://schemas.microsoft.com/office/drawing/2014/main" xmlns="" id="{5052A8E9-C967-4ADE-8EBF-F5EF33869F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A0C64302-0437-42CF-87CC-6A2A45786B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xmlns="" id="{553AA799-4B55-4D14-89C3-4D4DCA679F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xmlns="" id="{338100A5-C2B9-48A8-A078-FB4826BAD1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C64F9D3C-9A88-4CE8-B187-35C00830F622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5400000" flipH="1">
            <a:off x="1866718" y="2932988"/>
            <a:ext cx="463837" cy="402610"/>
          </a:xfrm>
          <a:prstGeom prst="bentConnector4">
            <a:avLst>
              <a:gd name="adj1" fmla="val 5163"/>
              <a:gd name="adj2" fmla="val 686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7F3E8503-5052-46DF-BE3C-B33F60F2F91D}"/>
              </a:ext>
            </a:extLst>
          </p:cNvPr>
          <p:cNvCxnSpPr>
            <a:cxnSpLocks/>
          </p:cNvCxnSpPr>
          <p:nvPr/>
        </p:nvCxnSpPr>
        <p:spPr>
          <a:xfrm rot="5400000">
            <a:off x="1180134" y="3027533"/>
            <a:ext cx="577894" cy="336899"/>
          </a:xfrm>
          <a:prstGeom prst="bentConnector3">
            <a:avLst>
              <a:gd name="adj1" fmla="val 1015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61C3B8A8-5610-47E1-B0C5-DE8356728FFE}"/>
              </a:ext>
            </a:extLst>
          </p:cNvPr>
          <p:cNvGrpSpPr/>
          <p:nvPr/>
        </p:nvGrpSpPr>
        <p:grpSpPr>
          <a:xfrm rot="16200000">
            <a:off x="2793888" y="2812184"/>
            <a:ext cx="252608" cy="157750"/>
            <a:chOff x="5327708" y="3437408"/>
            <a:chExt cx="351193" cy="23523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974156E-C72B-4D5B-B0A9-26335EB0EC96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5AFCC8A2-D4A4-46EE-A337-B62438A4BDF2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xmlns="" id="{63FD9DE8-4844-4EC9-9684-66E2100C2708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xmlns="" id="{279EAA95-6B85-4A3C-AB5A-D899092B80CA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94">
                <a:extLst>
                  <a:ext uri="{FF2B5EF4-FFF2-40B4-BE49-F238E27FC236}">
                    <a16:creationId xmlns:a16="http://schemas.microsoft.com/office/drawing/2014/main" xmlns="" id="{954CDA5C-7596-41F3-B643-35A39971DEF7}"/>
                  </a:ext>
                </a:extLst>
              </p:cNvPr>
              <p:cNvSpPr txBox="1"/>
              <p:nvPr/>
            </p:nvSpPr>
            <p:spPr>
              <a:xfrm>
                <a:off x="279965" y="3635811"/>
                <a:ext cx="614207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45" name="TextBox 94">
                <a:extLst>
                  <a:ext uri="{FF2B5EF4-FFF2-40B4-BE49-F238E27FC236}">
                    <a16:creationId xmlns:a16="http://schemas.microsoft.com/office/drawing/2014/main" id="{954CDA5C-7596-41F3-B643-35A39971D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65" y="3635811"/>
                <a:ext cx="614207" cy="291811"/>
              </a:xfrm>
              <a:prstGeom prst="rect">
                <a:avLst/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CAC024D4-9196-481A-9388-2C5B21F05E5B}"/>
                  </a:ext>
                </a:extLst>
              </p:cNvPr>
              <p:cNvSpPr txBox="1"/>
              <p:nvPr/>
            </p:nvSpPr>
            <p:spPr>
              <a:xfrm>
                <a:off x="1823009" y="5695783"/>
                <a:ext cx="11725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256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C024D4-9196-481A-9388-2C5B21F0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009" y="5695783"/>
                <a:ext cx="1172565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563" r="-104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C69DDFA-41AC-4871-B9FF-A360A41FC800}"/>
              </a:ext>
            </a:extLst>
          </p:cNvPr>
          <p:cNvSpPr/>
          <p:nvPr/>
        </p:nvSpPr>
        <p:spPr>
          <a:xfrm>
            <a:off x="7620000" y="2100417"/>
            <a:ext cx="2028825" cy="6863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Contador de 8 bits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Up/Down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A1184F13-5EC6-47C7-955A-61556DE110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7686" y="1112480"/>
            <a:ext cx="190672" cy="2783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FB98FBF8-7BFE-4223-85C1-44D81A61ED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928" y="1112480"/>
            <a:ext cx="190672" cy="27832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A3F02019-3049-4A1E-8092-E953B90EE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7046" y="1112480"/>
            <a:ext cx="190672" cy="27832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036EEA2D-F625-4AB4-9B5C-88802E5A3C32}"/>
              </a:ext>
            </a:extLst>
          </p:cNvPr>
          <p:cNvCxnSpPr/>
          <p:nvPr/>
        </p:nvCxnSpPr>
        <p:spPr>
          <a:xfrm flipV="1">
            <a:off x="8143875" y="1590706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07E5603-635E-4B79-A6DC-264908162399}"/>
              </a:ext>
            </a:extLst>
          </p:cNvPr>
          <p:cNvCxnSpPr/>
          <p:nvPr/>
        </p:nvCxnSpPr>
        <p:spPr>
          <a:xfrm flipV="1">
            <a:off x="8286750" y="1590706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84412D2-AC22-46DE-BB24-36F0ABDB4778}"/>
              </a:ext>
            </a:extLst>
          </p:cNvPr>
          <p:cNvCxnSpPr/>
          <p:nvPr/>
        </p:nvCxnSpPr>
        <p:spPr>
          <a:xfrm flipV="1">
            <a:off x="8429625" y="1590706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B3B9DB1-6781-4FBD-B32C-4913B7C36E6E}"/>
              </a:ext>
            </a:extLst>
          </p:cNvPr>
          <p:cNvCxnSpPr/>
          <p:nvPr/>
        </p:nvCxnSpPr>
        <p:spPr>
          <a:xfrm flipV="1">
            <a:off x="8572500" y="1590706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F0494DB7-42CB-4B0F-93E7-8205CDA3EA63}"/>
              </a:ext>
            </a:extLst>
          </p:cNvPr>
          <p:cNvCxnSpPr/>
          <p:nvPr/>
        </p:nvCxnSpPr>
        <p:spPr>
          <a:xfrm flipV="1">
            <a:off x="8715375" y="1600231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0135D058-52A1-4413-94EA-B725E4B667CC}"/>
              </a:ext>
            </a:extLst>
          </p:cNvPr>
          <p:cNvCxnSpPr/>
          <p:nvPr/>
        </p:nvCxnSpPr>
        <p:spPr>
          <a:xfrm flipV="1">
            <a:off x="8858250" y="1600231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6C0733C-2D0E-422A-891A-7BE24BC30C6E}"/>
              </a:ext>
            </a:extLst>
          </p:cNvPr>
          <p:cNvCxnSpPr/>
          <p:nvPr/>
        </p:nvCxnSpPr>
        <p:spPr>
          <a:xfrm flipV="1">
            <a:off x="9001125" y="1600231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3727F622-32F7-4C00-9DD9-FFD5DF18FEF5}"/>
              </a:ext>
            </a:extLst>
          </p:cNvPr>
          <p:cNvCxnSpPr/>
          <p:nvPr/>
        </p:nvCxnSpPr>
        <p:spPr>
          <a:xfrm flipV="1">
            <a:off x="9144000" y="1600231"/>
            <a:ext cx="0" cy="5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6A4A0AA4-46D1-433D-A84F-2B2B57FBE4BF}"/>
                  </a:ext>
                </a:extLst>
              </p:cNvPr>
              <p:cNvSpPr txBox="1"/>
              <p:nvPr/>
            </p:nvSpPr>
            <p:spPr>
              <a:xfrm>
                <a:off x="7154752" y="1159307"/>
                <a:ext cx="6481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4A0AA4-46D1-433D-A84F-2B2B57FB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52" y="1159307"/>
                <a:ext cx="648191" cy="184666"/>
              </a:xfrm>
              <a:prstGeom prst="rect">
                <a:avLst/>
              </a:prstGeom>
              <a:blipFill>
                <a:blip r:embed="rId10"/>
                <a:stretch>
                  <a:fillRect l="-5660" r="-66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15983685-7EC6-4DC9-B204-780878C692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4767" y="3346145"/>
            <a:ext cx="2113176" cy="177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8CB81E44-8657-4A8A-85B4-B77B3AC0214D}"/>
                  </a:ext>
                </a:extLst>
              </p:cNvPr>
              <p:cNvSpPr txBox="1"/>
              <p:nvPr/>
            </p:nvSpPr>
            <p:spPr>
              <a:xfrm>
                <a:off x="8485529" y="4649878"/>
                <a:ext cx="7402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𝐾𝐻𝑧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B81E44-8657-4A8A-85B4-B77B3AC02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529" y="4649878"/>
                <a:ext cx="740266" cy="184666"/>
              </a:xfrm>
              <a:prstGeom prst="rect">
                <a:avLst/>
              </a:prstGeom>
              <a:blipFill>
                <a:blip r:embed="rId12"/>
                <a:stretch>
                  <a:fillRect l="-7438" t="-3333" r="-495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xmlns="" id="{525E3718-463C-46AD-9968-0DF8B5F804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56856" y="3155947"/>
            <a:ext cx="1444655" cy="706398"/>
          </a:xfrm>
          <a:prstGeom prst="bentConnector3">
            <a:avLst>
              <a:gd name="adj1" fmla="val -17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4006FAC1-DC30-45FF-87E1-593CE3192A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2682" y="953033"/>
            <a:ext cx="2328825" cy="215535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EC6A7521-4D26-4565-90C8-35DE36B262AE}"/>
              </a:ext>
            </a:extLst>
          </p:cNvPr>
          <p:cNvSpPr/>
          <p:nvPr/>
        </p:nvSpPr>
        <p:spPr>
          <a:xfrm>
            <a:off x="10116528" y="3303763"/>
            <a:ext cx="1661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Dura 256 </a:t>
            </a:r>
            <a:r>
              <a:rPr lang="en-US" sz="1200" dirty="0" err="1"/>
              <a:t>ms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cubrir</a:t>
            </a:r>
            <a:r>
              <a:rPr lang="en-US" sz="1200" dirty="0"/>
              <a:t> </a:t>
            </a:r>
            <a:r>
              <a:rPr lang="en-US" sz="1200" dirty="0" err="1"/>
              <a:t>toda</a:t>
            </a:r>
            <a:r>
              <a:rPr lang="en-US" sz="1200" dirty="0"/>
              <a:t> la </a:t>
            </a:r>
            <a:r>
              <a:rPr lang="en-US" sz="1200" dirty="0" err="1"/>
              <a:t>cuenta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EC50991A-756B-4EA5-A1CA-5F248DF257F7}"/>
              </a:ext>
            </a:extLst>
          </p:cNvPr>
          <p:cNvCxnSpPr/>
          <p:nvPr/>
        </p:nvCxnSpPr>
        <p:spPr>
          <a:xfrm flipV="1">
            <a:off x="11777659" y="1193180"/>
            <a:ext cx="9180" cy="152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BA94FA98-3978-4654-9E0D-BA87B57F3F29}"/>
                  </a:ext>
                </a:extLst>
              </p:cNvPr>
              <p:cNvSpPr txBox="1"/>
              <p:nvPr/>
            </p:nvSpPr>
            <p:spPr>
              <a:xfrm>
                <a:off x="11838227" y="1928138"/>
                <a:ext cx="3062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A94FA98-3978-4654-9E0D-BA87B57F3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227" y="1928138"/>
                <a:ext cx="306238" cy="184666"/>
              </a:xfrm>
              <a:prstGeom prst="rect">
                <a:avLst/>
              </a:prstGeom>
              <a:blipFill>
                <a:blip r:embed="rId14"/>
                <a:stretch>
                  <a:fillRect l="-12000" r="-12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94">
                <a:extLst>
                  <a:ext uri="{FF2B5EF4-FFF2-40B4-BE49-F238E27FC236}">
                    <a16:creationId xmlns:a16="http://schemas.microsoft.com/office/drawing/2014/main" xmlns="" id="{5EFE3962-3536-40C0-8728-432241A77181}"/>
                  </a:ext>
                </a:extLst>
              </p:cNvPr>
              <p:cNvSpPr txBox="1"/>
              <p:nvPr/>
            </p:nvSpPr>
            <p:spPr>
              <a:xfrm>
                <a:off x="200039" y="2793735"/>
                <a:ext cx="10089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C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C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83" name="TextBox 94">
                <a:extLst>
                  <a:ext uri="{FF2B5EF4-FFF2-40B4-BE49-F238E27FC236}">
                    <a16:creationId xmlns:a16="http://schemas.microsoft.com/office/drawing/2014/main" id="{5EFE3962-3536-40C0-8728-432241A77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9" y="2793735"/>
                <a:ext cx="100893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D9C2A88E-C8DC-4127-9D11-E4F00967D827}"/>
              </a:ext>
            </a:extLst>
          </p:cNvPr>
          <p:cNvGrpSpPr/>
          <p:nvPr/>
        </p:nvGrpSpPr>
        <p:grpSpPr>
          <a:xfrm>
            <a:off x="797499" y="1568410"/>
            <a:ext cx="6136195" cy="2017845"/>
            <a:chOff x="-87868" y="4131704"/>
            <a:chExt cx="6136195" cy="2017845"/>
          </a:xfrm>
        </p:grpSpPr>
        <p:grpSp>
          <p:nvGrpSpPr>
            <p:cNvPr id="88" name="Group 89">
              <a:extLst>
                <a:ext uri="{FF2B5EF4-FFF2-40B4-BE49-F238E27FC236}">
                  <a16:creationId xmlns:a16="http://schemas.microsoft.com/office/drawing/2014/main" xmlns="" id="{AE09ECB4-637B-4EE5-A6D8-C8DC7D9470F7}"/>
                </a:ext>
              </a:extLst>
            </p:cNvPr>
            <p:cNvGrpSpPr/>
            <p:nvPr/>
          </p:nvGrpSpPr>
          <p:grpSpPr>
            <a:xfrm>
              <a:off x="3955757" y="4131704"/>
              <a:ext cx="1414194" cy="932621"/>
              <a:chOff x="3251892" y="1037904"/>
              <a:chExt cx="1414194" cy="932621"/>
            </a:xfrm>
          </p:grpSpPr>
          <p:grpSp>
            <p:nvGrpSpPr>
              <p:cNvPr id="99" name="166 Grupo">
                <a:extLst>
                  <a:ext uri="{FF2B5EF4-FFF2-40B4-BE49-F238E27FC236}">
                    <a16:creationId xmlns:a16="http://schemas.microsoft.com/office/drawing/2014/main" xmlns="" id="{96566B05-3C74-4C9F-9631-12CB210486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600" y="1037905"/>
                <a:ext cx="1360486" cy="915987"/>
                <a:chOff x="2000232" y="857233"/>
                <a:chExt cx="1214609" cy="785818"/>
              </a:xfrm>
            </p:grpSpPr>
            <p:sp>
              <p:nvSpPr>
                <p:cNvPr id="110" name="146 Triángulo isósceles">
                  <a:extLst>
                    <a:ext uri="{FF2B5EF4-FFF2-40B4-BE49-F238E27FC236}">
                      <a16:creationId xmlns:a16="http://schemas.microsoft.com/office/drawing/2014/main" xmlns="" id="{95A30A11-09EA-4E32-8067-8A07A5007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11" name="148 Conector recto">
                  <a:extLst>
                    <a:ext uri="{FF2B5EF4-FFF2-40B4-BE49-F238E27FC236}">
                      <a16:creationId xmlns:a16="http://schemas.microsoft.com/office/drawing/2014/main" xmlns="" id="{DCD9034A-09A8-4BBF-8B98-89A68D5A4CE4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150 Conector recto">
                  <a:extLst>
                    <a:ext uri="{FF2B5EF4-FFF2-40B4-BE49-F238E27FC236}">
                      <a16:creationId xmlns:a16="http://schemas.microsoft.com/office/drawing/2014/main" xmlns="" id="{2108BF9F-BDEE-4616-97CA-A8D7000C6521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167 CuadroTexto">
                <a:extLst>
                  <a:ext uri="{FF2B5EF4-FFF2-40B4-BE49-F238E27FC236}">
                    <a16:creationId xmlns:a16="http://schemas.microsoft.com/office/drawing/2014/main" xmlns="" id="{A8EAFFE4-DBC0-4970-9462-99B4E88DC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101" name="168 CuadroTexto">
                <a:extLst>
                  <a:ext uri="{FF2B5EF4-FFF2-40B4-BE49-F238E27FC236}">
                    <a16:creationId xmlns:a16="http://schemas.microsoft.com/office/drawing/2014/main" xmlns="" id="{86EDDB85-530F-4E73-A483-3C92092F9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93">
                    <a:extLst>
                      <a:ext uri="{FF2B5EF4-FFF2-40B4-BE49-F238E27FC236}">
                        <a16:creationId xmlns:a16="http://schemas.microsoft.com/office/drawing/2014/main" xmlns="" id="{BC8594D5-3166-4576-BABB-F1EDB42113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892" y="1693526"/>
                    <a:ext cx="38997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2" name="TextBox 93">
                    <a:extLst>
                      <a:ext uri="{FF2B5EF4-FFF2-40B4-BE49-F238E27FC236}">
                        <a16:creationId xmlns:a16="http://schemas.microsoft.com/office/drawing/2014/main" id="{BC8594D5-3166-4576-BABB-F1EDB42113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892" y="1693526"/>
                    <a:ext cx="389979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94">
                    <a:extLst>
                      <a:ext uri="{FF2B5EF4-FFF2-40B4-BE49-F238E27FC236}">
                        <a16:creationId xmlns:a16="http://schemas.microsoft.com/office/drawing/2014/main" xmlns="" id="{B0A35909-E5A3-44BF-9337-CB0E7D210A53}"/>
                      </a:ext>
                    </a:extLst>
                  </p:cNvPr>
                  <p:cNvSpPr txBox="1"/>
                  <p:nvPr/>
                </p:nvSpPr>
                <p:spPr>
                  <a:xfrm>
                    <a:off x="3266681" y="1047866"/>
                    <a:ext cx="3824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3" name="TextBox 94">
                    <a:extLst>
                      <a:ext uri="{FF2B5EF4-FFF2-40B4-BE49-F238E27FC236}">
                        <a16:creationId xmlns:a16="http://schemas.microsoft.com/office/drawing/2014/main" id="{B0A35909-E5A3-44BF-9337-CB0E7D210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6681" y="1047866"/>
                    <a:ext cx="38241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96D93A54-E9D7-49C0-B892-85AC30AD55C2}"/>
                </a:ext>
              </a:extLst>
            </p:cNvPr>
            <p:cNvGrpSpPr/>
            <p:nvPr/>
          </p:nvGrpSpPr>
          <p:grpSpPr>
            <a:xfrm rot="10540347">
              <a:off x="-87868" y="4767759"/>
              <a:ext cx="5774044" cy="1381790"/>
              <a:chOff x="5125455" y="-5990266"/>
              <a:chExt cx="51246885" cy="10490078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7C0F56CB-1140-4F86-926F-DCDE1BAEA494}"/>
                  </a:ext>
                </a:extLst>
              </p:cNvPr>
              <p:cNvSpPr/>
              <p:nvPr/>
            </p:nvSpPr>
            <p:spPr>
              <a:xfrm>
                <a:off x="5125455" y="3886201"/>
                <a:ext cx="806115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145A80FA-A17F-437F-979D-917B9E84CE10}"/>
                  </a:ext>
                </a:extLst>
              </p:cNvPr>
              <p:cNvCxnSpPr>
                <a:stCxn id="97" idx="6"/>
              </p:cNvCxnSpPr>
              <p:nvPr/>
            </p:nvCxnSpPr>
            <p:spPr>
              <a:xfrm>
                <a:off x="5931568" y="4193006"/>
                <a:ext cx="1600200" cy="180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xmlns="" id="{A8DF0FC6-0602-4D4F-ACE4-AE5E7902F846}"/>
                  </a:ext>
                </a:extLst>
              </p:cNvPr>
              <p:cNvSpPr/>
              <p:nvPr/>
            </p:nvSpPr>
            <p:spPr>
              <a:xfrm>
                <a:off x="55126178" y="-1829534"/>
                <a:ext cx="806116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xmlns="" id="{E3326BCD-44BC-4DAD-BA49-CCC14F9BBE9C}"/>
                  </a:ext>
                </a:extLst>
              </p:cNvPr>
              <p:cNvSpPr/>
              <p:nvPr/>
            </p:nvSpPr>
            <p:spPr>
              <a:xfrm>
                <a:off x="55566224" y="-5990266"/>
                <a:ext cx="806116" cy="61361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94">
                  <a:extLst>
                    <a:ext uri="{FF2B5EF4-FFF2-40B4-BE49-F238E27FC236}">
                      <a16:creationId xmlns:a16="http://schemas.microsoft.com/office/drawing/2014/main" xmlns="" id="{E8768763-26A3-44A6-B29A-C598514EE52B}"/>
                    </a:ext>
                  </a:extLst>
                </p:cNvPr>
                <p:cNvSpPr txBox="1"/>
                <p:nvPr/>
              </p:nvSpPr>
              <p:spPr>
                <a:xfrm>
                  <a:off x="5637061" y="4423059"/>
                  <a:ext cx="4112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93" name="TextBox 94">
                  <a:extLst>
                    <a:ext uri="{FF2B5EF4-FFF2-40B4-BE49-F238E27FC236}">
                      <a16:creationId xmlns:a16="http://schemas.microsoft.com/office/drawing/2014/main" id="{3FB87B16-9F3B-418D-B5E1-30E6C2505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061" y="4423059"/>
                  <a:ext cx="411266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xmlns="" id="{C61CF70B-03B3-4001-BBD1-E47C46F24F4B}"/>
              </a:ext>
            </a:extLst>
          </p:cNvPr>
          <p:cNvCxnSpPr>
            <a:cxnSpLocks/>
          </p:cNvCxnSpPr>
          <p:nvPr/>
        </p:nvCxnSpPr>
        <p:spPr>
          <a:xfrm flipV="1">
            <a:off x="3257567" y="1815120"/>
            <a:ext cx="1792647" cy="1697021"/>
          </a:xfrm>
          <a:prstGeom prst="bentConnector3">
            <a:avLst>
              <a:gd name="adj1" fmla="val 29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EF05BC99-2463-4390-834C-029E34C5CA0E}"/>
              </a:ext>
            </a:extLst>
          </p:cNvPr>
          <p:cNvGrpSpPr/>
          <p:nvPr/>
        </p:nvGrpSpPr>
        <p:grpSpPr>
          <a:xfrm>
            <a:off x="1806793" y="4056524"/>
            <a:ext cx="4209060" cy="2540081"/>
            <a:chOff x="1566454" y="2373821"/>
            <a:chExt cx="1658009" cy="1974335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xmlns="" id="{E8D4FB6E-2F74-4400-B934-786AF1614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76137" y="2658981"/>
              <a:ext cx="16483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xmlns="" id="{6FD46886-AB19-4CD9-98B7-98F58F21D830}"/>
                </a:ext>
              </a:extLst>
            </p:cNvPr>
            <p:cNvCxnSpPr>
              <a:cxnSpLocks/>
            </p:cNvCxnSpPr>
            <p:nvPr/>
          </p:nvCxnSpPr>
          <p:spPr>
            <a:xfrm>
              <a:off x="1576137" y="2509804"/>
              <a:ext cx="0" cy="946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EB821E42-8FA5-469D-8CEB-BA13D5F89F32}"/>
                </a:ext>
              </a:extLst>
            </p:cNvPr>
            <p:cNvCxnSpPr>
              <a:cxnSpLocks/>
            </p:cNvCxnSpPr>
            <p:nvPr/>
          </p:nvCxnSpPr>
          <p:spPr>
            <a:xfrm>
              <a:off x="1576137" y="2658982"/>
              <a:ext cx="628326" cy="360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EA28C49B-B3F7-4C1F-B1AA-495A8E60816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464" y="2373821"/>
              <a:ext cx="0" cy="19743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25409C85-6B28-4BE4-A8A0-84010E1850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1947" y="3376409"/>
              <a:ext cx="632517" cy="104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084E2C05-0DA4-47C8-8580-1DF32E9BC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6454" y="3024687"/>
              <a:ext cx="632517" cy="104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2B6CB350-EEF4-4D24-8329-6D36B5434AA6}"/>
                </a:ext>
              </a:extLst>
            </p:cNvPr>
            <p:cNvCxnSpPr>
              <a:cxnSpLocks/>
            </p:cNvCxnSpPr>
            <p:nvPr/>
          </p:nvCxnSpPr>
          <p:spPr>
            <a:xfrm>
              <a:off x="1576137" y="2653528"/>
              <a:ext cx="631451" cy="733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E4075611-BF84-437C-857A-8E6B8D07B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588" y="2674359"/>
              <a:ext cx="633230" cy="717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BB4F1DF7-6FDB-4465-B847-15BDD0341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587" y="2674359"/>
              <a:ext cx="309125" cy="350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FE29F6BD-DDD5-4E58-BBA3-E0BDEC10C267}"/>
                </a:ext>
              </a:extLst>
            </p:cNvPr>
            <p:cNvCxnSpPr>
              <a:cxnSpLocks/>
            </p:cNvCxnSpPr>
            <p:nvPr/>
          </p:nvCxnSpPr>
          <p:spPr>
            <a:xfrm>
              <a:off x="2838529" y="2389241"/>
              <a:ext cx="0" cy="3021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6FC1DB73-824C-4372-AF5A-0F85C2694A6D}"/>
                </a:ext>
              </a:extLst>
            </p:cNvPr>
            <p:cNvCxnSpPr>
              <a:cxnSpLocks/>
            </p:cNvCxnSpPr>
            <p:nvPr/>
          </p:nvCxnSpPr>
          <p:spPr>
            <a:xfrm>
              <a:off x="2519435" y="2540310"/>
              <a:ext cx="0" cy="1542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408B823F-2B6F-4D56-92BB-AF221C9C68CC}"/>
                  </a:ext>
                </a:extLst>
              </p:cNvPr>
              <p:cNvSpPr/>
              <p:nvPr/>
            </p:nvSpPr>
            <p:spPr>
              <a:xfrm>
                <a:off x="1340028" y="5219445"/>
                <a:ext cx="48070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CR" sz="105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08B823F-2B6F-4D56-92BB-AF221C9C6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28" y="5219445"/>
                <a:ext cx="480709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71120680-FBBC-4738-A908-74485E942785}"/>
                  </a:ext>
                </a:extLst>
              </p:cNvPr>
              <p:cNvSpPr/>
              <p:nvPr/>
            </p:nvSpPr>
            <p:spPr>
              <a:xfrm>
                <a:off x="2069369" y="4157269"/>
                <a:ext cx="116467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𝑠𝑢𝑏𝑖𝑑𝑎</m:t>
                        </m:r>
                      </m:sub>
                    </m:sSub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sz="1050" dirty="0"/>
                  <a:t> ms</a:t>
                </a:r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1120680-FBBC-4738-A908-74485E942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369" y="4157269"/>
                <a:ext cx="1164678" cy="253916"/>
              </a:xfrm>
              <a:prstGeom prst="rect">
                <a:avLst/>
              </a:prstGeom>
              <a:blipFill>
                <a:blip r:embed="rId2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xmlns="" id="{A6CA468C-75F5-4D13-8C5D-67ADC94821C4}"/>
              </a:ext>
            </a:extLst>
          </p:cNvPr>
          <p:cNvCxnSpPr>
            <a:cxnSpLocks/>
            <a:stCxn id="97" idx="0"/>
          </p:cNvCxnSpPr>
          <p:nvPr/>
        </p:nvCxnSpPr>
        <p:spPr>
          <a:xfrm rot="16200000" flipH="1">
            <a:off x="6336108" y="2208496"/>
            <a:ext cx="1570608" cy="1298834"/>
          </a:xfrm>
          <a:prstGeom prst="bentConnector3">
            <a:avLst>
              <a:gd name="adj1" fmla="val 67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20FD4F13-7385-469A-B35E-05194023C343}"/>
              </a:ext>
            </a:extLst>
          </p:cNvPr>
          <p:cNvCxnSpPr>
            <a:endCxn id="95" idx="1"/>
          </p:cNvCxnSpPr>
          <p:nvPr/>
        </p:nvCxnSpPr>
        <p:spPr>
          <a:xfrm flipH="1" flipV="1">
            <a:off x="942358" y="3234236"/>
            <a:ext cx="383579" cy="270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570CD4DA-BDF0-4DD3-B7F7-39D3733ED3DB}"/>
              </a:ext>
            </a:extLst>
          </p:cNvPr>
          <p:cNvSpPr/>
          <p:nvPr/>
        </p:nvSpPr>
        <p:spPr>
          <a:xfrm>
            <a:off x="1037923" y="3138630"/>
            <a:ext cx="178306" cy="606056"/>
          </a:xfrm>
          <a:custGeom>
            <a:avLst/>
            <a:gdLst>
              <a:gd name="connsiteX0" fmla="*/ 178306 w 178306"/>
              <a:gd name="connsiteY0" fmla="*/ 0 h 606056"/>
              <a:gd name="connsiteX1" fmla="*/ 93246 w 178306"/>
              <a:gd name="connsiteY1" fmla="*/ 148856 h 606056"/>
              <a:gd name="connsiteX2" fmla="*/ 8185 w 178306"/>
              <a:gd name="connsiteY2" fmla="*/ 393404 h 606056"/>
              <a:gd name="connsiteX3" fmla="*/ 8185 w 178306"/>
              <a:gd name="connsiteY3" fmla="*/ 606056 h 60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306" h="606056">
                <a:moveTo>
                  <a:pt x="178306" y="0"/>
                </a:moveTo>
                <a:cubicBezTo>
                  <a:pt x="149952" y="41644"/>
                  <a:pt x="121599" y="83289"/>
                  <a:pt x="93246" y="148856"/>
                </a:cubicBezTo>
                <a:cubicBezTo>
                  <a:pt x="64893" y="214423"/>
                  <a:pt x="22362" y="317204"/>
                  <a:pt x="8185" y="393404"/>
                </a:cubicBezTo>
                <a:cubicBezTo>
                  <a:pt x="-5992" y="469604"/>
                  <a:pt x="1096" y="537830"/>
                  <a:pt x="8185" y="60605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xmlns="" id="{AB99508B-A179-4AC3-AC6B-347EDEA04F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6094" y="2784537"/>
            <a:ext cx="6770046" cy="3361081"/>
          </a:xfrm>
          <a:prstGeom prst="bentConnector3">
            <a:avLst>
              <a:gd name="adj1" fmla="val -4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xmlns="" id="{BE080308-BB39-4066-9933-0B926664D2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8082" y="3892907"/>
            <a:ext cx="2728864" cy="1728737"/>
          </a:xfrm>
          <a:prstGeom prst="bentConnector3">
            <a:avLst>
              <a:gd name="adj1" fmla="val -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8B3C1CFB-4D82-4D26-A2E3-9F27292A6E65}"/>
                  </a:ext>
                </a:extLst>
              </p:cNvPr>
              <p:cNvSpPr/>
              <p:nvPr/>
            </p:nvSpPr>
            <p:spPr>
              <a:xfrm>
                <a:off x="1328792" y="4763423"/>
                <a:ext cx="48070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CR" sz="105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B3C1CFB-4D82-4D26-A2E3-9F27292A6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92" y="4763423"/>
                <a:ext cx="48070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503254E1-8C59-484A-8D43-696528682E64}"/>
                  </a:ext>
                </a:extLst>
              </p:cNvPr>
              <p:cNvSpPr txBox="1"/>
              <p:nvPr/>
            </p:nvSpPr>
            <p:spPr>
              <a:xfrm>
                <a:off x="1714704" y="6198026"/>
                <a:ext cx="1544910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𝑠𝑢𝑏𝑖𝑑𝑎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03254E1-8C59-484A-8D43-69652868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04" y="6198026"/>
                <a:ext cx="1544910" cy="404726"/>
              </a:xfrm>
              <a:prstGeom prst="rect">
                <a:avLst/>
              </a:prstGeom>
              <a:blipFill>
                <a:blip r:embed="rId22"/>
                <a:stretch>
                  <a:fillRect l="-1181"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69B98B93-64A4-4963-AA96-DAD6D53D97C3}"/>
                  </a:ext>
                </a:extLst>
              </p:cNvPr>
              <p:cNvSpPr/>
              <p:nvPr/>
            </p:nvSpPr>
            <p:spPr>
              <a:xfrm>
                <a:off x="2855152" y="5350585"/>
                <a:ext cx="6798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9B98B93-64A4-4963-AA96-DAD6D53D9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152" y="5350585"/>
                <a:ext cx="679801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id="{744CE64D-5B55-44FB-802B-A70808450E9E}"/>
                  </a:ext>
                </a:extLst>
              </p:cNvPr>
              <p:cNvSpPr/>
              <p:nvPr/>
            </p:nvSpPr>
            <p:spPr>
              <a:xfrm>
                <a:off x="2903545" y="4873539"/>
                <a:ext cx="60125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44CE64D-5B55-44FB-802B-A70808450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5" y="4873539"/>
                <a:ext cx="601255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3ECD9BC4-4B4A-4AAE-A250-B21764081723}"/>
                  </a:ext>
                </a:extLst>
              </p:cNvPr>
              <p:cNvSpPr txBox="1"/>
              <p:nvPr/>
            </p:nvSpPr>
            <p:spPr>
              <a:xfrm>
                <a:off x="3715041" y="6191879"/>
                <a:ext cx="273504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𝑏𝑎𝑗𝑎𝑑𝑎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𝑠𝑢𝑏𝑖𝑑𝑎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ECD9BC4-4B4A-4AAE-A250-B2176408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041" y="6191879"/>
                <a:ext cx="2735044" cy="404726"/>
              </a:xfrm>
              <a:prstGeom prst="rect">
                <a:avLst/>
              </a:prstGeom>
              <a:blipFill>
                <a:blip r:embed="rId25"/>
                <a:stretch>
                  <a:fillRect l="-223"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="" id="{40D7B369-0700-48BF-AE86-14C53CCC24B6}"/>
                  </a:ext>
                </a:extLst>
              </p:cNvPr>
              <p:cNvSpPr/>
              <p:nvPr/>
            </p:nvSpPr>
            <p:spPr>
              <a:xfrm>
                <a:off x="3949376" y="3977393"/>
                <a:ext cx="60144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US" sz="1050" dirty="0"/>
                  <a:t> ms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0D7B369-0700-48BF-AE86-14C53CCC2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76" y="3977393"/>
                <a:ext cx="601447" cy="253916"/>
              </a:xfrm>
              <a:prstGeom prst="rect">
                <a:avLst/>
              </a:prstGeom>
              <a:blipFill>
                <a:blip r:embed="rId2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06675B54-87A2-4F71-99CA-D02EECD3807A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3234047" y="4284227"/>
            <a:ext cx="214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xmlns="" id="{AFF09B8A-E89B-45F1-B7FB-91F8AE760619}"/>
              </a:ext>
            </a:extLst>
          </p:cNvPr>
          <p:cNvCxnSpPr>
            <a:cxnSpLocks/>
            <a:stCxn id="131" idx="1"/>
          </p:cNvCxnSpPr>
          <p:nvPr/>
        </p:nvCxnSpPr>
        <p:spPr>
          <a:xfrm flipH="1">
            <a:off x="1831375" y="4284227"/>
            <a:ext cx="237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C98C725F-766E-4405-9B70-2CD33F26D95D}"/>
              </a:ext>
            </a:extLst>
          </p:cNvPr>
          <p:cNvCxnSpPr/>
          <p:nvPr/>
        </p:nvCxnSpPr>
        <p:spPr>
          <a:xfrm>
            <a:off x="4610746" y="4113495"/>
            <a:ext cx="424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507E445E-8E2E-42D2-8685-0C4E619E2A78}"/>
              </a:ext>
            </a:extLst>
          </p:cNvPr>
          <p:cNvCxnSpPr/>
          <p:nvPr/>
        </p:nvCxnSpPr>
        <p:spPr>
          <a:xfrm flipH="1">
            <a:off x="3426457" y="4104351"/>
            <a:ext cx="56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xmlns="" id="{B044BD74-BC0D-4DDD-849D-AEE446E18A84}"/>
                  </a:ext>
                </a:extLst>
              </p:cNvPr>
              <p:cNvSpPr/>
              <p:nvPr/>
            </p:nvSpPr>
            <p:spPr>
              <a:xfrm>
                <a:off x="3564550" y="4207740"/>
                <a:ext cx="60144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r>
                  <a:rPr lang="en-US" sz="1050" dirty="0"/>
                  <a:t> ms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044BD74-BC0D-4DDD-849D-AEE446E18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50" y="4207740"/>
                <a:ext cx="601447" cy="253916"/>
              </a:xfrm>
              <a:prstGeom prst="rect">
                <a:avLst/>
              </a:prstGeom>
              <a:blipFill>
                <a:blip r:embed="rId2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xmlns="" id="{E718B9F8-DBCF-4163-A606-B6D1E19E9649}"/>
                  </a:ext>
                </a:extLst>
              </p:cNvPr>
              <p:cNvSpPr txBox="1"/>
              <p:nvPr/>
            </p:nvSpPr>
            <p:spPr>
              <a:xfrm>
                <a:off x="3776794" y="5624615"/>
                <a:ext cx="1997726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=16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𝑏𝑎𝑗𝑎𝑑𝑎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.256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718B9F8-DBCF-4163-A606-B6D1E19E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794" y="5624615"/>
                <a:ext cx="1997726" cy="232756"/>
              </a:xfrm>
              <a:prstGeom prst="rect">
                <a:avLst/>
              </a:prstGeom>
              <a:blipFill>
                <a:blip r:embed="rId28"/>
                <a:stretch>
                  <a:fillRect l="-917" r="-306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316">
            <a:extLst>
              <a:ext uri="{FF2B5EF4-FFF2-40B4-BE49-F238E27FC236}">
                <a16:creationId xmlns:a16="http://schemas.microsoft.com/office/drawing/2014/main" xmlns="" id="{CCDF7ABB-6310-4B59-BC89-5243EBAA9871}"/>
              </a:ext>
            </a:extLst>
          </p:cNvPr>
          <p:cNvGrpSpPr>
            <a:grpSpLocks/>
          </p:cNvGrpSpPr>
          <p:nvPr/>
        </p:nvGrpSpPr>
        <p:grpSpPr bwMode="auto">
          <a:xfrm>
            <a:off x="4298605" y="2530339"/>
            <a:ext cx="277279" cy="180417"/>
            <a:chOff x="4332" y="3113"/>
            <a:chExt cx="272" cy="189"/>
          </a:xfrm>
        </p:grpSpPr>
        <p:sp>
          <p:nvSpPr>
            <p:cNvPr id="171" name="Line 317">
              <a:extLst>
                <a:ext uri="{FF2B5EF4-FFF2-40B4-BE49-F238E27FC236}">
                  <a16:creationId xmlns:a16="http://schemas.microsoft.com/office/drawing/2014/main" xmlns="" id="{323F05CF-DD56-4D5C-9EFA-56C6844C3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72" name="Line 318">
              <a:extLst>
                <a:ext uri="{FF2B5EF4-FFF2-40B4-BE49-F238E27FC236}">
                  <a16:creationId xmlns:a16="http://schemas.microsoft.com/office/drawing/2014/main" xmlns="" id="{812C6F55-D361-405D-ACC7-402BBC136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73" name="Line 319">
              <a:extLst>
                <a:ext uri="{FF2B5EF4-FFF2-40B4-BE49-F238E27FC236}">
                  <a16:creationId xmlns:a16="http://schemas.microsoft.com/office/drawing/2014/main" xmlns="" id="{9D8F7D99-D1CB-4386-93F8-BF2E84B78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74" name="Line 320">
              <a:extLst>
                <a:ext uri="{FF2B5EF4-FFF2-40B4-BE49-F238E27FC236}">
                  <a16:creationId xmlns:a16="http://schemas.microsoft.com/office/drawing/2014/main" xmlns="" id="{028E6846-BB05-43DE-B2C5-5C0899ECC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xmlns="" id="{F9AFCD64-63D7-4792-B4DD-6042349AD3F7}"/>
              </a:ext>
            </a:extLst>
          </p:cNvPr>
          <p:cNvCxnSpPr>
            <a:cxnSpLocks/>
            <a:endCxn id="174" idx="1"/>
          </p:cNvCxnSpPr>
          <p:nvPr/>
        </p:nvCxnSpPr>
        <p:spPr>
          <a:xfrm rot="10800000" flipV="1">
            <a:off x="4437246" y="2240483"/>
            <a:ext cx="472760" cy="289856"/>
          </a:xfrm>
          <a:prstGeom prst="bentConnector4">
            <a:avLst>
              <a:gd name="adj1" fmla="val 50000"/>
              <a:gd name="adj2" fmla="val 1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39D832CE-53EE-46EC-8EAA-699122E227E8}"/>
              </a:ext>
            </a:extLst>
          </p:cNvPr>
          <p:cNvSpPr txBox="1"/>
          <p:nvPr/>
        </p:nvSpPr>
        <p:spPr>
          <a:xfrm>
            <a:off x="4120842" y="502778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 Count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8E12CBC6-15C5-4861-AC26-EE8A6F7CD0A9}"/>
              </a:ext>
            </a:extLst>
          </p:cNvPr>
          <p:cNvSpPr txBox="1"/>
          <p:nvPr/>
        </p:nvSpPr>
        <p:spPr>
          <a:xfrm>
            <a:off x="1961892" y="4998977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Down Count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Rectángulo"/>
              <p:cNvSpPr/>
              <p:nvPr/>
            </p:nvSpPr>
            <p:spPr>
              <a:xfrm>
                <a:off x="402723" y="6198026"/>
                <a:ext cx="70173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s-CR" sz="12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3" y="6198026"/>
                <a:ext cx="701731" cy="43922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5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BFE3CF-A74E-456C-A92D-C5EC1607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484" y="305803"/>
            <a:ext cx="4070849" cy="732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7C02A-9181-4BC4-A1E0-E7B41837CE6A}"/>
              </a:ext>
            </a:extLst>
          </p:cNvPr>
          <p:cNvSpPr/>
          <p:nvPr/>
        </p:nvSpPr>
        <p:spPr>
          <a:xfrm>
            <a:off x="222716" y="205358"/>
            <a:ext cx="199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Conexión Infrarroja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20A26AF6-615D-421E-BB2C-6F651F92E39B}"/>
              </a:ext>
            </a:extLst>
          </p:cNvPr>
          <p:cNvSpPr/>
          <p:nvPr/>
        </p:nvSpPr>
        <p:spPr>
          <a:xfrm>
            <a:off x="735279" y="1237032"/>
            <a:ext cx="2849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400" dirty="0"/>
              <a:t>Convertidor Voltaje a corriente</a:t>
            </a:r>
            <a:br>
              <a:rPr lang="es-CR" sz="1400" dirty="0"/>
            </a:br>
            <a:r>
              <a:rPr lang="es-CR" sz="1400" dirty="0"/>
              <a:t>(Amplificador de </a:t>
            </a:r>
            <a:r>
              <a:rPr lang="es-CR" sz="1400" dirty="0" err="1"/>
              <a:t>Transconductancia</a:t>
            </a:r>
            <a:r>
              <a:rPr lang="es-CR" sz="1400" dirty="0"/>
              <a:t>)</a:t>
            </a:r>
            <a:endParaRPr lang="en-US" sz="14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900F86A6-76F6-4BC1-B2CE-563D9FCE908C}"/>
              </a:ext>
            </a:extLst>
          </p:cNvPr>
          <p:cNvGrpSpPr/>
          <p:nvPr/>
        </p:nvGrpSpPr>
        <p:grpSpPr>
          <a:xfrm>
            <a:off x="556031" y="2422594"/>
            <a:ext cx="3314971" cy="1347048"/>
            <a:chOff x="762065" y="2586702"/>
            <a:chExt cx="3314971" cy="1347048"/>
          </a:xfrm>
        </p:grpSpPr>
        <p:grpSp>
          <p:nvGrpSpPr>
            <p:cNvPr id="7" name="Group 89">
              <a:extLst>
                <a:ext uri="{FF2B5EF4-FFF2-40B4-BE49-F238E27FC236}">
                  <a16:creationId xmlns:a16="http://schemas.microsoft.com/office/drawing/2014/main" xmlns="" id="{38925128-900B-49A9-94C6-D32AD2E85FD8}"/>
                </a:ext>
              </a:extLst>
            </p:cNvPr>
            <p:cNvGrpSpPr/>
            <p:nvPr/>
          </p:nvGrpSpPr>
          <p:grpSpPr>
            <a:xfrm>
              <a:off x="2143073" y="2740763"/>
              <a:ext cx="1933963" cy="915987"/>
              <a:chOff x="3248673" y="1037904"/>
              <a:chExt cx="1933963" cy="915987"/>
            </a:xfrm>
          </p:grpSpPr>
          <p:grpSp>
            <p:nvGrpSpPr>
              <p:cNvPr id="112" name="166 Grupo">
                <a:extLst>
                  <a:ext uri="{FF2B5EF4-FFF2-40B4-BE49-F238E27FC236}">
                    <a16:creationId xmlns:a16="http://schemas.microsoft.com/office/drawing/2014/main" xmlns="" id="{6A43D004-5B73-4E99-BD32-6A9A8CE456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599" y="1037904"/>
                <a:ext cx="1566862" cy="915987"/>
                <a:chOff x="2000232" y="857232"/>
                <a:chExt cx="1398857" cy="785818"/>
              </a:xfrm>
            </p:grpSpPr>
            <p:sp>
              <p:nvSpPr>
                <p:cNvPr id="126" name="146 Triángulo isósceles">
                  <a:extLst>
                    <a:ext uri="{FF2B5EF4-FFF2-40B4-BE49-F238E27FC236}">
                      <a16:creationId xmlns:a16="http://schemas.microsoft.com/office/drawing/2014/main" xmlns="" id="{85F66FC1-3467-453D-AED0-4B1913E87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27" name="148 Conector recto">
                  <a:extLst>
                    <a:ext uri="{FF2B5EF4-FFF2-40B4-BE49-F238E27FC236}">
                      <a16:creationId xmlns:a16="http://schemas.microsoft.com/office/drawing/2014/main" xmlns="" id="{077DCC50-2A22-4929-BD8E-2CE115F48608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150 Conector recto">
                  <a:extLst>
                    <a:ext uri="{FF2B5EF4-FFF2-40B4-BE49-F238E27FC236}">
                      <a16:creationId xmlns:a16="http://schemas.microsoft.com/office/drawing/2014/main" xmlns="" id="{45E2643C-8F0F-4FF6-96D4-80B8FDC1E730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165 Conector recto">
                  <a:extLst>
                    <a:ext uri="{FF2B5EF4-FFF2-40B4-BE49-F238E27FC236}">
                      <a16:creationId xmlns:a16="http://schemas.microsoft.com/office/drawing/2014/main" xmlns="" id="{83E4EC03-E4E7-4A9B-A4D5-29EDD5D787E1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167 CuadroTexto">
                <a:extLst>
                  <a:ext uri="{FF2B5EF4-FFF2-40B4-BE49-F238E27FC236}">
                    <a16:creationId xmlns:a16="http://schemas.microsoft.com/office/drawing/2014/main" xmlns="" id="{D1560E4F-F5F7-4C82-9D5E-CCF7627E2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114" name="168 CuadroTexto">
                <a:extLst>
                  <a:ext uri="{FF2B5EF4-FFF2-40B4-BE49-F238E27FC236}">
                    <a16:creationId xmlns:a16="http://schemas.microsoft.com/office/drawing/2014/main" xmlns="" id="{D058AAEC-79A2-4958-ABE3-768B80CBA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93">
                    <a:extLst>
                      <a:ext uri="{FF2B5EF4-FFF2-40B4-BE49-F238E27FC236}">
                        <a16:creationId xmlns:a16="http://schemas.microsoft.com/office/drawing/2014/main" xmlns="" id="{4CF31AAD-092A-41DB-AA94-F47E64502D9D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361" y="1443361"/>
                    <a:ext cx="38997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15" name="TextBox 93">
                    <a:extLst>
                      <a:ext uri="{FF2B5EF4-FFF2-40B4-BE49-F238E27FC236}">
                        <a16:creationId xmlns:a16="http://schemas.microsoft.com/office/drawing/2014/main" id="{4CF31AAD-092A-41DB-AA94-F47E64502D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7361" y="1443361"/>
                    <a:ext cx="38997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94">
                    <a:extLst>
                      <a:ext uri="{FF2B5EF4-FFF2-40B4-BE49-F238E27FC236}">
                        <a16:creationId xmlns:a16="http://schemas.microsoft.com/office/drawing/2014/main" xmlns="" id="{E244D6C1-EA9F-4FF8-8FEC-8341A00B15EC}"/>
                      </a:ext>
                    </a:extLst>
                  </p:cNvPr>
                  <p:cNvSpPr txBox="1"/>
                  <p:nvPr/>
                </p:nvSpPr>
                <p:spPr>
                  <a:xfrm>
                    <a:off x="4813817" y="1363232"/>
                    <a:ext cx="3688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16" name="TextBox 94">
                    <a:extLst>
                      <a:ext uri="{FF2B5EF4-FFF2-40B4-BE49-F238E27FC236}">
                        <a16:creationId xmlns:a16="http://schemas.microsoft.com/office/drawing/2014/main" id="{E244D6C1-EA9F-4FF8-8FEC-8341A00B15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817" y="1363232"/>
                    <a:ext cx="36881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94">
                    <a:extLst>
                      <a:ext uri="{FF2B5EF4-FFF2-40B4-BE49-F238E27FC236}">
                        <a16:creationId xmlns:a16="http://schemas.microsoft.com/office/drawing/2014/main" xmlns="" id="{75D741B3-BD6F-479D-9ECF-645A1C78DB2B}"/>
                      </a:ext>
                    </a:extLst>
                  </p:cNvPr>
                  <p:cNvSpPr txBox="1"/>
                  <p:nvPr/>
                </p:nvSpPr>
                <p:spPr>
                  <a:xfrm>
                    <a:off x="3248673" y="1050136"/>
                    <a:ext cx="3824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41" name="TextBox 94">
                    <a:extLst>
                      <a:ext uri="{FF2B5EF4-FFF2-40B4-BE49-F238E27FC236}">
                        <a16:creationId xmlns:a16="http://schemas.microsoft.com/office/drawing/2014/main" id="{75D741B3-BD6F-479D-9ECF-645A1C78DB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8673" y="1050136"/>
                    <a:ext cx="3824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87">
                  <a:extLst>
                    <a:ext uri="{FF2B5EF4-FFF2-40B4-BE49-F238E27FC236}">
                      <a16:creationId xmlns:a16="http://schemas.microsoft.com/office/drawing/2014/main" xmlns="" id="{D6AF0221-6A22-404B-AF99-BCBA19B4413F}"/>
                    </a:ext>
                  </a:extLst>
                </p:cNvPr>
                <p:cNvSpPr/>
                <p:nvPr/>
              </p:nvSpPr>
              <p:spPr>
                <a:xfrm>
                  <a:off x="2600823" y="3094997"/>
                  <a:ext cx="681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050" i="1">
                            <a:latin typeface="Cambria Math"/>
                          </a:rPr>
                          <m:t>𝐿𝑀</m:t>
                        </m:r>
                        <m:r>
                          <a:rPr lang="es-CR" sz="1050" i="1">
                            <a:latin typeface="Cambria Math"/>
                          </a:rPr>
                          <m:t> 741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8" name="Rectangle 87">
                  <a:extLst>
                    <a:ext uri="{FF2B5EF4-FFF2-40B4-BE49-F238E27FC236}">
                      <a16:creationId xmlns:a16="http://schemas.microsoft.com/office/drawing/2014/main" id="{D6AF0221-6A22-404B-AF99-BCBA19B44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823" y="3094997"/>
                  <a:ext cx="68185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126 Grupo">
              <a:extLst>
                <a:ext uri="{FF2B5EF4-FFF2-40B4-BE49-F238E27FC236}">
                  <a16:creationId xmlns:a16="http://schemas.microsoft.com/office/drawing/2014/main" xmlns="" id="{86F583F9-0841-4F95-96E5-7318487FD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589" y="2930218"/>
              <a:ext cx="379078" cy="97028"/>
              <a:chOff x="2428859" y="6033846"/>
              <a:chExt cx="503238" cy="152658"/>
            </a:xfrm>
          </p:grpSpPr>
          <p:sp>
            <p:nvSpPr>
              <p:cNvPr id="72" name="Line 5">
                <a:extLst>
                  <a:ext uri="{FF2B5EF4-FFF2-40B4-BE49-F238E27FC236}">
                    <a16:creationId xmlns:a16="http://schemas.microsoft.com/office/drawing/2014/main" xmlns="" id="{2FE50553-49FD-4672-8919-763FAA2B3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73" name="Line 6">
                <a:extLst>
                  <a:ext uri="{FF2B5EF4-FFF2-40B4-BE49-F238E27FC236}">
                    <a16:creationId xmlns:a16="http://schemas.microsoft.com/office/drawing/2014/main" xmlns="" id="{B02DDEB1-2465-4E8E-80E1-13FD96FEB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74" name="Group 7">
                <a:extLst>
                  <a:ext uri="{FF2B5EF4-FFF2-40B4-BE49-F238E27FC236}">
                    <a16:creationId xmlns:a16="http://schemas.microsoft.com/office/drawing/2014/main" xmlns="" id="{584554B9-7AF9-42CF-9A19-1B45E33C8E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79" name="Line 8">
                  <a:extLst>
                    <a:ext uri="{FF2B5EF4-FFF2-40B4-BE49-F238E27FC236}">
                      <a16:creationId xmlns:a16="http://schemas.microsoft.com/office/drawing/2014/main" xmlns="" id="{5A7D0226-5B40-4F9A-B6E7-696B63D480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80" name="Line 9">
                  <a:extLst>
                    <a:ext uri="{FF2B5EF4-FFF2-40B4-BE49-F238E27FC236}">
                      <a16:creationId xmlns:a16="http://schemas.microsoft.com/office/drawing/2014/main" xmlns="" id="{9942BB23-C39E-4693-8CF3-00BDBF657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75" name="Line 10">
                <a:extLst>
                  <a:ext uri="{FF2B5EF4-FFF2-40B4-BE49-F238E27FC236}">
                    <a16:creationId xmlns:a16="http://schemas.microsoft.com/office/drawing/2014/main" xmlns="" id="{8E81D2F7-6A84-4304-841A-7561A4F7C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xmlns="" id="{04F8595C-B908-4800-8283-809B4E9E7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xmlns="" id="{645B6DB4-25B3-4AFF-A96C-44849B849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xmlns="" id="{BFB00C56-9B55-4590-A1E4-AFB73A408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0D74CF47-E573-46B1-98F4-42587AD90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5225" y="2992845"/>
              <a:ext cx="636580" cy="49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xmlns="" id="{5F4A116C-5DF0-47B3-ADD3-CD8260CAC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533" y="2648676"/>
              <a:ext cx="332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CR" sz="1400" noProof="1"/>
                <a:t>R</a:t>
              </a:r>
              <a:endParaRPr lang="el-GR" altLang="es-CR" sz="1400" noProof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64E85023-CADB-4ACB-BEB1-BC69C53F7241}"/>
                </a:ext>
              </a:extLst>
            </p:cNvPr>
            <p:cNvGrpSpPr/>
            <p:nvPr/>
          </p:nvGrpSpPr>
          <p:grpSpPr>
            <a:xfrm>
              <a:off x="3577020" y="2586702"/>
              <a:ext cx="262393" cy="170994"/>
              <a:chOff x="9454101" y="1189725"/>
              <a:chExt cx="397565" cy="265365"/>
            </a:xfrm>
            <a:solidFill>
              <a:srgbClr val="FF0000"/>
            </a:solidFill>
          </p:grpSpPr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xmlns="" id="{019A046B-0602-40C3-97BE-4AECC3CCB01D}"/>
                  </a:ext>
                </a:extLst>
              </p:cNvPr>
              <p:cNvSpPr/>
              <p:nvPr/>
            </p:nvSpPr>
            <p:spPr>
              <a:xfrm>
                <a:off x="9529011" y="1210198"/>
                <a:ext cx="264694" cy="24489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397590BC-5758-4CE1-98A3-88409F130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101" y="1189725"/>
                <a:ext cx="397565" cy="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xmlns="" id="{913934E0-CC6E-49C9-9C1F-5B8377E10F57}"/>
                </a:ext>
              </a:extLst>
            </p:cNvPr>
            <p:cNvCxnSpPr>
              <a:cxnSpLocks/>
              <a:stCxn id="116" idx="1"/>
              <a:endCxn id="66" idx="3"/>
            </p:cNvCxnSpPr>
            <p:nvPr/>
          </p:nvCxnSpPr>
          <p:spPr>
            <a:xfrm rot="10800000" flipH="1">
              <a:off x="3708216" y="2757697"/>
              <a:ext cx="5593" cy="446895"/>
            </a:xfrm>
            <a:prstGeom prst="bentConnector4">
              <a:avLst>
                <a:gd name="adj1" fmla="val 95047"/>
                <a:gd name="adj2" fmla="val 654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7B8E4F17-6061-4C05-9A88-CD53EA40BEB1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900706" y="3002735"/>
              <a:ext cx="48391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xmlns="" id="{6911EE41-A3F1-47DD-A454-2E67F712684F}"/>
                </a:ext>
              </a:extLst>
            </p:cNvPr>
            <p:cNvCxnSpPr>
              <a:cxnSpLocks/>
              <a:stCxn id="78" idx="0"/>
              <a:endCxn id="66" idx="0"/>
            </p:cNvCxnSpPr>
            <p:nvPr/>
          </p:nvCxnSpPr>
          <p:spPr>
            <a:xfrm rot="10800000" flipH="1">
              <a:off x="1763638" y="2599895"/>
              <a:ext cx="1950171" cy="388189"/>
            </a:xfrm>
            <a:prstGeom prst="bentConnector4">
              <a:avLst>
                <a:gd name="adj1" fmla="val 14069"/>
                <a:gd name="adj2" fmla="val 15888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94">
                  <a:extLst>
                    <a:ext uri="{FF2B5EF4-FFF2-40B4-BE49-F238E27FC236}">
                      <a16:creationId xmlns:a16="http://schemas.microsoft.com/office/drawing/2014/main" xmlns="" id="{B0C8FBB8-1B49-4907-A54E-1372BF78AE1C}"/>
                    </a:ext>
                  </a:extLst>
                </p:cNvPr>
                <p:cNvSpPr txBox="1"/>
                <p:nvPr/>
              </p:nvSpPr>
              <p:spPr>
                <a:xfrm>
                  <a:off x="1496001" y="3656751"/>
                  <a:ext cx="3521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46" name="TextBox 94">
                  <a:extLst>
                    <a:ext uri="{FF2B5EF4-FFF2-40B4-BE49-F238E27FC236}">
                      <a16:creationId xmlns:a16="http://schemas.microsoft.com/office/drawing/2014/main" id="{B0C8FBB8-1B49-4907-A54E-1372BF78A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001" y="3656751"/>
                  <a:ext cx="352148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xmlns="" id="{6BC4359C-6BA8-45CD-B9EB-E15575521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982" y="3407514"/>
              <a:ext cx="522269" cy="4470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316">
              <a:extLst>
                <a:ext uri="{FF2B5EF4-FFF2-40B4-BE49-F238E27FC236}">
                  <a16:creationId xmlns:a16="http://schemas.microsoft.com/office/drawing/2014/main" xmlns="" id="{6F467E87-DD65-46F3-AB60-CAB3023BF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65" y="2998490"/>
              <a:ext cx="277279" cy="180417"/>
              <a:chOff x="4332" y="3113"/>
              <a:chExt cx="272" cy="189"/>
            </a:xfrm>
          </p:grpSpPr>
          <p:sp>
            <p:nvSpPr>
              <p:cNvPr id="154" name="Line 317">
                <a:extLst>
                  <a:ext uri="{FF2B5EF4-FFF2-40B4-BE49-F238E27FC236}">
                    <a16:creationId xmlns:a16="http://schemas.microsoft.com/office/drawing/2014/main" xmlns="" id="{82257F41-C8A5-4C78-BAB5-900ACA0EA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55" name="Line 318">
                <a:extLst>
                  <a:ext uri="{FF2B5EF4-FFF2-40B4-BE49-F238E27FC236}">
                    <a16:creationId xmlns:a16="http://schemas.microsoft.com/office/drawing/2014/main" xmlns="" id="{DC24FF0D-A481-4498-95E2-217FAC595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56" name="Line 319">
                <a:extLst>
                  <a:ext uri="{FF2B5EF4-FFF2-40B4-BE49-F238E27FC236}">
                    <a16:creationId xmlns:a16="http://schemas.microsoft.com/office/drawing/2014/main" xmlns="" id="{961B660E-1B36-4B8B-B702-8BB038138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57" name="Line 320">
                <a:extLst>
                  <a:ext uri="{FF2B5EF4-FFF2-40B4-BE49-F238E27FC236}">
                    <a16:creationId xmlns:a16="http://schemas.microsoft.com/office/drawing/2014/main" xmlns="" id="{D75EE9A9-003E-4FA5-A543-530265A83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1922828E-CCB4-4103-BAAB-297F5377F268}"/>
              </a:ext>
            </a:extLst>
          </p:cNvPr>
          <p:cNvGrpSpPr/>
          <p:nvPr/>
        </p:nvGrpSpPr>
        <p:grpSpPr>
          <a:xfrm rot="1450858">
            <a:off x="3651216" y="2275655"/>
            <a:ext cx="212073" cy="293877"/>
            <a:chOff x="4013412" y="1954651"/>
            <a:chExt cx="329708" cy="27633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16E4BCE-4EF9-4511-B3F9-F67C4BAA0670}"/>
                </a:ext>
              </a:extLst>
            </p:cNvPr>
            <p:cNvGrpSpPr/>
            <p:nvPr/>
          </p:nvGrpSpPr>
          <p:grpSpPr>
            <a:xfrm>
              <a:off x="4013412" y="1954651"/>
              <a:ext cx="170122" cy="265814"/>
              <a:chOff x="4136065" y="4311502"/>
              <a:chExt cx="435936" cy="738963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xmlns="" id="{9D33F998-05C4-462B-9E98-417FC69C60D5}"/>
                  </a:ext>
                </a:extLst>
              </p:cNvPr>
              <p:cNvCxnSpPr/>
              <p:nvPr/>
            </p:nvCxnSpPr>
            <p:spPr>
              <a:xfrm flipV="1">
                <a:off x="4136065" y="4710223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xmlns="" id="{DA906028-81FF-478B-A64E-D4132CB45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26" y="4651744"/>
                <a:ext cx="265813" cy="584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F3D22394-D3B5-46B5-BBA6-FD448C3F3F8A}"/>
                  </a:ext>
                </a:extLst>
              </p:cNvPr>
              <p:cNvCxnSpPr/>
              <p:nvPr/>
            </p:nvCxnSpPr>
            <p:spPr>
              <a:xfrm flipV="1">
                <a:off x="4221126" y="4311502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F2523B13-CB3F-4770-9440-50AB512AA4FB}"/>
                </a:ext>
              </a:extLst>
            </p:cNvPr>
            <p:cNvGrpSpPr/>
            <p:nvPr/>
          </p:nvGrpSpPr>
          <p:grpSpPr>
            <a:xfrm>
              <a:off x="4172998" y="1965169"/>
              <a:ext cx="170122" cy="265814"/>
              <a:chOff x="4136065" y="4311502"/>
              <a:chExt cx="435936" cy="738963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05468282-3253-4317-A434-DA494C3F2389}"/>
                  </a:ext>
                </a:extLst>
              </p:cNvPr>
              <p:cNvCxnSpPr/>
              <p:nvPr/>
            </p:nvCxnSpPr>
            <p:spPr>
              <a:xfrm flipV="1">
                <a:off x="4136065" y="4710223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F8A7CD3F-8166-489D-A96C-9936B8B5B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26" y="4651744"/>
                <a:ext cx="265813" cy="584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E1FF9E52-4D80-4F0B-9A8A-2A4D26546AA9}"/>
                  </a:ext>
                </a:extLst>
              </p:cNvPr>
              <p:cNvCxnSpPr/>
              <p:nvPr/>
            </p:nvCxnSpPr>
            <p:spPr>
              <a:xfrm flipV="1">
                <a:off x="4221126" y="4311502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4E93BE74-994C-4A19-A7A6-D1BA7D4A98DF}"/>
                  </a:ext>
                </a:extLst>
              </p:cNvPr>
              <p:cNvSpPr txBox="1"/>
              <p:nvPr/>
            </p:nvSpPr>
            <p:spPr>
              <a:xfrm>
                <a:off x="2009471" y="4193986"/>
                <a:ext cx="639470" cy="3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93BE74-994C-4A19-A7A6-D1BA7D4A9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71" y="4193986"/>
                <a:ext cx="639470" cy="315343"/>
              </a:xfrm>
              <a:prstGeom prst="rect">
                <a:avLst/>
              </a:prstGeom>
              <a:blipFill>
                <a:blip r:embed="rId8"/>
                <a:stretch>
                  <a:fillRect l="-5714" r="-1905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1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xmlns="" id="{20DCB0F4-EDB8-439F-B662-10B6552BA2C9}"/>
              </a:ext>
            </a:extLst>
          </p:cNvPr>
          <p:cNvCxnSpPr>
            <a:cxnSpLocks/>
            <a:stCxn id="204" idx="0"/>
          </p:cNvCxnSpPr>
          <p:nvPr/>
        </p:nvCxnSpPr>
        <p:spPr>
          <a:xfrm flipH="1" flipV="1">
            <a:off x="1733310" y="3663922"/>
            <a:ext cx="15869" cy="3041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BFE3CF-A74E-456C-A92D-C5EC1607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484" y="305803"/>
            <a:ext cx="4070849" cy="732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7C02A-9181-4BC4-A1E0-E7B41837CE6A}"/>
              </a:ext>
            </a:extLst>
          </p:cNvPr>
          <p:cNvSpPr/>
          <p:nvPr/>
        </p:nvSpPr>
        <p:spPr>
          <a:xfrm>
            <a:off x="222716" y="205358"/>
            <a:ext cx="199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Conexión Infrarroja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20A26AF6-615D-421E-BB2C-6F651F92E39B}"/>
              </a:ext>
            </a:extLst>
          </p:cNvPr>
          <p:cNvSpPr/>
          <p:nvPr/>
        </p:nvSpPr>
        <p:spPr>
          <a:xfrm>
            <a:off x="735279" y="1237032"/>
            <a:ext cx="2849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400" dirty="0"/>
              <a:t>Convertidor Voltaje a Corriente</a:t>
            </a:r>
            <a:br>
              <a:rPr lang="es-CR" sz="1400" dirty="0"/>
            </a:br>
            <a:r>
              <a:rPr lang="es-CR" sz="1400" dirty="0"/>
              <a:t>(Amplificador de </a:t>
            </a:r>
            <a:r>
              <a:rPr lang="es-CR" sz="1400" dirty="0" err="1"/>
              <a:t>Transconductancia</a:t>
            </a:r>
            <a:r>
              <a:rPr lang="es-CR" sz="1400" dirty="0"/>
              <a:t>)</a:t>
            </a:r>
            <a:endParaRPr lang="en-US" sz="1400" dirty="0"/>
          </a:p>
        </p:txBody>
      </p:sp>
      <p:grpSp>
        <p:nvGrpSpPr>
          <p:cNvPr id="7" name="Group 89">
            <a:extLst>
              <a:ext uri="{FF2B5EF4-FFF2-40B4-BE49-F238E27FC236}">
                <a16:creationId xmlns:a16="http://schemas.microsoft.com/office/drawing/2014/main" xmlns="" id="{38925128-900B-49A9-94C6-D32AD2E85FD8}"/>
              </a:ext>
            </a:extLst>
          </p:cNvPr>
          <p:cNvGrpSpPr/>
          <p:nvPr/>
        </p:nvGrpSpPr>
        <p:grpSpPr>
          <a:xfrm>
            <a:off x="1937039" y="2576655"/>
            <a:ext cx="1933963" cy="915987"/>
            <a:chOff x="3248673" y="1037904"/>
            <a:chExt cx="1933963" cy="915987"/>
          </a:xfrm>
        </p:grpSpPr>
        <p:grpSp>
          <p:nvGrpSpPr>
            <p:cNvPr id="112" name="166 Grupo">
              <a:extLst>
                <a:ext uri="{FF2B5EF4-FFF2-40B4-BE49-F238E27FC236}">
                  <a16:creationId xmlns:a16="http://schemas.microsoft.com/office/drawing/2014/main" xmlns="" id="{6A43D004-5B73-4E99-BD32-6A9A8CE45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599" y="1037904"/>
              <a:ext cx="1566862" cy="915987"/>
              <a:chOff x="2000232" y="857232"/>
              <a:chExt cx="1398857" cy="785818"/>
            </a:xfrm>
          </p:grpSpPr>
          <p:sp>
            <p:nvSpPr>
              <p:cNvPr id="126" name="146 Triángulo isósceles">
                <a:extLst>
                  <a:ext uri="{FF2B5EF4-FFF2-40B4-BE49-F238E27FC236}">
                    <a16:creationId xmlns:a16="http://schemas.microsoft.com/office/drawing/2014/main" xmlns="" id="{85F66FC1-3467-453D-AED0-4B1913E8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7" name="148 Conector recto">
                <a:extLst>
                  <a:ext uri="{FF2B5EF4-FFF2-40B4-BE49-F238E27FC236}">
                    <a16:creationId xmlns:a16="http://schemas.microsoft.com/office/drawing/2014/main" xmlns="" id="{077DCC50-2A22-4929-BD8E-2CE115F48608}"/>
                  </a:ext>
                </a:extLst>
              </p:cNvPr>
              <p:cNvCxnSpPr/>
              <p:nvPr/>
            </p:nvCxnSpPr>
            <p:spPr>
              <a:xfrm>
                <a:off x="2000232" y="1071050"/>
                <a:ext cx="286291" cy="2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150 Conector recto">
                <a:extLst>
                  <a:ext uri="{FF2B5EF4-FFF2-40B4-BE49-F238E27FC236}">
                    <a16:creationId xmlns:a16="http://schemas.microsoft.com/office/drawing/2014/main" xmlns="" id="{45E2643C-8F0F-4FF6-96D4-80B8FDC1E730}"/>
                  </a:ext>
                </a:extLst>
              </p:cNvPr>
              <p:cNvCxnSpPr/>
              <p:nvPr/>
            </p:nvCxnSpPr>
            <p:spPr>
              <a:xfrm>
                <a:off x="2000232" y="1429232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165 Conector recto">
                <a:extLst>
                  <a:ext uri="{FF2B5EF4-FFF2-40B4-BE49-F238E27FC236}">
                    <a16:creationId xmlns:a16="http://schemas.microsoft.com/office/drawing/2014/main" xmlns="" id="{83E4EC03-E4E7-4A9B-A4D5-29EDD5D787E1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167 CuadroTexto">
              <a:extLst>
                <a:ext uri="{FF2B5EF4-FFF2-40B4-BE49-F238E27FC236}">
                  <a16:creationId xmlns:a16="http://schemas.microsoft.com/office/drawing/2014/main" xmlns="" id="{D1560E4F-F5F7-4C82-9D5E-CCF7627E2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349" y="149510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+</a:t>
              </a:r>
            </a:p>
          </p:txBody>
        </p:sp>
        <p:sp>
          <p:nvSpPr>
            <p:cNvPr id="114" name="168 CuadroTexto">
              <a:extLst>
                <a:ext uri="{FF2B5EF4-FFF2-40B4-BE49-F238E27FC236}">
                  <a16:creationId xmlns:a16="http://schemas.microsoft.com/office/drawing/2014/main" xmlns="" id="{D058AAEC-79A2-4958-ABE3-768B80CBA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349" y="1037904"/>
              <a:ext cx="2619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3">
                  <a:extLst>
                    <a:ext uri="{FF2B5EF4-FFF2-40B4-BE49-F238E27FC236}">
                      <a16:creationId xmlns:a16="http://schemas.microsoft.com/office/drawing/2014/main" xmlns="" id="{4CF31AAD-092A-41DB-AA94-F47E64502D9D}"/>
                    </a:ext>
                  </a:extLst>
                </p:cNvPr>
                <p:cNvSpPr txBox="1"/>
                <p:nvPr/>
              </p:nvSpPr>
              <p:spPr>
                <a:xfrm>
                  <a:off x="3257361" y="1443361"/>
                  <a:ext cx="3899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15" name="TextBox 93">
                  <a:extLst>
                    <a:ext uri="{FF2B5EF4-FFF2-40B4-BE49-F238E27FC236}">
                      <a16:creationId xmlns:a16="http://schemas.microsoft.com/office/drawing/2014/main" id="{4CF31AAD-092A-41DB-AA94-F47E64502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361" y="1443361"/>
                  <a:ext cx="38997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94">
                  <a:extLst>
                    <a:ext uri="{FF2B5EF4-FFF2-40B4-BE49-F238E27FC236}">
                      <a16:creationId xmlns:a16="http://schemas.microsoft.com/office/drawing/2014/main" xmlns="" id="{E244D6C1-EA9F-4FF8-8FEC-8341A00B15EC}"/>
                    </a:ext>
                  </a:extLst>
                </p:cNvPr>
                <p:cNvSpPr txBox="1"/>
                <p:nvPr/>
              </p:nvSpPr>
              <p:spPr>
                <a:xfrm>
                  <a:off x="4813817" y="1363232"/>
                  <a:ext cx="3688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16" name="TextBox 94">
                  <a:extLst>
                    <a:ext uri="{FF2B5EF4-FFF2-40B4-BE49-F238E27FC236}">
                      <a16:creationId xmlns:a16="http://schemas.microsoft.com/office/drawing/2014/main" id="{E244D6C1-EA9F-4FF8-8FEC-8341A00B1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817" y="1363232"/>
                  <a:ext cx="36881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94">
                  <a:extLst>
                    <a:ext uri="{FF2B5EF4-FFF2-40B4-BE49-F238E27FC236}">
                      <a16:creationId xmlns:a16="http://schemas.microsoft.com/office/drawing/2014/main" xmlns="" id="{75D741B3-BD6F-479D-9ECF-645A1C78DB2B}"/>
                    </a:ext>
                  </a:extLst>
                </p:cNvPr>
                <p:cNvSpPr txBox="1"/>
                <p:nvPr/>
              </p:nvSpPr>
              <p:spPr>
                <a:xfrm>
                  <a:off x="3248673" y="1050136"/>
                  <a:ext cx="3824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41" name="TextBox 94">
                  <a:extLst>
                    <a:ext uri="{FF2B5EF4-FFF2-40B4-BE49-F238E27FC236}">
                      <a16:creationId xmlns:a16="http://schemas.microsoft.com/office/drawing/2014/main" id="{75D741B3-BD6F-479D-9ECF-645A1C78D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673" y="1050136"/>
                  <a:ext cx="38241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7">
                <a:extLst>
                  <a:ext uri="{FF2B5EF4-FFF2-40B4-BE49-F238E27FC236}">
                    <a16:creationId xmlns:a16="http://schemas.microsoft.com/office/drawing/2014/main" xmlns="" id="{D6AF0221-6A22-404B-AF99-BCBA19B4413F}"/>
                  </a:ext>
                </a:extLst>
              </p:cNvPr>
              <p:cNvSpPr/>
              <p:nvPr/>
            </p:nvSpPr>
            <p:spPr>
              <a:xfrm>
                <a:off x="2394789" y="2930889"/>
                <a:ext cx="6818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i="1">
                          <a:latin typeface="Cambria Math"/>
                        </a:rPr>
                        <m:t>𝐿𝑀</m:t>
                      </m:r>
                      <m:r>
                        <a:rPr lang="es-CR" sz="1050" i="1">
                          <a:latin typeface="Cambria Math"/>
                        </a:rPr>
                        <m:t> 741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8" name="Rectangle 87">
                <a:extLst>
                  <a:ext uri="{FF2B5EF4-FFF2-40B4-BE49-F238E27FC236}">
                    <a16:creationId xmlns:a16="http://schemas.microsoft.com/office/drawing/2014/main" id="{D6AF0221-6A22-404B-AF99-BCBA19B44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89" y="2930889"/>
                <a:ext cx="68185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126 Grupo">
            <a:extLst>
              <a:ext uri="{FF2B5EF4-FFF2-40B4-BE49-F238E27FC236}">
                <a16:creationId xmlns:a16="http://schemas.microsoft.com/office/drawing/2014/main" xmlns="" id="{86F583F9-0841-4F95-96E5-7318487FDA93}"/>
              </a:ext>
            </a:extLst>
          </p:cNvPr>
          <p:cNvGrpSpPr>
            <a:grpSpLocks/>
          </p:cNvGrpSpPr>
          <p:nvPr/>
        </p:nvGrpSpPr>
        <p:grpSpPr bwMode="auto">
          <a:xfrm>
            <a:off x="1178555" y="2766110"/>
            <a:ext cx="379078" cy="97028"/>
            <a:chOff x="2428859" y="6033846"/>
            <a:chExt cx="503238" cy="152658"/>
          </a:xfrm>
        </p:grpSpPr>
        <p:sp>
          <p:nvSpPr>
            <p:cNvPr id="72" name="Line 5">
              <a:extLst>
                <a:ext uri="{FF2B5EF4-FFF2-40B4-BE49-F238E27FC236}">
                  <a16:creationId xmlns:a16="http://schemas.microsoft.com/office/drawing/2014/main" xmlns="" id="{2FE50553-49FD-4672-8919-763FAA2B37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3" name="Line 6">
              <a:extLst>
                <a:ext uri="{FF2B5EF4-FFF2-40B4-BE49-F238E27FC236}">
                  <a16:creationId xmlns:a16="http://schemas.microsoft.com/office/drawing/2014/main" xmlns="" id="{B02DDEB1-2465-4E8E-80E1-13FD96FEBA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74" name="Group 7">
              <a:extLst>
                <a:ext uri="{FF2B5EF4-FFF2-40B4-BE49-F238E27FC236}">
                  <a16:creationId xmlns:a16="http://schemas.microsoft.com/office/drawing/2014/main" xmlns="" id="{584554B9-7AF9-42CF-9A19-1B45E33C8EB1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79" name="Line 8">
                <a:extLst>
                  <a:ext uri="{FF2B5EF4-FFF2-40B4-BE49-F238E27FC236}">
                    <a16:creationId xmlns:a16="http://schemas.microsoft.com/office/drawing/2014/main" xmlns="" id="{5A7D0226-5B40-4F9A-B6E7-696B63D48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:a16="http://schemas.microsoft.com/office/drawing/2014/main" xmlns="" id="{9942BB23-C39E-4693-8CF3-00BDBF65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75" name="Line 10">
              <a:extLst>
                <a:ext uri="{FF2B5EF4-FFF2-40B4-BE49-F238E27FC236}">
                  <a16:creationId xmlns:a16="http://schemas.microsoft.com/office/drawing/2014/main" xmlns="" id="{8E81D2F7-6A84-4304-841A-7561A4F7C2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6" name="Line 11">
              <a:extLst>
                <a:ext uri="{FF2B5EF4-FFF2-40B4-BE49-F238E27FC236}">
                  <a16:creationId xmlns:a16="http://schemas.microsoft.com/office/drawing/2014/main" xmlns="" id="{04F8595C-B908-4800-8283-809B4E9E7D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7" name="Line 12">
              <a:extLst>
                <a:ext uri="{FF2B5EF4-FFF2-40B4-BE49-F238E27FC236}">
                  <a16:creationId xmlns:a16="http://schemas.microsoft.com/office/drawing/2014/main" xmlns="" id="{645B6DB4-25B3-4AFF-A96C-44849B849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xmlns="" id="{BFB00C56-9B55-4590-A1E4-AFB73A4088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D74CF47-E573-46B1-98F4-42587AD90AC5}"/>
              </a:ext>
            </a:extLst>
          </p:cNvPr>
          <p:cNvCxnSpPr>
            <a:cxnSpLocks/>
          </p:cNvCxnSpPr>
          <p:nvPr/>
        </p:nvCxnSpPr>
        <p:spPr>
          <a:xfrm flipH="1">
            <a:off x="1499191" y="2828737"/>
            <a:ext cx="636580" cy="49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4">
            <a:extLst>
              <a:ext uri="{FF2B5EF4-FFF2-40B4-BE49-F238E27FC236}">
                <a16:creationId xmlns:a16="http://schemas.microsoft.com/office/drawing/2014/main" xmlns="" id="{5F4A116C-5DF0-47B3-ADD3-CD8260CAC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499" y="2484568"/>
            <a:ext cx="332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/>
              <a:t>R</a:t>
            </a:r>
            <a:endParaRPr lang="el-GR" altLang="es-CR" sz="1400" noProof="1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4E85023-CADB-4ACB-BEB1-BC69C53F7241}"/>
              </a:ext>
            </a:extLst>
          </p:cNvPr>
          <p:cNvGrpSpPr/>
          <p:nvPr/>
        </p:nvGrpSpPr>
        <p:grpSpPr>
          <a:xfrm>
            <a:off x="1607621" y="4411178"/>
            <a:ext cx="262393" cy="170994"/>
            <a:chOff x="9454101" y="1189725"/>
            <a:chExt cx="397565" cy="265365"/>
          </a:xfrm>
          <a:solidFill>
            <a:srgbClr val="FF0000"/>
          </a:solidFill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xmlns="" id="{019A046B-0602-40C3-97BE-4AECC3CCB01D}"/>
                </a:ext>
              </a:extLst>
            </p:cNvPr>
            <p:cNvSpPr/>
            <p:nvPr/>
          </p:nvSpPr>
          <p:spPr>
            <a:xfrm>
              <a:off x="9529011" y="1210198"/>
              <a:ext cx="264694" cy="24489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397590BC-5758-4CE1-98A3-88409F130207}"/>
                </a:ext>
              </a:extLst>
            </p:cNvPr>
            <p:cNvCxnSpPr>
              <a:cxnSpLocks/>
            </p:cNvCxnSpPr>
            <p:nvPr/>
          </p:nvCxnSpPr>
          <p:spPr>
            <a:xfrm>
              <a:off x="9454101" y="1189725"/>
              <a:ext cx="397565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913934E0-CC6E-49C9-9C1F-5B8377E10F57}"/>
              </a:ext>
            </a:extLst>
          </p:cNvPr>
          <p:cNvCxnSpPr>
            <a:cxnSpLocks/>
            <a:stCxn id="116" idx="1"/>
            <a:endCxn id="199" idx="0"/>
          </p:cNvCxnSpPr>
          <p:nvPr/>
        </p:nvCxnSpPr>
        <p:spPr>
          <a:xfrm rot="10800000">
            <a:off x="3041061" y="2315023"/>
            <a:ext cx="461123" cy="725460"/>
          </a:xfrm>
          <a:prstGeom prst="bentConnector3">
            <a:avLst>
              <a:gd name="adj1" fmla="val 82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7B8E4F17-6061-4C05-9A88-CD53EA40BEB1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94672" y="2838627"/>
            <a:ext cx="48391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xmlns="" id="{6911EE41-A3F1-47DD-A454-2E67F712684F}"/>
              </a:ext>
            </a:extLst>
          </p:cNvPr>
          <p:cNvCxnSpPr>
            <a:cxnSpLocks/>
            <a:stCxn id="78" idx="0"/>
            <a:endCxn id="198" idx="1"/>
          </p:cNvCxnSpPr>
          <p:nvPr/>
        </p:nvCxnSpPr>
        <p:spPr>
          <a:xfrm rot="10800000" flipH="1">
            <a:off x="1557604" y="2329675"/>
            <a:ext cx="1104433" cy="494300"/>
          </a:xfrm>
          <a:prstGeom prst="bentConnector5">
            <a:avLst>
              <a:gd name="adj1" fmla="val 28400"/>
              <a:gd name="adj2" fmla="val 50000"/>
              <a:gd name="adj3" fmla="val 282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94">
                <a:extLst>
                  <a:ext uri="{FF2B5EF4-FFF2-40B4-BE49-F238E27FC236}">
                    <a16:creationId xmlns:a16="http://schemas.microsoft.com/office/drawing/2014/main" xmlns="" id="{B0C8FBB8-1B49-4907-A54E-1372BF78AE1C}"/>
                  </a:ext>
                </a:extLst>
              </p:cNvPr>
              <p:cNvSpPr txBox="1"/>
              <p:nvPr/>
            </p:nvSpPr>
            <p:spPr>
              <a:xfrm>
                <a:off x="387426" y="2675113"/>
                <a:ext cx="3521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46" name="TextBox 94">
                <a:extLst>
                  <a:ext uri="{FF2B5EF4-FFF2-40B4-BE49-F238E27FC236}">
                    <a16:creationId xmlns:a16="http://schemas.microsoft.com/office/drawing/2014/main" id="{B0C8FBB8-1B49-4907-A54E-1372BF78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6" y="2675113"/>
                <a:ext cx="3521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xmlns="" id="{6BC4359C-6BA8-45CD-B9EB-E15575521624}"/>
              </a:ext>
            </a:extLst>
          </p:cNvPr>
          <p:cNvCxnSpPr>
            <a:cxnSpLocks/>
            <a:stCxn id="219" idx="1"/>
          </p:cNvCxnSpPr>
          <p:nvPr/>
        </p:nvCxnSpPr>
        <p:spPr>
          <a:xfrm flipV="1">
            <a:off x="1375666" y="3243408"/>
            <a:ext cx="751551" cy="433230"/>
          </a:xfrm>
          <a:prstGeom prst="bentConnector3">
            <a:avLst>
              <a:gd name="adj1" fmla="val 5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316">
            <a:extLst>
              <a:ext uri="{FF2B5EF4-FFF2-40B4-BE49-F238E27FC236}">
                <a16:creationId xmlns:a16="http://schemas.microsoft.com/office/drawing/2014/main" xmlns="" id="{6F467E87-DD65-46F3-AB60-CAB3023BF294}"/>
              </a:ext>
            </a:extLst>
          </p:cNvPr>
          <p:cNvGrpSpPr>
            <a:grpSpLocks/>
          </p:cNvGrpSpPr>
          <p:nvPr/>
        </p:nvGrpSpPr>
        <p:grpSpPr bwMode="auto">
          <a:xfrm>
            <a:off x="735279" y="3802251"/>
            <a:ext cx="277279" cy="180417"/>
            <a:chOff x="4332" y="3113"/>
            <a:chExt cx="272" cy="189"/>
          </a:xfrm>
        </p:grpSpPr>
        <p:sp>
          <p:nvSpPr>
            <p:cNvPr id="154" name="Line 317">
              <a:extLst>
                <a:ext uri="{FF2B5EF4-FFF2-40B4-BE49-F238E27FC236}">
                  <a16:creationId xmlns:a16="http://schemas.microsoft.com/office/drawing/2014/main" xmlns="" id="{82257F41-C8A5-4C78-BAB5-900ACA0EA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55" name="Line 318">
              <a:extLst>
                <a:ext uri="{FF2B5EF4-FFF2-40B4-BE49-F238E27FC236}">
                  <a16:creationId xmlns:a16="http://schemas.microsoft.com/office/drawing/2014/main" xmlns="" id="{DC24FF0D-A481-4498-95E2-217FAC595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56" name="Line 319">
              <a:extLst>
                <a:ext uri="{FF2B5EF4-FFF2-40B4-BE49-F238E27FC236}">
                  <a16:creationId xmlns:a16="http://schemas.microsoft.com/office/drawing/2014/main" xmlns="" id="{961B660E-1B36-4B8B-B702-8BB038138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57" name="Line 320">
              <a:extLst>
                <a:ext uri="{FF2B5EF4-FFF2-40B4-BE49-F238E27FC236}">
                  <a16:creationId xmlns:a16="http://schemas.microsoft.com/office/drawing/2014/main" xmlns="" id="{D75EE9A9-003E-4FA5-A543-530265A83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1922828E-CCB4-4103-BAAB-297F5377F268}"/>
              </a:ext>
            </a:extLst>
          </p:cNvPr>
          <p:cNvGrpSpPr/>
          <p:nvPr/>
        </p:nvGrpSpPr>
        <p:grpSpPr>
          <a:xfrm rot="1450858">
            <a:off x="1928357" y="4239552"/>
            <a:ext cx="212073" cy="293877"/>
            <a:chOff x="4013412" y="1954651"/>
            <a:chExt cx="329708" cy="27633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16E4BCE-4EF9-4511-B3F9-F67C4BAA0670}"/>
                </a:ext>
              </a:extLst>
            </p:cNvPr>
            <p:cNvGrpSpPr/>
            <p:nvPr/>
          </p:nvGrpSpPr>
          <p:grpSpPr>
            <a:xfrm>
              <a:off x="4013412" y="1954651"/>
              <a:ext cx="170122" cy="265814"/>
              <a:chOff x="4136065" y="4311502"/>
              <a:chExt cx="435936" cy="738963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xmlns="" id="{9D33F998-05C4-462B-9E98-417FC69C60D5}"/>
                  </a:ext>
                </a:extLst>
              </p:cNvPr>
              <p:cNvCxnSpPr/>
              <p:nvPr/>
            </p:nvCxnSpPr>
            <p:spPr>
              <a:xfrm flipV="1">
                <a:off x="4136065" y="4710223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xmlns="" id="{DA906028-81FF-478B-A64E-D4132CB45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26" y="4651744"/>
                <a:ext cx="265813" cy="584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F3D22394-D3B5-46B5-BBA6-FD448C3F3F8A}"/>
                  </a:ext>
                </a:extLst>
              </p:cNvPr>
              <p:cNvCxnSpPr/>
              <p:nvPr/>
            </p:nvCxnSpPr>
            <p:spPr>
              <a:xfrm flipV="1">
                <a:off x="4221126" y="4311502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F2523B13-CB3F-4770-9440-50AB512AA4FB}"/>
                </a:ext>
              </a:extLst>
            </p:cNvPr>
            <p:cNvGrpSpPr/>
            <p:nvPr/>
          </p:nvGrpSpPr>
          <p:grpSpPr>
            <a:xfrm>
              <a:off x="4172998" y="1965169"/>
              <a:ext cx="170122" cy="265814"/>
              <a:chOff x="4136065" y="4311502"/>
              <a:chExt cx="435936" cy="738963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05468282-3253-4317-A434-DA494C3F2389}"/>
                  </a:ext>
                </a:extLst>
              </p:cNvPr>
              <p:cNvCxnSpPr/>
              <p:nvPr/>
            </p:nvCxnSpPr>
            <p:spPr>
              <a:xfrm flipV="1">
                <a:off x="4136065" y="4710223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F8A7CD3F-8166-489D-A96C-9936B8B5B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26" y="4651744"/>
                <a:ext cx="265813" cy="584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E1FF9E52-4D80-4F0B-9A8A-2A4D26546AA9}"/>
                  </a:ext>
                </a:extLst>
              </p:cNvPr>
              <p:cNvCxnSpPr/>
              <p:nvPr/>
            </p:nvCxnSpPr>
            <p:spPr>
              <a:xfrm flipV="1">
                <a:off x="4221126" y="4311502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xmlns="" id="{375F5531-57A0-401B-9FE3-A64BB0A7C021}"/>
                  </a:ext>
                </a:extLst>
              </p:cNvPr>
              <p:cNvSpPr txBox="1"/>
              <p:nvPr/>
            </p:nvSpPr>
            <p:spPr>
              <a:xfrm>
                <a:off x="873918" y="4372573"/>
                <a:ext cx="639470" cy="3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5F5531-57A0-401B-9FE3-A64BB0A7C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18" y="4372573"/>
                <a:ext cx="639470" cy="315343"/>
              </a:xfrm>
              <a:prstGeom prst="rect">
                <a:avLst/>
              </a:prstGeom>
              <a:blipFill rotWithShape="1">
                <a:blip r:embed="rId8"/>
                <a:stretch>
                  <a:fillRect l="-4762" r="-2857" b="-1730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126 Grupo">
            <a:extLst>
              <a:ext uri="{FF2B5EF4-FFF2-40B4-BE49-F238E27FC236}">
                <a16:creationId xmlns:a16="http://schemas.microsoft.com/office/drawing/2014/main" xmlns="" id="{B6747438-2C34-4232-A142-87ED2698BF60}"/>
              </a:ext>
            </a:extLst>
          </p:cNvPr>
          <p:cNvGrpSpPr>
            <a:grpSpLocks/>
          </p:cNvGrpSpPr>
          <p:nvPr/>
        </p:nvGrpSpPr>
        <p:grpSpPr bwMode="auto">
          <a:xfrm>
            <a:off x="2662010" y="2257158"/>
            <a:ext cx="379078" cy="97028"/>
            <a:chOff x="2428859" y="6033846"/>
            <a:chExt cx="503238" cy="152658"/>
          </a:xfrm>
        </p:grpSpPr>
        <p:sp>
          <p:nvSpPr>
            <p:cNvPr id="193" name="Line 5">
              <a:extLst>
                <a:ext uri="{FF2B5EF4-FFF2-40B4-BE49-F238E27FC236}">
                  <a16:creationId xmlns:a16="http://schemas.microsoft.com/office/drawing/2014/main" xmlns="" id="{B74A2B87-BFD8-45EE-865C-BAE94DE458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4" name="Line 6">
              <a:extLst>
                <a:ext uri="{FF2B5EF4-FFF2-40B4-BE49-F238E27FC236}">
                  <a16:creationId xmlns:a16="http://schemas.microsoft.com/office/drawing/2014/main" xmlns="" id="{D2216DAE-1BEC-4ABD-9CA1-A7D02AE882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95" name="Group 7">
              <a:extLst>
                <a:ext uri="{FF2B5EF4-FFF2-40B4-BE49-F238E27FC236}">
                  <a16:creationId xmlns:a16="http://schemas.microsoft.com/office/drawing/2014/main" xmlns="" id="{CA86C0A5-736F-4A63-BA68-6373A9411A79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00" name="Line 8">
                <a:extLst>
                  <a:ext uri="{FF2B5EF4-FFF2-40B4-BE49-F238E27FC236}">
                    <a16:creationId xmlns:a16="http://schemas.microsoft.com/office/drawing/2014/main" xmlns="" id="{38AEDFC9-7FD1-4668-A421-359B07F38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01" name="Line 9">
                <a:extLst>
                  <a:ext uri="{FF2B5EF4-FFF2-40B4-BE49-F238E27FC236}">
                    <a16:creationId xmlns:a16="http://schemas.microsoft.com/office/drawing/2014/main" xmlns="" id="{CA0B950D-B1B0-4AD4-A883-410F82D71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96" name="Line 10">
              <a:extLst>
                <a:ext uri="{FF2B5EF4-FFF2-40B4-BE49-F238E27FC236}">
                  <a16:creationId xmlns:a16="http://schemas.microsoft.com/office/drawing/2014/main" xmlns="" id="{EDF52606-56EA-4BC1-850B-0C38FB6CA8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7" name="Line 11">
              <a:extLst>
                <a:ext uri="{FF2B5EF4-FFF2-40B4-BE49-F238E27FC236}">
                  <a16:creationId xmlns:a16="http://schemas.microsoft.com/office/drawing/2014/main" xmlns="" id="{372F3E47-2B48-4210-ADA3-C958BE01E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8" name="Line 12">
              <a:extLst>
                <a:ext uri="{FF2B5EF4-FFF2-40B4-BE49-F238E27FC236}">
                  <a16:creationId xmlns:a16="http://schemas.microsoft.com/office/drawing/2014/main" xmlns="" id="{FB785878-AEEA-4731-81D3-F9DFC226E9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9" name="Line 13">
              <a:extLst>
                <a:ext uri="{FF2B5EF4-FFF2-40B4-BE49-F238E27FC236}">
                  <a16:creationId xmlns:a16="http://schemas.microsoft.com/office/drawing/2014/main" xmlns="" id="{41487351-B25A-4A6F-9A14-0305BD2846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 Box 14">
                <a:extLst>
                  <a:ext uri="{FF2B5EF4-FFF2-40B4-BE49-F238E27FC236}">
                    <a16:creationId xmlns:a16="http://schemas.microsoft.com/office/drawing/2014/main" xmlns="" id="{4553E0B4-4AE2-4741-A2E7-826FA442C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7644" y="1899361"/>
                <a:ext cx="33250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s-CR" sz="1400" i="1" noProof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l-GR" altLang="es-CR" sz="1400" noProof="1"/>
              </a:p>
            </p:txBody>
          </p:sp>
        </mc:Choice>
        <mc:Fallback xmlns="">
          <p:sp>
            <p:nvSpPr>
              <p:cNvPr id="205" name="Text Box 14">
                <a:extLst>
                  <a:ext uri="{FF2B5EF4-FFF2-40B4-BE49-F238E27FC236}">
                    <a16:creationId xmlns:a16="http://schemas.microsoft.com/office/drawing/2014/main" id="{4553E0B4-4AE2-4741-A2E7-826FA442C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7644" y="1899361"/>
                <a:ext cx="33250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 Box 14">
            <a:extLst>
              <a:ext uri="{FF2B5EF4-FFF2-40B4-BE49-F238E27FC236}">
                <a16:creationId xmlns:a16="http://schemas.microsoft.com/office/drawing/2014/main" xmlns="" id="{3677445B-A204-446D-8C91-9721A87F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372" y="3263593"/>
            <a:ext cx="332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/>
              <a:t>R</a:t>
            </a:r>
            <a:endParaRPr lang="el-GR" altLang="es-CR" sz="1400" noProof="1"/>
          </a:p>
        </p:txBody>
      </p:sp>
      <p:grpSp>
        <p:nvGrpSpPr>
          <p:cNvPr id="212" name="126 Grupo">
            <a:extLst>
              <a:ext uri="{FF2B5EF4-FFF2-40B4-BE49-F238E27FC236}">
                <a16:creationId xmlns:a16="http://schemas.microsoft.com/office/drawing/2014/main" xmlns="" id="{E37D71D4-4309-4C78-9C58-AB68948B8996}"/>
              </a:ext>
            </a:extLst>
          </p:cNvPr>
          <p:cNvGrpSpPr>
            <a:grpSpLocks/>
          </p:cNvGrpSpPr>
          <p:nvPr/>
        </p:nvGrpSpPr>
        <p:grpSpPr bwMode="auto">
          <a:xfrm>
            <a:off x="1053960" y="3616250"/>
            <a:ext cx="379078" cy="97028"/>
            <a:chOff x="2428859" y="6033846"/>
            <a:chExt cx="503238" cy="152658"/>
          </a:xfrm>
        </p:grpSpPr>
        <p:sp>
          <p:nvSpPr>
            <p:cNvPr id="213" name="Line 5">
              <a:extLst>
                <a:ext uri="{FF2B5EF4-FFF2-40B4-BE49-F238E27FC236}">
                  <a16:creationId xmlns:a16="http://schemas.microsoft.com/office/drawing/2014/main" xmlns="" id="{92CA75BE-D4E0-4E78-8C4F-F923FD91A5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4" name="Line 6">
              <a:extLst>
                <a:ext uri="{FF2B5EF4-FFF2-40B4-BE49-F238E27FC236}">
                  <a16:creationId xmlns:a16="http://schemas.microsoft.com/office/drawing/2014/main" xmlns="" id="{43868023-BC2E-43DE-9C05-5BAB3A78BC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15" name="Group 7">
              <a:extLst>
                <a:ext uri="{FF2B5EF4-FFF2-40B4-BE49-F238E27FC236}">
                  <a16:creationId xmlns:a16="http://schemas.microsoft.com/office/drawing/2014/main" xmlns="" id="{B6B1CDE6-FA3B-4E7A-BD98-7AF98E87D34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20" name="Line 8">
                <a:extLst>
                  <a:ext uri="{FF2B5EF4-FFF2-40B4-BE49-F238E27FC236}">
                    <a16:creationId xmlns:a16="http://schemas.microsoft.com/office/drawing/2014/main" xmlns="" id="{95FFA731-6760-49B0-8FBE-118492E00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21" name="Line 9">
                <a:extLst>
                  <a:ext uri="{FF2B5EF4-FFF2-40B4-BE49-F238E27FC236}">
                    <a16:creationId xmlns:a16="http://schemas.microsoft.com/office/drawing/2014/main" xmlns="" id="{8D1DF948-6712-4EB6-8437-AC878812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16" name="Line 10">
              <a:extLst>
                <a:ext uri="{FF2B5EF4-FFF2-40B4-BE49-F238E27FC236}">
                  <a16:creationId xmlns:a16="http://schemas.microsoft.com/office/drawing/2014/main" xmlns="" id="{C48BD28B-8CDA-4DFF-B251-63956CD27C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7" name="Line 11">
              <a:extLst>
                <a:ext uri="{FF2B5EF4-FFF2-40B4-BE49-F238E27FC236}">
                  <a16:creationId xmlns:a16="http://schemas.microsoft.com/office/drawing/2014/main" xmlns="" id="{B1F4199E-78A4-46BB-BB89-ED6CA941C9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8" name="Line 12">
              <a:extLst>
                <a:ext uri="{FF2B5EF4-FFF2-40B4-BE49-F238E27FC236}">
                  <a16:creationId xmlns:a16="http://schemas.microsoft.com/office/drawing/2014/main" xmlns="" id="{CCACE81B-43BB-4CC9-AC3E-40E24DE299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9" name="Line 13">
              <a:extLst>
                <a:ext uri="{FF2B5EF4-FFF2-40B4-BE49-F238E27FC236}">
                  <a16:creationId xmlns:a16="http://schemas.microsoft.com/office/drawing/2014/main" xmlns="" id="{6B9D32B0-046A-47A2-9C0F-A09E5341B3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xmlns="" id="{546AA8E6-A15A-42B8-BA5C-10D1C7594492}"/>
              </a:ext>
            </a:extLst>
          </p:cNvPr>
          <p:cNvCxnSpPr>
            <a:cxnSpLocks/>
            <a:endCxn id="218" idx="1"/>
          </p:cNvCxnSpPr>
          <p:nvPr/>
        </p:nvCxnSpPr>
        <p:spPr>
          <a:xfrm flipV="1">
            <a:off x="866977" y="3688767"/>
            <a:ext cx="187011" cy="118163"/>
          </a:xfrm>
          <a:prstGeom prst="bentConnector3">
            <a:avLst>
              <a:gd name="adj1" fmla="val -12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126 Grupo">
            <a:extLst>
              <a:ext uri="{FF2B5EF4-FFF2-40B4-BE49-F238E27FC236}">
                <a16:creationId xmlns:a16="http://schemas.microsoft.com/office/drawing/2014/main" xmlns="" id="{E458F9D0-9EDE-4BD3-9B9F-949E8382C6A8}"/>
              </a:ext>
            </a:extLst>
          </p:cNvPr>
          <p:cNvGrpSpPr>
            <a:grpSpLocks/>
          </p:cNvGrpSpPr>
          <p:nvPr/>
        </p:nvGrpSpPr>
        <p:grpSpPr bwMode="auto">
          <a:xfrm>
            <a:off x="2513549" y="3619202"/>
            <a:ext cx="379078" cy="97028"/>
            <a:chOff x="2428859" y="6033846"/>
            <a:chExt cx="503238" cy="152658"/>
          </a:xfrm>
        </p:grpSpPr>
        <p:sp>
          <p:nvSpPr>
            <p:cNvPr id="231" name="Line 5">
              <a:extLst>
                <a:ext uri="{FF2B5EF4-FFF2-40B4-BE49-F238E27FC236}">
                  <a16:creationId xmlns:a16="http://schemas.microsoft.com/office/drawing/2014/main" xmlns="" id="{7869D2C8-53A9-41C8-A05E-6723CED243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2" name="Line 6">
              <a:extLst>
                <a:ext uri="{FF2B5EF4-FFF2-40B4-BE49-F238E27FC236}">
                  <a16:creationId xmlns:a16="http://schemas.microsoft.com/office/drawing/2014/main" xmlns="" id="{B81201F6-3BDE-4135-835D-5D31A5AA08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33" name="Group 7">
              <a:extLst>
                <a:ext uri="{FF2B5EF4-FFF2-40B4-BE49-F238E27FC236}">
                  <a16:creationId xmlns:a16="http://schemas.microsoft.com/office/drawing/2014/main" xmlns="" id="{472C1C35-9621-4999-A9F7-518E8EF79D5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38" name="Line 8">
                <a:extLst>
                  <a:ext uri="{FF2B5EF4-FFF2-40B4-BE49-F238E27FC236}">
                    <a16:creationId xmlns:a16="http://schemas.microsoft.com/office/drawing/2014/main" xmlns="" id="{AA57EE0F-FE7D-4DD4-8C57-E7CF7C351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39" name="Line 9">
                <a:extLst>
                  <a:ext uri="{FF2B5EF4-FFF2-40B4-BE49-F238E27FC236}">
                    <a16:creationId xmlns:a16="http://schemas.microsoft.com/office/drawing/2014/main" xmlns="" id="{D0AFD8FC-DBFA-44A8-8436-78E2CED8D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34" name="Line 10">
              <a:extLst>
                <a:ext uri="{FF2B5EF4-FFF2-40B4-BE49-F238E27FC236}">
                  <a16:creationId xmlns:a16="http://schemas.microsoft.com/office/drawing/2014/main" xmlns="" id="{80E4E6FB-D01A-40E0-A01C-8E97FFC2B4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5" name="Line 11">
              <a:extLst>
                <a:ext uri="{FF2B5EF4-FFF2-40B4-BE49-F238E27FC236}">
                  <a16:creationId xmlns:a16="http://schemas.microsoft.com/office/drawing/2014/main" xmlns="" id="{D46209C9-15B2-4823-9C99-3D0C8DFB79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6" name="Line 12">
              <a:extLst>
                <a:ext uri="{FF2B5EF4-FFF2-40B4-BE49-F238E27FC236}">
                  <a16:creationId xmlns:a16="http://schemas.microsoft.com/office/drawing/2014/main" xmlns="" id="{EA05C9A9-2292-4222-960F-938D383815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7" name="Line 13">
              <a:extLst>
                <a:ext uri="{FF2B5EF4-FFF2-40B4-BE49-F238E27FC236}">
                  <a16:creationId xmlns:a16="http://schemas.microsoft.com/office/drawing/2014/main" xmlns="" id="{ECF22622-7A61-4B20-95DC-26A32C350F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xmlns="" id="{C790DB82-E43B-46FA-B12F-F5B8CA815075}"/>
              </a:ext>
            </a:extLst>
          </p:cNvPr>
          <p:cNvCxnSpPr>
            <a:cxnSpLocks/>
            <a:stCxn id="126" idx="0"/>
            <a:endCxn id="237" idx="1"/>
          </p:cNvCxnSpPr>
          <p:nvPr/>
        </p:nvCxnSpPr>
        <p:spPr>
          <a:xfrm flipH="1">
            <a:off x="2835255" y="3034650"/>
            <a:ext cx="519197" cy="644940"/>
          </a:xfrm>
          <a:prstGeom prst="bentConnector3">
            <a:avLst>
              <a:gd name="adj1" fmla="val -198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xmlns="" id="{1BF75633-8AE3-42FB-9859-849A015F9A5C}"/>
              </a:ext>
            </a:extLst>
          </p:cNvPr>
          <p:cNvCxnSpPr>
            <a:cxnSpLocks/>
            <a:stCxn id="236" idx="0"/>
          </p:cNvCxnSpPr>
          <p:nvPr/>
        </p:nvCxnSpPr>
        <p:spPr>
          <a:xfrm flipH="1" flipV="1">
            <a:off x="1544054" y="3680472"/>
            <a:ext cx="1026867" cy="87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 Box 14">
                <a:extLst>
                  <a:ext uri="{FF2B5EF4-FFF2-40B4-BE49-F238E27FC236}">
                    <a16:creationId xmlns:a16="http://schemas.microsoft.com/office/drawing/2014/main" xmlns="" id="{6ECE96D8-EA99-4B2E-8D1C-26F2FA76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3006" y="3738536"/>
                <a:ext cx="33250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s-CR" sz="1400" i="1" noProof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l-GR" altLang="es-CR" sz="1400" noProof="1"/>
              </a:p>
            </p:txBody>
          </p:sp>
        </mc:Choice>
        <mc:Fallback xmlns="">
          <p:sp>
            <p:nvSpPr>
              <p:cNvPr id="254" name="Text Box 14">
                <a:extLst>
                  <a:ext uri="{FF2B5EF4-FFF2-40B4-BE49-F238E27FC236}">
                    <a16:creationId xmlns:a16="http://schemas.microsoft.com/office/drawing/2014/main" id="{6ECE96D8-EA99-4B2E-8D1C-26F2FA76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006" y="3738536"/>
                <a:ext cx="33250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E5E0A1A-832E-4652-992C-6B8D3A5E4FEC}"/>
              </a:ext>
            </a:extLst>
          </p:cNvPr>
          <p:cNvGrpSpPr/>
          <p:nvPr/>
        </p:nvGrpSpPr>
        <p:grpSpPr>
          <a:xfrm>
            <a:off x="6137093" y="1394882"/>
            <a:ext cx="3135723" cy="2776008"/>
            <a:chOff x="6137093" y="1394882"/>
            <a:chExt cx="3135723" cy="277600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9A867EA1-2177-48CB-961A-0B07E0FDB0F5}"/>
                </a:ext>
              </a:extLst>
            </p:cNvPr>
            <p:cNvSpPr/>
            <p:nvPr/>
          </p:nvSpPr>
          <p:spPr>
            <a:xfrm>
              <a:off x="6137093" y="1394882"/>
              <a:ext cx="26563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R" sz="1400" dirty="0"/>
                <a:t>Convertidor Corriente a Voltaje</a:t>
              </a:r>
              <a:br>
                <a:rPr lang="es-CR" sz="1400" dirty="0"/>
              </a:br>
              <a:r>
                <a:rPr lang="es-CR" sz="1400" dirty="0"/>
                <a:t>(Amplificador de </a:t>
              </a:r>
              <a:r>
                <a:rPr lang="es-CR" sz="1400" dirty="0" err="1"/>
                <a:t>Transresistencia</a:t>
              </a:r>
              <a:r>
                <a:rPr lang="es-CR" sz="1400" dirty="0"/>
                <a:t>)</a:t>
              </a:r>
              <a:endParaRPr lang="en-US" sz="1400" dirty="0"/>
            </a:p>
          </p:txBody>
        </p:sp>
        <p:grpSp>
          <p:nvGrpSpPr>
            <p:cNvPr id="100" name="Group 89">
              <a:extLst>
                <a:ext uri="{FF2B5EF4-FFF2-40B4-BE49-F238E27FC236}">
                  <a16:creationId xmlns:a16="http://schemas.microsoft.com/office/drawing/2014/main" xmlns="" id="{FF793D3C-355B-4619-A697-36C30765CB59}"/>
                </a:ext>
              </a:extLst>
            </p:cNvPr>
            <p:cNvGrpSpPr/>
            <p:nvPr/>
          </p:nvGrpSpPr>
          <p:grpSpPr>
            <a:xfrm>
              <a:off x="7338853" y="2734505"/>
              <a:ext cx="1933963" cy="915987"/>
              <a:chOff x="3248673" y="1037904"/>
              <a:chExt cx="1933963" cy="915987"/>
            </a:xfrm>
          </p:grpSpPr>
          <p:grpSp>
            <p:nvGrpSpPr>
              <p:cNvPr id="101" name="166 Grupo">
                <a:extLst>
                  <a:ext uri="{FF2B5EF4-FFF2-40B4-BE49-F238E27FC236}">
                    <a16:creationId xmlns:a16="http://schemas.microsoft.com/office/drawing/2014/main" xmlns="" id="{552BF4AA-D786-43CB-BD9D-8B9E5F3F8C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5599" y="1037904"/>
                <a:ext cx="1566862" cy="915987"/>
                <a:chOff x="2000232" y="857232"/>
                <a:chExt cx="1398857" cy="785818"/>
              </a:xfrm>
            </p:grpSpPr>
            <p:sp>
              <p:nvSpPr>
                <p:cNvPr id="107" name="146 Triángulo isósceles">
                  <a:extLst>
                    <a:ext uri="{FF2B5EF4-FFF2-40B4-BE49-F238E27FC236}">
                      <a16:creationId xmlns:a16="http://schemas.microsoft.com/office/drawing/2014/main" xmlns="" id="{66ABF0AA-3056-469D-978C-5C37DEB85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08" name="148 Conector recto">
                  <a:extLst>
                    <a:ext uri="{FF2B5EF4-FFF2-40B4-BE49-F238E27FC236}">
                      <a16:creationId xmlns:a16="http://schemas.microsoft.com/office/drawing/2014/main" xmlns="" id="{0E550A6C-1D1D-4B21-967F-786495327590}"/>
                    </a:ext>
                  </a:extLst>
                </p:cNvPr>
                <p:cNvCxnSpPr/>
                <p:nvPr/>
              </p:nvCxnSpPr>
              <p:spPr>
                <a:xfrm>
                  <a:off x="2000232" y="1071050"/>
                  <a:ext cx="286291" cy="2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150 Conector recto">
                  <a:extLst>
                    <a:ext uri="{FF2B5EF4-FFF2-40B4-BE49-F238E27FC236}">
                      <a16:creationId xmlns:a16="http://schemas.microsoft.com/office/drawing/2014/main" xmlns="" id="{BF158F11-858D-460A-B86F-74C5D52442ED}"/>
                    </a:ext>
                  </a:extLst>
                </p:cNvPr>
                <p:cNvCxnSpPr/>
                <p:nvPr/>
              </p:nvCxnSpPr>
              <p:spPr>
                <a:xfrm>
                  <a:off x="2000232" y="1429232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165 Conector recto">
                  <a:extLst>
                    <a:ext uri="{FF2B5EF4-FFF2-40B4-BE49-F238E27FC236}">
                      <a16:creationId xmlns:a16="http://schemas.microsoft.com/office/drawing/2014/main" xmlns="" id="{6F273B21-AC0D-4A19-9781-FC7190051E7F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167 CuadroTexto">
                <a:extLst>
                  <a:ext uri="{FF2B5EF4-FFF2-40B4-BE49-F238E27FC236}">
                    <a16:creationId xmlns:a16="http://schemas.microsoft.com/office/drawing/2014/main" xmlns="" id="{4B51BCC8-F355-4E05-BA50-03042C2FB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49510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103" name="168 CuadroTexto">
                <a:extLst>
                  <a:ext uri="{FF2B5EF4-FFF2-40B4-BE49-F238E27FC236}">
                    <a16:creationId xmlns:a16="http://schemas.microsoft.com/office/drawing/2014/main" xmlns="" id="{5B5A6A75-748C-48D3-AB42-AC8B3E3BC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349" y="1037904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93">
                    <a:extLst>
                      <a:ext uri="{FF2B5EF4-FFF2-40B4-BE49-F238E27FC236}">
                        <a16:creationId xmlns:a16="http://schemas.microsoft.com/office/drawing/2014/main" xmlns="" id="{A0D0F845-CD3D-46C9-8D2E-65E06D13D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361" y="1443361"/>
                    <a:ext cx="38997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4" name="TextBox 93">
                    <a:extLst>
                      <a:ext uri="{FF2B5EF4-FFF2-40B4-BE49-F238E27FC236}">
                        <a16:creationId xmlns:a16="http://schemas.microsoft.com/office/drawing/2014/main" id="{A0D0F845-CD3D-46C9-8D2E-65E06D13D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7361" y="1443361"/>
                    <a:ext cx="38997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94">
                    <a:extLst>
                      <a:ext uri="{FF2B5EF4-FFF2-40B4-BE49-F238E27FC236}">
                        <a16:creationId xmlns:a16="http://schemas.microsoft.com/office/drawing/2014/main" xmlns="" id="{0BA3AE16-8791-4C3D-B66F-AAE8EDC503CF}"/>
                      </a:ext>
                    </a:extLst>
                  </p:cNvPr>
                  <p:cNvSpPr txBox="1"/>
                  <p:nvPr/>
                </p:nvSpPr>
                <p:spPr>
                  <a:xfrm>
                    <a:off x="4813817" y="1363232"/>
                    <a:ext cx="3688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5" name="TextBox 94">
                    <a:extLst>
                      <a:ext uri="{FF2B5EF4-FFF2-40B4-BE49-F238E27FC236}">
                        <a16:creationId xmlns:a16="http://schemas.microsoft.com/office/drawing/2014/main" id="{0BA3AE16-8791-4C3D-B66F-AAE8EDC503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817" y="1363232"/>
                    <a:ext cx="36881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94">
                    <a:extLst>
                      <a:ext uri="{FF2B5EF4-FFF2-40B4-BE49-F238E27FC236}">
                        <a16:creationId xmlns:a16="http://schemas.microsoft.com/office/drawing/2014/main" xmlns="" id="{96AED23E-74A5-427E-8727-7A9A49FA991D}"/>
                      </a:ext>
                    </a:extLst>
                  </p:cNvPr>
                  <p:cNvSpPr txBox="1"/>
                  <p:nvPr/>
                </p:nvSpPr>
                <p:spPr>
                  <a:xfrm>
                    <a:off x="3248673" y="1050136"/>
                    <a:ext cx="3824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06" name="TextBox 94">
                    <a:extLst>
                      <a:ext uri="{FF2B5EF4-FFF2-40B4-BE49-F238E27FC236}">
                        <a16:creationId xmlns:a16="http://schemas.microsoft.com/office/drawing/2014/main" id="{96AED23E-74A5-427E-8727-7A9A49FA99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8673" y="1050136"/>
                    <a:ext cx="38241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87">
                  <a:extLst>
                    <a:ext uri="{FF2B5EF4-FFF2-40B4-BE49-F238E27FC236}">
                      <a16:creationId xmlns:a16="http://schemas.microsoft.com/office/drawing/2014/main" xmlns="" id="{8D84BAA9-627E-4782-BF5E-EC1B2062A4A4}"/>
                    </a:ext>
                  </a:extLst>
                </p:cNvPr>
                <p:cNvSpPr/>
                <p:nvPr/>
              </p:nvSpPr>
              <p:spPr>
                <a:xfrm>
                  <a:off x="7796603" y="3088739"/>
                  <a:ext cx="681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050" i="1">
                            <a:latin typeface="Cambria Math"/>
                          </a:rPr>
                          <m:t>𝐿𝑀</m:t>
                        </m:r>
                        <m:r>
                          <a:rPr lang="es-CR" sz="1050" i="1">
                            <a:latin typeface="Cambria Math"/>
                          </a:rPr>
                          <m:t> 741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111" name="Rectangle 87">
                  <a:extLst>
                    <a:ext uri="{FF2B5EF4-FFF2-40B4-BE49-F238E27FC236}">
                      <a16:creationId xmlns:a16="http://schemas.microsoft.com/office/drawing/2014/main" id="{8D84BAA9-627E-4782-BF5E-EC1B2062A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603" y="3088739"/>
                  <a:ext cx="68185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455E9EC3-8C5A-41F7-9975-047241292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1005" y="2986587"/>
              <a:ext cx="636580" cy="49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xmlns="" id="{1F757EF0-E568-4C7C-8423-B9AFF7F5F967}"/>
                </a:ext>
              </a:extLst>
            </p:cNvPr>
            <p:cNvCxnSpPr>
              <a:cxnSpLocks/>
              <a:stCxn id="105" idx="1"/>
              <a:endCxn id="175" idx="0"/>
            </p:cNvCxnSpPr>
            <p:nvPr/>
          </p:nvCxnSpPr>
          <p:spPr>
            <a:xfrm rot="10800000">
              <a:off x="8442875" y="2472873"/>
              <a:ext cx="461123" cy="725460"/>
            </a:xfrm>
            <a:prstGeom prst="bentConnector3">
              <a:avLst>
                <a:gd name="adj1" fmla="val 82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xmlns="" id="{2812158E-6D06-4357-958F-89D12165F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660" y="2455356"/>
              <a:ext cx="1393423" cy="534322"/>
            </a:xfrm>
            <a:prstGeom prst="bentConnector3">
              <a:avLst>
                <a:gd name="adj1" fmla="val 4368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xmlns="" id="{FFFBE7FC-A9F3-41B6-B0C1-B150B7F0FD8C}"/>
                </a:ext>
              </a:extLst>
            </p:cNvPr>
            <p:cNvCxnSpPr>
              <a:cxnSpLocks/>
              <a:stCxn id="253" idx="1"/>
            </p:cNvCxnSpPr>
            <p:nvPr/>
          </p:nvCxnSpPr>
          <p:spPr>
            <a:xfrm rot="5400000" flipH="1" flipV="1">
              <a:off x="7342566" y="3267592"/>
              <a:ext cx="187979" cy="455307"/>
            </a:xfrm>
            <a:prstGeom prst="bentConnector4">
              <a:avLst>
                <a:gd name="adj1" fmla="val 989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316">
              <a:extLst>
                <a:ext uri="{FF2B5EF4-FFF2-40B4-BE49-F238E27FC236}">
                  <a16:creationId xmlns:a16="http://schemas.microsoft.com/office/drawing/2014/main" xmlns="" id="{5C3A384C-7A9C-4918-84C8-D188994CC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897" y="3307215"/>
              <a:ext cx="277279" cy="180417"/>
              <a:chOff x="4332" y="3113"/>
              <a:chExt cx="272" cy="189"/>
            </a:xfrm>
          </p:grpSpPr>
          <p:sp>
            <p:nvSpPr>
              <p:cNvPr id="145" name="Line 317">
                <a:extLst>
                  <a:ext uri="{FF2B5EF4-FFF2-40B4-BE49-F238E27FC236}">
                    <a16:creationId xmlns:a16="http://schemas.microsoft.com/office/drawing/2014/main" xmlns="" id="{C077321E-3305-4D9A-AAC2-11589C791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48" name="Line 318">
                <a:extLst>
                  <a:ext uri="{FF2B5EF4-FFF2-40B4-BE49-F238E27FC236}">
                    <a16:creationId xmlns:a16="http://schemas.microsoft.com/office/drawing/2014/main" xmlns="" id="{46609DD4-F271-43C3-A946-976A77B31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49" name="Line 319">
                <a:extLst>
                  <a:ext uri="{FF2B5EF4-FFF2-40B4-BE49-F238E27FC236}">
                    <a16:creationId xmlns:a16="http://schemas.microsoft.com/office/drawing/2014/main" xmlns="" id="{7F24DDA4-76F4-4E15-93C0-CAE9CD94B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150" name="Line 320">
                <a:extLst>
                  <a:ext uri="{FF2B5EF4-FFF2-40B4-BE49-F238E27FC236}">
                    <a16:creationId xmlns:a16="http://schemas.microsoft.com/office/drawing/2014/main" xmlns="" id="{25BBBEBD-28C5-4999-B372-79964F17B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xmlns="" id="{68E9FEDD-F80E-4AD7-9A0E-FED708B28208}"/>
                </a:ext>
              </a:extLst>
            </p:cNvPr>
            <p:cNvGrpSpPr/>
            <p:nvPr/>
          </p:nvGrpSpPr>
          <p:grpSpPr>
            <a:xfrm rot="3333226">
              <a:off x="6211337" y="3024505"/>
              <a:ext cx="212073" cy="293877"/>
              <a:chOff x="4013412" y="1954651"/>
              <a:chExt cx="329708" cy="276332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xmlns="" id="{1F3DC8F0-80EF-4866-89D0-1B6C24D0743D}"/>
                  </a:ext>
                </a:extLst>
              </p:cNvPr>
              <p:cNvGrpSpPr/>
              <p:nvPr/>
            </p:nvGrpSpPr>
            <p:grpSpPr>
              <a:xfrm>
                <a:off x="4013412" y="1954651"/>
                <a:ext cx="170122" cy="265814"/>
                <a:chOff x="4136065" y="4311502"/>
                <a:chExt cx="435936" cy="738963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5991D3DC-B7DC-4D22-AF3B-1ECB730DCA0E}"/>
                    </a:ext>
                  </a:extLst>
                </p:cNvPr>
                <p:cNvCxnSpPr/>
                <p:nvPr/>
              </p:nvCxnSpPr>
              <p:spPr>
                <a:xfrm flipV="1">
                  <a:off x="4136065" y="4710223"/>
                  <a:ext cx="350875" cy="3402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364F9560-B3A8-4C85-BD84-20DB622D8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1126" y="4651744"/>
                  <a:ext cx="265813" cy="5847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9ED8F0C9-FB90-42C5-A7F9-5851212E091A}"/>
                    </a:ext>
                  </a:extLst>
                </p:cNvPr>
                <p:cNvCxnSpPr/>
                <p:nvPr/>
              </p:nvCxnSpPr>
              <p:spPr>
                <a:xfrm flipV="1">
                  <a:off x="4221126" y="4311502"/>
                  <a:ext cx="350875" cy="3402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xmlns="" id="{78A40C1F-13F5-4D30-A38A-4B2184D524E6}"/>
                  </a:ext>
                </a:extLst>
              </p:cNvPr>
              <p:cNvGrpSpPr/>
              <p:nvPr/>
            </p:nvGrpSpPr>
            <p:grpSpPr>
              <a:xfrm>
                <a:off x="4172998" y="1965169"/>
                <a:ext cx="170122" cy="265814"/>
                <a:chOff x="4136065" y="4311502"/>
                <a:chExt cx="435936" cy="738963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677409D9-B71A-4FF1-A6D4-3456AD521E20}"/>
                    </a:ext>
                  </a:extLst>
                </p:cNvPr>
                <p:cNvCxnSpPr/>
                <p:nvPr/>
              </p:nvCxnSpPr>
              <p:spPr>
                <a:xfrm flipV="1">
                  <a:off x="4136065" y="4710223"/>
                  <a:ext cx="350875" cy="3402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88FD0A47-368E-4B6F-9E0A-25A7BAA88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1126" y="4651744"/>
                  <a:ext cx="265813" cy="5847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9BFA0A5C-1880-47F7-BD1D-8B3C1F1B0405}"/>
                    </a:ext>
                  </a:extLst>
                </p:cNvPr>
                <p:cNvCxnSpPr/>
                <p:nvPr/>
              </p:nvCxnSpPr>
              <p:spPr>
                <a:xfrm flipV="1">
                  <a:off x="4221126" y="4311502"/>
                  <a:ext cx="350875" cy="3402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="" id="{8B6495D4-0420-433D-B08A-856244F84DCC}"/>
                    </a:ext>
                  </a:extLst>
                </p:cNvPr>
                <p:cNvSpPr txBox="1"/>
                <p:nvPr/>
              </p:nvSpPr>
              <p:spPr>
                <a:xfrm>
                  <a:off x="7796603" y="3986224"/>
                  <a:ext cx="136062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𝐹𝑜𝑡𝑜𝑡𝑟𝑎𝑛𝑠𝑖𝑠𝑡𝑜𝑟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B6495D4-0420-433D-B08A-856244F84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603" y="3986224"/>
                  <a:ext cx="136062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242" r="-89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126 Grupo">
              <a:extLst>
                <a:ext uri="{FF2B5EF4-FFF2-40B4-BE49-F238E27FC236}">
                  <a16:creationId xmlns:a16="http://schemas.microsoft.com/office/drawing/2014/main" xmlns="" id="{BE52AC8F-49AA-42F0-8474-6130B7EAF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3824" y="2415008"/>
              <a:ext cx="379078" cy="97028"/>
              <a:chOff x="2428859" y="6033846"/>
              <a:chExt cx="503238" cy="152658"/>
            </a:xfrm>
          </p:grpSpPr>
          <p:sp>
            <p:nvSpPr>
              <p:cNvPr id="169" name="Line 5">
                <a:extLst>
                  <a:ext uri="{FF2B5EF4-FFF2-40B4-BE49-F238E27FC236}">
                    <a16:creationId xmlns:a16="http://schemas.microsoft.com/office/drawing/2014/main" xmlns="" id="{83A0E4B5-A857-4A23-B755-B082FC92B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0" name="Line 6">
                <a:extLst>
                  <a:ext uri="{FF2B5EF4-FFF2-40B4-BE49-F238E27FC236}">
                    <a16:creationId xmlns:a16="http://schemas.microsoft.com/office/drawing/2014/main" xmlns="" id="{5C713AD0-F692-472A-A593-F6EBE3824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71" name="Group 7">
                <a:extLst>
                  <a:ext uri="{FF2B5EF4-FFF2-40B4-BE49-F238E27FC236}">
                    <a16:creationId xmlns:a16="http://schemas.microsoft.com/office/drawing/2014/main" xmlns="" id="{2872144E-AA5F-4F5D-A5E5-261AAC8B79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76" name="Line 8">
                  <a:extLst>
                    <a:ext uri="{FF2B5EF4-FFF2-40B4-BE49-F238E27FC236}">
                      <a16:creationId xmlns:a16="http://schemas.microsoft.com/office/drawing/2014/main" xmlns="" id="{176F5BFD-F6FE-4573-A65F-FE5A60596C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77" name="Line 9">
                  <a:extLst>
                    <a:ext uri="{FF2B5EF4-FFF2-40B4-BE49-F238E27FC236}">
                      <a16:creationId xmlns:a16="http://schemas.microsoft.com/office/drawing/2014/main" xmlns="" id="{08D737F8-B974-489E-8F4F-29458C455F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172" name="Line 10">
                <a:extLst>
                  <a:ext uri="{FF2B5EF4-FFF2-40B4-BE49-F238E27FC236}">
                    <a16:creationId xmlns:a16="http://schemas.microsoft.com/office/drawing/2014/main" xmlns="" id="{0835766F-26A5-494D-B110-411C19EAD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3" name="Line 11">
                <a:extLst>
                  <a:ext uri="{FF2B5EF4-FFF2-40B4-BE49-F238E27FC236}">
                    <a16:creationId xmlns:a16="http://schemas.microsoft.com/office/drawing/2014/main" xmlns="" id="{12EE9FC3-9F71-4EBE-A1AE-4B9DD9F59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4" name="Line 12">
                <a:extLst>
                  <a:ext uri="{FF2B5EF4-FFF2-40B4-BE49-F238E27FC236}">
                    <a16:creationId xmlns:a16="http://schemas.microsoft.com/office/drawing/2014/main" xmlns="" id="{9F56CAC4-9EF6-4036-BED9-79DCE07CE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75" name="Line 13">
                <a:extLst>
                  <a:ext uri="{FF2B5EF4-FFF2-40B4-BE49-F238E27FC236}">
                    <a16:creationId xmlns:a16="http://schemas.microsoft.com/office/drawing/2014/main" xmlns="" id="{DCEF09D1-6FFB-402D-8DBA-09EE8CB2B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4">
                  <a:extLst>
                    <a:ext uri="{FF2B5EF4-FFF2-40B4-BE49-F238E27FC236}">
                      <a16:creationId xmlns:a16="http://schemas.microsoft.com/office/drawing/2014/main" xmlns="" id="{7EFA455B-3420-4C72-B10D-E3345DD87D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59458" y="2057211"/>
                  <a:ext cx="33250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s-CR" sz="1400" i="1" noProof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l-GR" altLang="es-CR" sz="1400" noProof="1"/>
                </a:p>
              </p:txBody>
            </p:sp>
          </mc:Choice>
          <mc:Fallback xmlns="">
            <p:sp>
              <p:nvSpPr>
                <p:cNvPr id="178" name="Text Box 14">
                  <a:extLst>
                    <a:ext uri="{FF2B5EF4-FFF2-40B4-BE49-F238E27FC236}">
                      <a16:creationId xmlns:a16="http://schemas.microsoft.com/office/drawing/2014/main" id="{7EFA455B-3420-4C72-B10D-E3345DD87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59458" y="2057211"/>
                  <a:ext cx="332503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Group 316">
              <a:extLst>
                <a:ext uri="{FF2B5EF4-FFF2-40B4-BE49-F238E27FC236}">
                  <a16:creationId xmlns:a16="http://schemas.microsoft.com/office/drawing/2014/main" xmlns="" id="{7E4D752A-98E7-47B2-8F12-A9B9B533C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0262" y="3589235"/>
              <a:ext cx="277279" cy="180417"/>
              <a:chOff x="4332" y="3113"/>
              <a:chExt cx="272" cy="189"/>
            </a:xfrm>
          </p:grpSpPr>
          <p:sp>
            <p:nvSpPr>
              <p:cNvPr id="250" name="Line 317">
                <a:extLst>
                  <a:ext uri="{FF2B5EF4-FFF2-40B4-BE49-F238E27FC236}">
                    <a16:creationId xmlns:a16="http://schemas.microsoft.com/office/drawing/2014/main" xmlns="" id="{5824912F-F980-46ED-895A-F0B912A80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251" name="Line 318">
                <a:extLst>
                  <a:ext uri="{FF2B5EF4-FFF2-40B4-BE49-F238E27FC236}">
                    <a16:creationId xmlns:a16="http://schemas.microsoft.com/office/drawing/2014/main" xmlns="" id="{BA3DA39E-22EB-4315-A0A5-D8DB6E542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252" name="Line 319">
                <a:extLst>
                  <a:ext uri="{FF2B5EF4-FFF2-40B4-BE49-F238E27FC236}">
                    <a16:creationId xmlns:a16="http://schemas.microsoft.com/office/drawing/2014/main" xmlns="" id="{8D877EC7-D8BA-4780-91D6-793265990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253" name="Line 320">
                <a:extLst>
                  <a:ext uri="{FF2B5EF4-FFF2-40B4-BE49-F238E27FC236}">
                    <a16:creationId xmlns:a16="http://schemas.microsoft.com/office/drawing/2014/main" xmlns="" id="{A2104F57-074F-4037-A6E1-F79F5A8BC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5EE5F6CD-9578-4835-8A7D-032AE2957237}"/>
                </a:ext>
              </a:extLst>
            </p:cNvPr>
            <p:cNvGrpSpPr/>
            <p:nvPr/>
          </p:nvGrpSpPr>
          <p:grpSpPr>
            <a:xfrm>
              <a:off x="6544493" y="3000887"/>
              <a:ext cx="158306" cy="288308"/>
              <a:chOff x="7272654" y="4302634"/>
              <a:chExt cx="565194" cy="1141236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xmlns="" id="{37FC2C9F-CEE4-411B-B861-C3C3370D5B1F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8C90C082-7F80-412D-AE18-2CCA951FB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xmlns="" id="{8B36FF9B-EAE4-4395-8F86-856BD765E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126 Grupo">
            <a:extLst>
              <a:ext uri="{FF2B5EF4-FFF2-40B4-BE49-F238E27FC236}">
                <a16:creationId xmlns:a16="http://schemas.microsoft.com/office/drawing/2014/main" xmlns="" id="{E37D71D4-4309-4C78-9C58-AB68948B899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511518" y="4147799"/>
            <a:ext cx="456623" cy="97028"/>
            <a:chOff x="2325916" y="6033846"/>
            <a:chExt cx="606181" cy="152658"/>
          </a:xfrm>
        </p:grpSpPr>
        <p:sp>
          <p:nvSpPr>
            <p:cNvPr id="168" name="Line 5">
              <a:extLst>
                <a:ext uri="{FF2B5EF4-FFF2-40B4-BE49-F238E27FC236}">
                  <a16:creationId xmlns:a16="http://schemas.microsoft.com/office/drawing/2014/main" xmlns="" id="{92CA75BE-D4E0-4E78-8C4F-F923FD91A5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81" name="Line 6">
              <a:extLst>
                <a:ext uri="{FF2B5EF4-FFF2-40B4-BE49-F238E27FC236}">
                  <a16:creationId xmlns:a16="http://schemas.microsoft.com/office/drawing/2014/main" xmlns="" id="{43868023-BC2E-43DE-9C05-5BAB3A78BC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82" name="Group 7">
              <a:extLst>
                <a:ext uri="{FF2B5EF4-FFF2-40B4-BE49-F238E27FC236}">
                  <a16:creationId xmlns:a16="http://schemas.microsoft.com/office/drawing/2014/main" xmlns="" id="{B6B1CDE6-FA3B-4E7A-BD98-7AF98E87D34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06" name="Line 8">
                <a:extLst>
                  <a:ext uri="{FF2B5EF4-FFF2-40B4-BE49-F238E27FC236}">
                    <a16:creationId xmlns:a16="http://schemas.microsoft.com/office/drawing/2014/main" xmlns="" id="{95FFA731-6760-49B0-8FBE-118492E00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07" name="Line 9">
                <a:extLst>
                  <a:ext uri="{FF2B5EF4-FFF2-40B4-BE49-F238E27FC236}">
                    <a16:creationId xmlns:a16="http://schemas.microsoft.com/office/drawing/2014/main" xmlns="" id="{8D1DF948-6712-4EB6-8437-AC878812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91" name="Line 10">
              <a:extLst>
                <a:ext uri="{FF2B5EF4-FFF2-40B4-BE49-F238E27FC236}">
                  <a16:creationId xmlns:a16="http://schemas.microsoft.com/office/drawing/2014/main" xmlns="" id="{C48BD28B-8CDA-4DFF-B251-63956CD27C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02" name="Line 11">
              <a:extLst>
                <a:ext uri="{FF2B5EF4-FFF2-40B4-BE49-F238E27FC236}">
                  <a16:creationId xmlns:a16="http://schemas.microsoft.com/office/drawing/2014/main" xmlns="" id="{B1F4199E-78A4-46BB-BB89-ED6CA941C9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03" name="Line 12">
              <a:extLst>
                <a:ext uri="{FF2B5EF4-FFF2-40B4-BE49-F238E27FC236}">
                  <a16:creationId xmlns:a16="http://schemas.microsoft.com/office/drawing/2014/main" xmlns="" id="{CCACE81B-43BB-4CC9-AC3E-40E24DE299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15513" y="6059040"/>
              <a:ext cx="0" cy="179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04" name="Line 13">
              <a:extLst>
                <a:ext uri="{FF2B5EF4-FFF2-40B4-BE49-F238E27FC236}">
                  <a16:creationId xmlns:a16="http://schemas.microsoft.com/office/drawing/2014/main" xmlns="" id="{6B9D32B0-046A-47A2-9C0F-A09E5341B3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257" name="Group 316">
            <a:extLst>
              <a:ext uri="{FF2B5EF4-FFF2-40B4-BE49-F238E27FC236}">
                <a16:creationId xmlns:a16="http://schemas.microsoft.com/office/drawing/2014/main" xmlns="" id="{4EDE4767-B0FE-4502-B864-6936590F8DA8}"/>
              </a:ext>
            </a:extLst>
          </p:cNvPr>
          <p:cNvGrpSpPr>
            <a:grpSpLocks/>
          </p:cNvGrpSpPr>
          <p:nvPr/>
        </p:nvGrpSpPr>
        <p:grpSpPr bwMode="auto">
          <a:xfrm>
            <a:off x="1607621" y="4582555"/>
            <a:ext cx="277279" cy="259648"/>
            <a:chOff x="4332" y="3030"/>
            <a:chExt cx="272" cy="272"/>
          </a:xfrm>
        </p:grpSpPr>
        <p:sp>
          <p:nvSpPr>
            <p:cNvPr id="261" name="Line 320">
              <a:extLst>
                <a:ext uri="{FF2B5EF4-FFF2-40B4-BE49-F238E27FC236}">
                  <a16:creationId xmlns:a16="http://schemas.microsoft.com/office/drawing/2014/main" xmlns="" id="{30027823-5C1D-4FD6-B3A4-7ED45A03C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030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58" name="Line 317">
              <a:extLst>
                <a:ext uri="{FF2B5EF4-FFF2-40B4-BE49-F238E27FC236}">
                  <a16:creationId xmlns:a16="http://schemas.microsoft.com/office/drawing/2014/main" xmlns="" id="{0DAE074B-88CE-49EF-81F7-86A2688BA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59" name="Line 318">
              <a:extLst>
                <a:ext uri="{FF2B5EF4-FFF2-40B4-BE49-F238E27FC236}">
                  <a16:creationId xmlns:a16="http://schemas.microsoft.com/office/drawing/2014/main" xmlns="" id="{794A3437-D00C-4E3A-8DBB-A79CDE71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60" name="Line 319">
              <a:extLst>
                <a:ext uri="{FF2B5EF4-FFF2-40B4-BE49-F238E27FC236}">
                  <a16:creationId xmlns:a16="http://schemas.microsoft.com/office/drawing/2014/main" xmlns="" id="{5761BBBE-F343-4C2E-BF8B-5ECAEAA8F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 Box 14">
                <a:extLst>
                  <a:ext uri="{FF2B5EF4-FFF2-40B4-BE49-F238E27FC236}">
                    <a16:creationId xmlns:a16="http://schemas.microsoft.com/office/drawing/2014/main" xmlns="" id="{6ECE96D8-EA99-4B2E-8D1C-26F2FA76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739" y="3894771"/>
                <a:ext cx="33250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s-CR" sz="1400" i="1" noProof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altLang="es-CR" sz="1400" b="0" i="1" noProof="1" smtClean="0">
                              <a:latin typeface="Cambria Math"/>
                            </a:rPr>
                            <m:t>𝐿𝑒𝑑</m:t>
                          </m:r>
                        </m:sub>
                      </m:sSub>
                    </m:oMath>
                  </m:oMathPara>
                </a14:m>
                <a:endParaRPr lang="el-GR" altLang="es-CR" sz="1400" noProof="1"/>
              </a:p>
            </p:txBody>
          </p:sp>
        </mc:Choice>
        <mc:Fallback xmlns="">
          <p:sp>
            <p:nvSpPr>
              <p:cNvPr id="209" name="Text 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ECE96D8-EA99-4B2E-8D1C-26F2FA76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8739" y="3894771"/>
                <a:ext cx="332503" cy="307777"/>
              </a:xfrm>
              <a:prstGeom prst="rect">
                <a:avLst/>
              </a:prstGeom>
              <a:blipFill rotWithShape="1">
                <a:blip r:embed="rId15"/>
                <a:stretch>
                  <a:fillRect r="-40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80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xmlns="" id="{20DCB0F4-EDB8-439F-B662-10B6552BA2C9}"/>
              </a:ext>
            </a:extLst>
          </p:cNvPr>
          <p:cNvCxnSpPr>
            <a:cxnSpLocks/>
          </p:cNvCxnSpPr>
          <p:nvPr/>
        </p:nvCxnSpPr>
        <p:spPr>
          <a:xfrm flipV="1">
            <a:off x="1743798" y="3677270"/>
            <a:ext cx="1" cy="7871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BFE3CF-A74E-456C-A92D-C5EC1607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484" y="305803"/>
            <a:ext cx="4070849" cy="732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7C02A-9181-4BC4-A1E0-E7B41837CE6A}"/>
              </a:ext>
            </a:extLst>
          </p:cNvPr>
          <p:cNvSpPr/>
          <p:nvPr/>
        </p:nvSpPr>
        <p:spPr>
          <a:xfrm>
            <a:off x="222716" y="205358"/>
            <a:ext cx="199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Conexión Infrarroja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20A26AF6-615D-421E-BB2C-6F651F92E39B}"/>
              </a:ext>
            </a:extLst>
          </p:cNvPr>
          <p:cNvSpPr/>
          <p:nvPr/>
        </p:nvSpPr>
        <p:spPr>
          <a:xfrm>
            <a:off x="735279" y="1237032"/>
            <a:ext cx="2849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400" dirty="0"/>
              <a:t>Convertidor Voltaje a corriente</a:t>
            </a:r>
            <a:br>
              <a:rPr lang="es-CR" sz="1400" dirty="0"/>
            </a:br>
            <a:r>
              <a:rPr lang="es-CR" sz="1400" dirty="0"/>
              <a:t>(Amplificador de </a:t>
            </a:r>
            <a:r>
              <a:rPr lang="es-CR" sz="1400" dirty="0" err="1"/>
              <a:t>Transconductancia</a:t>
            </a:r>
            <a:r>
              <a:rPr lang="es-CR" sz="1400" dirty="0"/>
              <a:t>)</a:t>
            </a:r>
            <a:endParaRPr lang="en-US" sz="1400" dirty="0"/>
          </a:p>
        </p:txBody>
      </p:sp>
      <p:grpSp>
        <p:nvGrpSpPr>
          <p:cNvPr id="7" name="Group 89">
            <a:extLst>
              <a:ext uri="{FF2B5EF4-FFF2-40B4-BE49-F238E27FC236}">
                <a16:creationId xmlns:a16="http://schemas.microsoft.com/office/drawing/2014/main" xmlns="" id="{38925128-900B-49A9-94C6-D32AD2E85FD8}"/>
              </a:ext>
            </a:extLst>
          </p:cNvPr>
          <p:cNvGrpSpPr/>
          <p:nvPr/>
        </p:nvGrpSpPr>
        <p:grpSpPr>
          <a:xfrm>
            <a:off x="1937039" y="2576655"/>
            <a:ext cx="1933963" cy="915987"/>
            <a:chOff x="3248673" y="1037904"/>
            <a:chExt cx="1933963" cy="915987"/>
          </a:xfrm>
        </p:grpSpPr>
        <p:grpSp>
          <p:nvGrpSpPr>
            <p:cNvPr id="112" name="166 Grupo">
              <a:extLst>
                <a:ext uri="{FF2B5EF4-FFF2-40B4-BE49-F238E27FC236}">
                  <a16:creationId xmlns:a16="http://schemas.microsoft.com/office/drawing/2014/main" xmlns="" id="{6A43D004-5B73-4E99-BD32-6A9A8CE45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599" y="1037904"/>
              <a:ext cx="1566862" cy="915987"/>
              <a:chOff x="2000232" y="857232"/>
              <a:chExt cx="1398857" cy="785818"/>
            </a:xfrm>
          </p:grpSpPr>
          <p:sp>
            <p:nvSpPr>
              <p:cNvPr id="126" name="146 Triángulo isósceles">
                <a:extLst>
                  <a:ext uri="{FF2B5EF4-FFF2-40B4-BE49-F238E27FC236}">
                    <a16:creationId xmlns:a16="http://schemas.microsoft.com/office/drawing/2014/main" xmlns="" id="{85F66FC1-3467-453D-AED0-4B1913E8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7773" y="785982"/>
                <a:ext cx="785818" cy="928319"/>
              </a:xfrm>
              <a:prstGeom prst="triangle">
                <a:avLst>
                  <a:gd name="adj" fmla="val 50000"/>
                </a:avLst>
              </a:prstGeom>
              <a:solidFill>
                <a:srgbClr val="DCE6F2"/>
              </a:solidFill>
              <a:ln w="25400" algn="ctr">
                <a:solidFill>
                  <a:srgbClr val="8EB4E3"/>
                </a:solidFill>
                <a:miter lim="800000"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s-E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7" name="148 Conector recto">
                <a:extLst>
                  <a:ext uri="{FF2B5EF4-FFF2-40B4-BE49-F238E27FC236}">
                    <a16:creationId xmlns:a16="http://schemas.microsoft.com/office/drawing/2014/main" xmlns="" id="{077DCC50-2A22-4929-BD8E-2CE115F48608}"/>
                  </a:ext>
                </a:extLst>
              </p:cNvPr>
              <p:cNvCxnSpPr/>
              <p:nvPr/>
            </p:nvCxnSpPr>
            <p:spPr>
              <a:xfrm>
                <a:off x="2000232" y="1071050"/>
                <a:ext cx="286291" cy="2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150 Conector recto">
                <a:extLst>
                  <a:ext uri="{FF2B5EF4-FFF2-40B4-BE49-F238E27FC236}">
                    <a16:creationId xmlns:a16="http://schemas.microsoft.com/office/drawing/2014/main" xmlns="" id="{45E2643C-8F0F-4FF6-96D4-80B8FDC1E730}"/>
                  </a:ext>
                </a:extLst>
              </p:cNvPr>
              <p:cNvCxnSpPr/>
              <p:nvPr/>
            </p:nvCxnSpPr>
            <p:spPr>
              <a:xfrm>
                <a:off x="2000232" y="1429232"/>
                <a:ext cx="286291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165 Conector recto">
                <a:extLst>
                  <a:ext uri="{FF2B5EF4-FFF2-40B4-BE49-F238E27FC236}">
                    <a16:creationId xmlns:a16="http://schemas.microsoft.com/office/drawing/2014/main" xmlns="" id="{83E4EC03-E4E7-4A9B-A4D5-29EDD5D787E1}"/>
                  </a:ext>
                </a:extLst>
              </p:cNvPr>
              <p:cNvCxnSpPr/>
              <p:nvPr/>
            </p:nvCxnSpPr>
            <p:spPr>
              <a:xfrm>
                <a:off x="3185080" y="1249460"/>
                <a:ext cx="214009" cy="1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167 CuadroTexto">
              <a:extLst>
                <a:ext uri="{FF2B5EF4-FFF2-40B4-BE49-F238E27FC236}">
                  <a16:creationId xmlns:a16="http://schemas.microsoft.com/office/drawing/2014/main" xmlns="" id="{D1560E4F-F5F7-4C82-9D5E-CCF7627E2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349" y="149510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 dirty="0"/>
                <a:t>+</a:t>
              </a:r>
            </a:p>
          </p:txBody>
        </p:sp>
        <p:sp>
          <p:nvSpPr>
            <p:cNvPr id="114" name="168 CuadroTexto">
              <a:extLst>
                <a:ext uri="{FF2B5EF4-FFF2-40B4-BE49-F238E27FC236}">
                  <a16:creationId xmlns:a16="http://schemas.microsoft.com/office/drawing/2014/main" xmlns="" id="{D058AAEC-79A2-4958-ABE3-768B80CBA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349" y="1037904"/>
              <a:ext cx="2619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R" sz="180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3">
                  <a:extLst>
                    <a:ext uri="{FF2B5EF4-FFF2-40B4-BE49-F238E27FC236}">
                      <a16:creationId xmlns:a16="http://schemas.microsoft.com/office/drawing/2014/main" xmlns="" id="{4CF31AAD-092A-41DB-AA94-F47E64502D9D}"/>
                    </a:ext>
                  </a:extLst>
                </p:cNvPr>
                <p:cNvSpPr txBox="1"/>
                <p:nvPr/>
              </p:nvSpPr>
              <p:spPr>
                <a:xfrm>
                  <a:off x="3257361" y="1443361"/>
                  <a:ext cx="3899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15" name="TextBox 93">
                  <a:extLst>
                    <a:ext uri="{FF2B5EF4-FFF2-40B4-BE49-F238E27FC236}">
                      <a16:creationId xmlns:a16="http://schemas.microsoft.com/office/drawing/2014/main" id="{4CF31AAD-092A-41DB-AA94-F47E64502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361" y="1443361"/>
                  <a:ext cx="38997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94">
                  <a:extLst>
                    <a:ext uri="{FF2B5EF4-FFF2-40B4-BE49-F238E27FC236}">
                      <a16:creationId xmlns:a16="http://schemas.microsoft.com/office/drawing/2014/main" xmlns="" id="{E244D6C1-EA9F-4FF8-8FEC-8341A00B15EC}"/>
                    </a:ext>
                  </a:extLst>
                </p:cNvPr>
                <p:cNvSpPr txBox="1"/>
                <p:nvPr/>
              </p:nvSpPr>
              <p:spPr>
                <a:xfrm>
                  <a:off x="4813817" y="1363232"/>
                  <a:ext cx="3688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16" name="TextBox 94">
                  <a:extLst>
                    <a:ext uri="{FF2B5EF4-FFF2-40B4-BE49-F238E27FC236}">
                      <a16:creationId xmlns:a16="http://schemas.microsoft.com/office/drawing/2014/main" id="{E244D6C1-EA9F-4FF8-8FEC-8341A00B1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817" y="1363232"/>
                  <a:ext cx="36881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94">
                  <a:extLst>
                    <a:ext uri="{FF2B5EF4-FFF2-40B4-BE49-F238E27FC236}">
                      <a16:creationId xmlns:a16="http://schemas.microsoft.com/office/drawing/2014/main" xmlns="" id="{75D741B3-BD6F-479D-9ECF-645A1C78DB2B}"/>
                    </a:ext>
                  </a:extLst>
                </p:cNvPr>
                <p:cNvSpPr txBox="1"/>
                <p:nvPr/>
              </p:nvSpPr>
              <p:spPr>
                <a:xfrm>
                  <a:off x="3248673" y="1050136"/>
                  <a:ext cx="3824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41" name="TextBox 94">
                  <a:extLst>
                    <a:ext uri="{FF2B5EF4-FFF2-40B4-BE49-F238E27FC236}">
                      <a16:creationId xmlns:a16="http://schemas.microsoft.com/office/drawing/2014/main" id="{75D741B3-BD6F-479D-9ECF-645A1C78D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673" y="1050136"/>
                  <a:ext cx="38241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7">
                <a:extLst>
                  <a:ext uri="{FF2B5EF4-FFF2-40B4-BE49-F238E27FC236}">
                    <a16:creationId xmlns:a16="http://schemas.microsoft.com/office/drawing/2014/main" xmlns="" id="{D6AF0221-6A22-404B-AF99-BCBA19B4413F}"/>
                  </a:ext>
                </a:extLst>
              </p:cNvPr>
              <p:cNvSpPr/>
              <p:nvPr/>
            </p:nvSpPr>
            <p:spPr>
              <a:xfrm>
                <a:off x="2394789" y="2930889"/>
                <a:ext cx="6818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i="1">
                          <a:latin typeface="Cambria Math"/>
                        </a:rPr>
                        <m:t>𝐿𝑀</m:t>
                      </m:r>
                      <m:r>
                        <a:rPr lang="es-CR" sz="1050" i="1">
                          <a:latin typeface="Cambria Math"/>
                        </a:rPr>
                        <m:t> 741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8" name="Rectangle 87">
                <a:extLst>
                  <a:ext uri="{FF2B5EF4-FFF2-40B4-BE49-F238E27FC236}">
                    <a16:creationId xmlns:a16="http://schemas.microsoft.com/office/drawing/2014/main" id="{D6AF0221-6A22-404B-AF99-BCBA19B44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89" y="2930889"/>
                <a:ext cx="68185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126 Grupo">
            <a:extLst>
              <a:ext uri="{FF2B5EF4-FFF2-40B4-BE49-F238E27FC236}">
                <a16:creationId xmlns:a16="http://schemas.microsoft.com/office/drawing/2014/main" xmlns="" id="{86F583F9-0841-4F95-96E5-7318487FDA93}"/>
              </a:ext>
            </a:extLst>
          </p:cNvPr>
          <p:cNvGrpSpPr>
            <a:grpSpLocks/>
          </p:cNvGrpSpPr>
          <p:nvPr/>
        </p:nvGrpSpPr>
        <p:grpSpPr bwMode="auto">
          <a:xfrm>
            <a:off x="1178555" y="2766110"/>
            <a:ext cx="379078" cy="97028"/>
            <a:chOff x="2428859" y="6033846"/>
            <a:chExt cx="503238" cy="152658"/>
          </a:xfrm>
        </p:grpSpPr>
        <p:sp>
          <p:nvSpPr>
            <p:cNvPr id="72" name="Line 5">
              <a:extLst>
                <a:ext uri="{FF2B5EF4-FFF2-40B4-BE49-F238E27FC236}">
                  <a16:creationId xmlns:a16="http://schemas.microsoft.com/office/drawing/2014/main" xmlns="" id="{2FE50553-49FD-4672-8919-763FAA2B37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3" name="Line 6">
              <a:extLst>
                <a:ext uri="{FF2B5EF4-FFF2-40B4-BE49-F238E27FC236}">
                  <a16:creationId xmlns:a16="http://schemas.microsoft.com/office/drawing/2014/main" xmlns="" id="{B02DDEB1-2465-4E8E-80E1-13FD96FEBA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74" name="Group 7">
              <a:extLst>
                <a:ext uri="{FF2B5EF4-FFF2-40B4-BE49-F238E27FC236}">
                  <a16:creationId xmlns:a16="http://schemas.microsoft.com/office/drawing/2014/main" xmlns="" id="{584554B9-7AF9-42CF-9A19-1B45E33C8EB1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79" name="Line 8">
                <a:extLst>
                  <a:ext uri="{FF2B5EF4-FFF2-40B4-BE49-F238E27FC236}">
                    <a16:creationId xmlns:a16="http://schemas.microsoft.com/office/drawing/2014/main" xmlns="" id="{5A7D0226-5B40-4F9A-B6E7-696B63D48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:a16="http://schemas.microsoft.com/office/drawing/2014/main" xmlns="" id="{9942BB23-C39E-4693-8CF3-00BDBF65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75" name="Line 10">
              <a:extLst>
                <a:ext uri="{FF2B5EF4-FFF2-40B4-BE49-F238E27FC236}">
                  <a16:creationId xmlns:a16="http://schemas.microsoft.com/office/drawing/2014/main" xmlns="" id="{8E81D2F7-6A84-4304-841A-7561A4F7C2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6" name="Line 11">
              <a:extLst>
                <a:ext uri="{FF2B5EF4-FFF2-40B4-BE49-F238E27FC236}">
                  <a16:creationId xmlns:a16="http://schemas.microsoft.com/office/drawing/2014/main" xmlns="" id="{04F8595C-B908-4800-8283-809B4E9E7D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7" name="Line 12">
              <a:extLst>
                <a:ext uri="{FF2B5EF4-FFF2-40B4-BE49-F238E27FC236}">
                  <a16:creationId xmlns:a16="http://schemas.microsoft.com/office/drawing/2014/main" xmlns="" id="{645B6DB4-25B3-4AFF-A96C-44849B849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xmlns="" id="{BFB00C56-9B55-4590-A1E4-AFB73A4088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D74CF47-E573-46B1-98F4-42587AD90AC5}"/>
              </a:ext>
            </a:extLst>
          </p:cNvPr>
          <p:cNvCxnSpPr>
            <a:cxnSpLocks/>
          </p:cNvCxnSpPr>
          <p:nvPr/>
        </p:nvCxnSpPr>
        <p:spPr>
          <a:xfrm flipH="1">
            <a:off x="1499191" y="2828737"/>
            <a:ext cx="636580" cy="49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4">
            <a:extLst>
              <a:ext uri="{FF2B5EF4-FFF2-40B4-BE49-F238E27FC236}">
                <a16:creationId xmlns:a16="http://schemas.microsoft.com/office/drawing/2014/main" xmlns="" id="{5F4A116C-5DF0-47B3-ADD3-CD8260CAC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499" y="2484568"/>
            <a:ext cx="332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/>
              <a:t>R</a:t>
            </a:r>
            <a:endParaRPr lang="el-GR" altLang="es-CR" sz="1400" noProof="1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4E85023-CADB-4ACB-BEB1-BC69C53F7241}"/>
              </a:ext>
            </a:extLst>
          </p:cNvPr>
          <p:cNvGrpSpPr/>
          <p:nvPr/>
        </p:nvGrpSpPr>
        <p:grpSpPr>
          <a:xfrm>
            <a:off x="1620244" y="3953923"/>
            <a:ext cx="262393" cy="170994"/>
            <a:chOff x="9454101" y="1189725"/>
            <a:chExt cx="397565" cy="265365"/>
          </a:xfrm>
          <a:solidFill>
            <a:srgbClr val="FF0000"/>
          </a:solidFill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xmlns="" id="{019A046B-0602-40C3-97BE-4AECC3CCB01D}"/>
                </a:ext>
              </a:extLst>
            </p:cNvPr>
            <p:cNvSpPr/>
            <p:nvPr/>
          </p:nvSpPr>
          <p:spPr>
            <a:xfrm>
              <a:off x="9529011" y="1210198"/>
              <a:ext cx="264694" cy="24489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397590BC-5758-4CE1-98A3-88409F130207}"/>
                </a:ext>
              </a:extLst>
            </p:cNvPr>
            <p:cNvCxnSpPr>
              <a:cxnSpLocks/>
            </p:cNvCxnSpPr>
            <p:nvPr/>
          </p:nvCxnSpPr>
          <p:spPr>
            <a:xfrm>
              <a:off x="9454101" y="1189725"/>
              <a:ext cx="397565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913934E0-CC6E-49C9-9C1F-5B8377E10F57}"/>
              </a:ext>
            </a:extLst>
          </p:cNvPr>
          <p:cNvCxnSpPr>
            <a:cxnSpLocks/>
            <a:stCxn id="116" idx="1"/>
            <a:endCxn id="199" idx="0"/>
          </p:cNvCxnSpPr>
          <p:nvPr/>
        </p:nvCxnSpPr>
        <p:spPr>
          <a:xfrm rot="10800000">
            <a:off x="3041061" y="2315023"/>
            <a:ext cx="461123" cy="725460"/>
          </a:xfrm>
          <a:prstGeom prst="bentConnector3">
            <a:avLst>
              <a:gd name="adj1" fmla="val 82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7B8E4F17-6061-4C05-9A88-CD53EA40BEB1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94672" y="2838627"/>
            <a:ext cx="48391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xmlns="" id="{6911EE41-A3F1-47DD-A454-2E67F712684F}"/>
              </a:ext>
            </a:extLst>
          </p:cNvPr>
          <p:cNvCxnSpPr>
            <a:cxnSpLocks/>
            <a:stCxn id="78" idx="0"/>
            <a:endCxn id="198" idx="1"/>
          </p:cNvCxnSpPr>
          <p:nvPr/>
        </p:nvCxnSpPr>
        <p:spPr>
          <a:xfrm rot="10800000" flipH="1">
            <a:off x="1557604" y="2329675"/>
            <a:ext cx="1104433" cy="494300"/>
          </a:xfrm>
          <a:prstGeom prst="bentConnector5">
            <a:avLst>
              <a:gd name="adj1" fmla="val 28400"/>
              <a:gd name="adj2" fmla="val 50000"/>
              <a:gd name="adj3" fmla="val 282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94">
                <a:extLst>
                  <a:ext uri="{FF2B5EF4-FFF2-40B4-BE49-F238E27FC236}">
                    <a16:creationId xmlns:a16="http://schemas.microsoft.com/office/drawing/2014/main" xmlns="" id="{B0C8FBB8-1B49-4907-A54E-1372BF78AE1C}"/>
                  </a:ext>
                </a:extLst>
              </p:cNvPr>
              <p:cNvSpPr txBox="1"/>
              <p:nvPr/>
            </p:nvSpPr>
            <p:spPr>
              <a:xfrm>
                <a:off x="387426" y="2675113"/>
                <a:ext cx="3521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46" name="TextBox 94">
                <a:extLst>
                  <a:ext uri="{FF2B5EF4-FFF2-40B4-BE49-F238E27FC236}">
                    <a16:creationId xmlns:a16="http://schemas.microsoft.com/office/drawing/2014/main" id="{B0C8FBB8-1B49-4907-A54E-1372BF78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6" y="2675113"/>
                <a:ext cx="3521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xmlns="" id="{6BC4359C-6BA8-45CD-B9EB-E15575521624}"/>
              </a:ext>
            </a:extLst>
          </p:cNvPr>
          <p:cNvCxnSpPr>
            <a:cxnSpLocks/>
            <a:stCxn id="219" idx="1"/>
          </p:cNvCxnSpPr>
          <p:nvPr/>
        </p:nvCxnSpPr>
        <p:spPr>
          <a:xfrm flipV="1">
            <a:off x="1375666" y="3243408"/>
            <a:ext cx="751551" cy="433230"/>
          </a:xfrm>
          <a:prstGeom prst="bentConnector3">
            <a:avLst>
              <a:gd name="adj1" fmla="val 5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316">
            <a:extLst>
              <a:ext uri="{FF2B5EF4-FFF2-40B4-BE49-F238E27FC236}">
                <a16:creationId xmlns:a16="http://schemas.microsoft.com/office/drawing/2014/main" xmlns="" id="{6F467E87-DD65-46F3-AB60-CAB3023BF294}"/>
              </a:ext>
            </a:extLst>
          </p:cNvPr>
          <p:cNvGrpSpPr>
            <a:grpSpLocks/>
          </p:cNvGrpSpPr>
          <p:nvPr/>
        </p:nvGrpSpPr>
        <p:grpSpPr bwMode="auto">
          <a:xfrm>
            <a:off x="735279" y="3802251"/>
            <a:ext cx="277279" cy="180417"/>
            <a:chOff x="4332" y="3113"/>
            <a:chExt cx="272" cy="189"/>
          </a:xfrm>
        </p:grpSpPr>
        <p:sp>
          <p:nvSpPr>
            <p:cNvPr id="154" name="Line 317">
              <a:extLst>
                <a:ext uri="{FF2B5EF4-FFF2-40B4-BE49-F238E27FC236}">
                  <a16:creationId xmlns:a16="http://schemas.microsoft.com/office/drawing/2014/main" xmlns="" id="{82257F41-C8A5-4C78-BAB5-900ACA0EA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55" name="Line 318">
              <a:extLst>
                <a:ext uri="{FF2B5EF4-FFF2-40B4-BE49-F238E27FC236}">
                  <a16:creationId xmlns:a16="http://schemas.microsoft.com/office/drawing/2014/main" xmlns="" id="{DC24FF0D-A481-4498-95E2-217FAC595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56" name="Line 319">
              <a:extLst>
                <a:ext uri="{FF2B5EF4-FFF2-40B4-BE49-F238E27FC236}">
                  <a16:creationId xmlns:a16="http://schemas.microsoft.com/office/drawing/2014/main" xmlns="" id="{961B660E-1B36-4B8B-B702-8BB038138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157" name="Line 320">
              <a:extLst>
                <a:ext uri="{FF2B5EF4-FFF2-40B4-BE49-F238E27FC236}">
                  <a16:creationId xmlns:a16="http://schemas.microsoft.com/office/drawing/2014/main" xmlns="" id="{D75EE9A9-003E-4FA5-A543-530265A83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56CD984C-36FA-41D6-9C8B-C006786A9F79}"/>
              </a:ext>
            </a:extLst>
          </p:cNvPr>
          <p:cNvGrpSpPr/>
          <p:nvPr/>
        </p:nvGrpSpPr>
        <p:grpSpPr>
          <a:xfrm>
            <a:off x="338781" y="3115625"/>
            <a:ext cx="565719" cy="190533"/>
            <a:chOff x="3430000" y="5118227"/>
            <a:chExt cx="1369106" cy="322283"/>
          </a:xfrm>
        </p:grpSpPr>
        <p:cxnSp>
          <p:nvCxnSpPr>
            <p:cNvPr id="13" name="141 Conector angular">
              <a:extLst>
                <a:ext uri="{FF2B5EF4-FFF2-40B4-BE49-F238E27FC236}">
                  <a16:creationId xmlns:a16="http://schemas.microsoft.com/office/drawing/2014/main" xmlns="" id="{10ACECAA-310C-46A4-BF04-D3CA9D4E8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20434" y="5118227"/>
              <a:ext cx="878672" cy="32228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41 Conector angular">
              <a:extLst>
                <a:ext uri="{FF2B5EF4-FFF2-40B4-BE49-F238E27FC236}">
                  <a16:creationId xmlns:a16="http://schemas.microsoft.com/office/drawing/2014/main" xmlns="" id="{4FC0EBAE-1BD7-4CA8-8417-81134C84BC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0000" y="5118227"/>
              <a:ext cx="797593" cy="322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1922828E-CCB4-4103-BAAB-297F5377F268}"/>
              </a:ext>
            </a:extLst>
          </p:cNvPr>
          <p:cNvGrpSpPr/>
          <p:nvPr/>
        </p:nvGrpSpPr>
        <p:grpSpPr>
          <a:xfrm rot="1450858">
            <a:off x="1918238" y="3831708"/>
            <a:ext cx="212073" cy="293877"/>
            <a:chOff x="4013412" y="1954651"/>
            <a:chExt cx="329708" cy="27633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16E4BCE-4EF9-4511-B3F9-F67C4BAA0670}"/>
                </a:ext>
              </a:extLst>
            </p:cNvPr>
            <p:cNvGrpSpPr/>
            <p:nvPr/>
          </p:nvGrpSpPr>
          <p:grpSpPr>
            <a:xfrm>
              <a:off x="4013412" y="1954651"/>
              <a:ext cx="170122" cy="265814"/>
              <a:chOff x="4136065" y="4311502"/>
              <a:chExt cx="435936" cy="738963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xmlns="" id="{9D33F998-05C4-462B-9E98-417FC69C60D5}"/>
                  </a:ext>
                </a:extLst>
              </p:cNvPr>
              <p:cNvCxnSpPr/>
              <p:nvPr/>
            </p:nvCxnSpPr>
            <p:spPr>
              <a:xfrm flipV="1">
                <a:off x="4136065" y="4710223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xmlns="" id="{DA906028-81FF-478B-A64E-D4132CB45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26" y="4651744"/>
                <a:ext cx="265813" cy="584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F3D22394-D3B5-46B5-BBA6-FD448C3F3F8A}"/>
                  </a:ext>
                </a:extLst>
              </p:cNvPr>
              <p:cNvCxnSpPr/>
              <p:nvPr/>
            </p:nvCxnSpPr>
            <p:spPr>
              <a:xfrm flipV="1">
                <a:off x="4221126" y="4311502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F2523B13-CB3F-4770-9440-50AB512AA4FB}"/>
                </a:ext>
              </a:extLst>
            </p:cNvPr>
            <p:cNvGrpSpPr/>
            <p:nvPr/>
          </p:nvGrpSpPr>
          <p:grpSpPr>
            <a:xfrm>
              <a:off x="4172998" y="1965169"/>
              <a:ext cx="170122" cy="265814"/>
              <a:chOff x="4136065" y="4311502"/>
              <a:chExt cx="435936" cy="738963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05468282-3253-4317-A434-DA494C3F2389}"/>
                  </a:ext>
                </a:extLst>
              </p:cNvPr>
              <p:cNvCxnSpPr/>
              <p:nvPr/>
            </p:nvCxnSpPr>
            <p:spPr>
              <a:xfrm flipV="1">
                <a:off x="4136065" y="4710223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F8A7CD3F-8166-489D-A96C-9936B8B5B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126" y="4651744"/>
                <a:ext cx="265813" cy="5847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E1FF9E52-4D80-4F0B-9A8A-2A4D26546AA9}"/>
                  </a:ext>
                </a:extLst>
              </p:cNvPr>
              <p:cNvCxnSpPr/>
              <p:nvPr/>
            </p:nvCxnSpPr>
            <p:spPr>
              <a:xfrm flipV="1">
                <a:off x="4221126" y="4311502"/>
                <a:ext cx="350875" cy="34024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xmlns="" id="{375F5531-57A0-401B-9FE3-A64BB0A7C021}"/>
                  </a:ext>
                </a:extLst>
              </p:cNvPr>
              <p:cNvSpPr txBox="1"/>
              <p:nvPr/>
            </p:nvSpPr>
            <p:spPr>
              <a:xfrm>
                <a:off x="2117383" y="4375522"/>
                <a:ext cx="639470" cy="3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75F5531-57A0-401B-9FE3-A64BB0A7C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383" y="4375522"/>
                <a:ext cx="639470" cy="315343"/>
              </a:xfrm>
              <a:prstGeom prst="rect">
                <a:avLst/>
              </a:prstGeom>
              <a:blipFill>
                <a:blip r:embed="rId8"/>
                <a:stretch>
                  <a:fillRect l="-5714" r="-190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126 Grupo">
            <a:extLst>
              <a:ext uri="{FF2B5EF4-FFF2-40B4-BE49-F238E27FC236}">
                <a16:creationId xmlns:a16="http://schemas.microsoft.com/office/drawing/2014/main" xmlns="" id="{B6747438-2C34-4232-A142-87ED2698BF60}"/>
              </a:ext>
            </a:extLst>
          </p:cNvPr>
          <p:cNvGrpSpPr>
            <a:grpSpLocks/>
          </p:cNvGrpSpPr>
          <p:nvPr/>
        </p:nvGrpSpPr>
        <p:grpSpPr bwMode="auto">
          <a:xfrm>
            <a:off x="2662010" y="2257158"/>
            <a:ext cx="379078" cy="97028"/>
            <a:chOff x="2428859" y="6033846"/>
            <a:chExt cx="503238" cy="152658"/>
          </a:xfrm>
        </p:grpSpPr>
        <p:sp>
          <p:nvSpPr>
            <p:cNvPr id="193" name="Line 5">
              <a:extLst>
                <a:ext uri="{FF2B5EF4-FFF2-40B4-BE49-F238E27FC236}">
                  <a16:creationId xmlns:a16="http://schemas.microsoft.com/office/drawing/2014/main" xmlns="" id="{B74A2B87-BFD8-45EE-865C-BAE94DE458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4" name="Line 6">
              <a:extLst>
                <a:ext uri="{FF2B5EF4-FFF2-40B4-BE49-F238E27FC236}">
                  <a16:creationId xmlns:a16="http://schemas.microsoft.com/office/drawing/2014/main" xmlns="" id="{D2216DAE-1BEC-4ABD-9CA1-A7D02AE882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95" name="Group 7">
              <a:extLst>
                <a:ext uri="{FF2B5EF4-FFF2-40B4-BE49-F238E27FC236}">
                  <a16:creationId xmlns:a16="http://schemas.microsoft.com/office/drawing/2014/main" xmlns="" id="{CA86C0A5-736F-4A63-BA68-6373A9411A79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00" name="Line 8">
                <a:extLst>
                  <a:ext uri="{FF2B5EF4-FFF2-40B4-BE49-F238E27FC236}">
                    <a16:creationId xmlns:a16="http://schemas.microsoft.com/office/drawing/2014/main" xmlns="" id="{38AEDFC9-7FD1-4668-A421-359B07F38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01" name="Line 9">
                <a:extLst>
                  <a:ext uri="{FF2B5EF4-FFF2-40B4-BE49-F238E27FC236}">
                    <a16:creationId xmlns:a16="http://schemas.microsoft.com/office/drawing/2014/main" xmlns="" id="{CA0B950D-B1B0-4AD4-A883-410F82D71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96" name="Line 10">
              <a:extLst>
                <a:ext uri="{FF2B5EF4-FFF2-40B4-BE49-F238E27FC236}">
                  <a16:creationId xmlns:a16="http://schemas.microsoft.com/office/drawing/2014/main" xmlns="" id="{EDF52606-56EA-4BC1-850B-0C38FB6CA8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7" name="Line 11">
              <a:extLst>
                <a:ext uri="{FF2B5EF4-FFF2-40B4-BE49-F238E27FC236}">
                  <a16:creationId xmlns:a16="http://schemas.microsoft.com/office/drawing/2014/main" xmlns="" id="{372F3E47-2B48-4210-ADA3-C958BE01E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8" name="Line 12">
              <a:extLst>
                <a:ext uri="{FF2B5EF4-FFF2-40B4-BE49-F238E27FC236}">
                  <a16:creationId xmlns:a16="http://schemas.microsoft.com/office/drawing/2014/main" xmlns="" id="{FB785878-AEEA-4731-81D3-F9DFC226E9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99" name="Line 13">
              <a:extLst>
                <a:ext uri="{FF2B5EF4-FFF2-40B4-BE49-F238E27FC236}">
                  <a16:creationId xmlns:a16="http://schemas.microsoft.com/office/drawing/2014/main" xmlns="" id="{41487351-B25A-4A6F-9A14-0305BD2846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 Box 14">
                <a:extLst>
                  <a:ext uri="{FF2B5EF4-FFF2-40B4-BE49-F238E27FC236}">
                    <a16:creationId xmlns:a16="http://schemas.microsoft.com/office/drawing/2014/main" xmlns="" id="{4553E0B4-4AE2-4741-A2E7-826FA442C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7644" y="1899361"/>
                <a:ext cx="33250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s-CR" sz="1400" i="1" noProof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l-GR" altLang="es-CR" sz="1400" noProof="1"/>
              </a:p>
            </p:txBody>
          </p:sp>
        </mc:Choice>
        <mc:Fallback xmlns="">
          <p:sp>
            <p:nvSpPr>
              <p:cNvPr id="205" name="Text Box 14">
                <a:extLst>
                  <a:ext uri="{FF2B5EF4-FFF2-40B4-BE49-F238E27FC236}">
                    <a16:creationId xmlns:a16="http://schemas.microsoft.com/office/drawing/2014/main" id="{4553E0B4-4AE2-4741-A2E7-826FA442C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7644" y="1899361"/>
                <a:ext cx="33250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 Box 14">
            <a:extLst>
              <a:ext uri="{FF2B5EF4-FFF2-40B4-BE49-F238E27FC236}">
                <a16:creationId xmlns:a16="http://schemas.microsoft.com/office/drawing/2014/main" xmlns="" id="{3677445B-A204-446D-8C91-9721A87F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372" y="3263593"/>
            <a:ext cx="332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/>
              <a:t>R</a:t>
            </a:r>
            <a:endParaRPr lang="el-GR" altLang="es-CR" sz="1400" noProof="1"/>
          </a:p>
        </p:txBody>
      </p:sp>
      <p:grpSp>
        <p:nvGrpSpPr>
          <p:cNvPr id="212" name="126 Grupo">
            <a:extLst>
              <a:ext uri="{FF2B5EF4-FFF2-40B4-BE49-F238E27FC236}">
                <a16:creationId xmlns:a16="http://schemas.microsoft.com/office/drawing/2014/main" xmlns="" id="{E37D71D4-4309-4C78-9C58-AB68948B8996}"/>
              </a:ext>
            </a:extLst>
          </p:cNvPr>
          <p:cNvGrpSpPr>
            <a:grpSpLocks/>
          </p:cNvGrpSpPr>
          <p:nvPr/>
        </p:nvGrpSpPr>
        <p:grpSpPr bwMode="auto">
          <a:xfrm>
            <a:off x="1053960" y="3616250"/>
            <a:ext cx="379078" cy="97028"/>
            <a:chOff x="2428859" y="6033846"/>
            <a:chExt cx="503238" cy="152658"/>
          </a:xfrm>
        </p:grpSpPr>
        <p:sp>
          <p:nvSpPr>
            <p:cNvPr id="213" name="Line 5">
              <a:extLst>
                <a:ext uri="{FF2B5EF4-FFF2-40B4-BE49-F238E27FC236}">
                  <a16:creationId xmlns:a16="http://schemas.microsoft.com/office/drawing/2014/main" xmlns="" id="{92CA75BE-D4E0-4E78-8C4F-F923FD91A5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4" name="Line 6">
              <a:extLst>
                <a:ext uri="{FF2B5EF4-FFF2-40B4-BE49-F238E27FC236}">
                  <a16:creationId xmlns:a16="http://schemas.microsoft.com/office/drawing/2014/main" xmlns="" id="{43868023-BC2E-43DE-9C05-5BAB3A78BC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15" name="Group 7">
              <a:extLst>
                <a:ext uri="{FF2B5EF4-FFF2-40B4-BE49-F238E27FC236}">
                  <a16:creationId xmlns:a16="http://schemas.microsoft.com/office/drawing/2014/main" xmlns="" id="{B6B1CDE6-FA3B-4E7A-BD98-7AF98E87D34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20" name="Line 8">
                <a:extLst>
                  <a:ext uri="{FF2B5EF4-FFF2-40B4-BE49-F238E27FC236}">
                    <a16:creationId xmlns:a16="http://schemas.microsoft.com/office/drawing/2014/main" xmlns="" id="{95FFA731-6760-49B0-8FBE-118492E00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21" name="Line 9">
                <a:extLst>
                  <a:ext uri="{FF2B5EF4-FFF2-40B4-BE49-F238E27FC236}">
                    <a16:creationId xmlns:a16="http://schemas.microsoft.com/office/drawing/2014/main" xmlns="" id="{8D1DF948-6712-4EB6-8437-AC878812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16" name="Line 10">
              <a:extLst>
                <a:ext uri="{FF2B5EF4-FFF2-40B4-BE49-F238E27FC236}">
                  <a16:creationId xmlns:a16="http://schemas.microsoft.com/office/drawing/2014/main" xmlns="" id="{C48BD28B-8CDA-4DFF-B251-63956CD27C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7" name="Line 11">
              <a:extLst>
                <a:ext uri="{FF2B5EF4-FFF2-40B4-BE49-F238E27FC236}">
                  <a16:creationId xmlns:a16="http://schemas.microsoft.com/office/drawing/2014/main" xmlns="" id="{B1F4199E-78A4-46BB-BB89-ED6CA941C9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8" name="Line 12">
              <a:extLst>
                <a:ext uri="{FF2B5EF4-FFF2-40B4-BE49-F238E27FC236}">
                  <a16:creationId xmlns:a16="http://schemas.microsoft.com/office/drawing/2014/main" xmlns="" id="{CCACE81B-43BB-4CC9-AC3E-40E24DE299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19" name="Line 13">
              <a:extLst>
                <a:ext uri="{FF2B5EF4-FFF2-40B4-BE49-F238E27FC236}">
                  <a16:creationId xmlns:a16="http://schemas.microsoft.com/office/drawing/2014/main" xmlns="" id="{6B9D32B0-046A-47A2-9C0F-A09E5341B3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xmlns="" id="{546AA8E6-A15A-42B8-BA5C-10D1C7594492}"/>
              </a:ext>
            </a:extLst>
          </p:cNvPr>
          <p:cNvCxnSpPr>
            <a:cxnSpLocks/>
            <a:endCxn id="218" idx="1"/>
          </p:cNvCxnSpPr>
          <p:nvPr/>
        </p:nvCxnSpPr>
        <p:spPr>
          <a:xfrm flipV="1">
            <a:off x="866977" y="3688767"/>
            <a:ext cx="187011" cy="118163"/>
          </a:xfrm>
          <a:prstGeom prst="bentConnector3">
            <a:avLst>
              <a:gd name="adj1" fmla="val -12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126 Grupo">
            <a:extLst>
              <a:ext uri="{FF2B5EF4-FFF2-40B4-BE49-F238E27FC236}">
                <a16:creationId xmlns:a16="http://schemas.microsoft.com/office/drawing/2014/main" xmlns="" id="{E458F9D0-9EDE-4BD3-9B9F-949E8382C6A8}"/>
              </a:ext>
            </a:extLst>
          </p:cNvPr>
          <p:cNvGrpSpPr>
            <a:grpSpLocks/>
          </p:cNvGrpSpPr>
          <p:nvPr/>
        </p:nvGrpSpPr>
        <p:grpSpPr bwMode="auto">
          <a:xfrm>
            <a:off x="2513549" y="3619202"/>
            <a:ext cx="379078" cy="97028"/>
            <a:chOff x="2428859" y="6033846"/>
            <a:chExt cx="503238" cy="152658"/>
          </a:xfrm>
        </p:grpSpPr>
        <p:sp>
          <p:nvSpPr>
            <p:cNvPr id="231" name="Line 5">
              <a:extLst>
                <a:ext uri="{FF2B5EF4-FFF2-40B4-BE49-F238E27FC236}">
                  <a16:creationId xmlns:a16="http://schemas.microsoft.com/office/drawing/2014/main" xmlns="" id="{7869D2C8-53A9-41C8-A05E-6723CED243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2" name="Line 6">
              <a:extLst>
                <a:ext uri="{FF2B5EF4-FFF2-40B4-BE49-F238E27FC236}">
                  <a16:creationId xmlns:a16="http://schemas.microsoft.com/office/drawing/2014/main" xmlns="" id="{B81201F6-3BDE-4135-835D-5D31A5AA08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33" name="Group 7">
              <a:extLst>
                <a:ext uri="{FF2B5EF4-FFF2-40B4-BE49-F238E27FC236}">
                  <a16:creationId xmlns:a16="http://schemas.microsoft.com/office/drawing/2014/main" xmlns="" id="{472C1C35-9621-4999-A9F7-518E8EF79D5B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38" name="Line 8">
                <a:extLst>
                  <a:ext uri="{FF2B5EF4-FFF2-40B4-BE49-F238E27FC236}">
                    <a16:creationId xmlns:a16="http://schemas.microsoft.com/office/drawing/2014/main" xmlns="" id="{AA57EE0F-FE7D-4DD4-8C57-E7CF7C351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39" name="Line 9">
                <a:extLst>
                  <a:ext uri="{FF2B5EF4-FFF2-40B4-BE49-F238E27FC236}">
                    <a16:creationId xmlns:a16="http://schemas.microsoft.com/office/drawing/2014/main" xmlns="" id="{D0AFD8FC-DBFA-44A8-8436-78E2CED8D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34" name="Line 10">
              <a:extLst>
                <a:ext uri="{FF2B5EF4-FFF2-40B4-BE49-F238E27FC236}">
                  <a16:creationId xmlns:a16="http://schemas.microsoft.com/office/drawing/2014/main" xmlns="" id="{80E4E6FB-D01A-40E0-A01C-8E97FFC2B4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5" name="Line 11">
              <a:extLst>
                <a:ext uri="{FF2B5EF4-FFF2-40B4-BE49-F238E27FC236}">
                  <a16:creationId xmlns:a16="http://schemas.microsoft.com/office/drawing/2014/main" xmlns="" id="{D46209C9-15B2-4823-9C99-3D0C8DFB79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6" name="Line 12">
              <a:extLst>
                <a:ext uri="{FF2B5EF4-FFF2-40B4-BE49-F238E27FC236}">
                  <a16:creationId xmlns:a16="http://schemas.microsoft.com/office/drawing/2014/main" xmlns="" id="{EA05C9A9-2292-4222-960F-938D383815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37" name="Line 13">
              <a:extLst>
                <a:ext uri="{FF2B5EF4-FFF2-40B4-BE49-F238E27FC236}">
                  <a16:creationId xmlns:a16="http://schemas.microsoft.com/office/drawing/2014/main" xmlns="" id="{ECF22622-7A61-4B20-95DC-26A32C350F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xmlns="" id="{C790DB82-E43B-46FA-B12F-F5B8CA815075}"/>
              </a:ext>
            </a:extLst>
          </p:cNvPr>
          <p:cNvCxnSpPr>
            <a:cxnSpLocks/>
            <a:stCxn id="126" idx="0"/>
            <a:endCxn id="237" idx="1"/>
          </p:cNvCxnSpPr>
          <p:nvPr/>
        </p:nvCxnSpPr>
        <p:spPr>
          <a:xfrm flipH="1">
            <a:off x="2835255" y="3034650"/>
            <a:ext cx="519197" cy="644940"/>
          </a:xfrm>
          <a:prstGeom prst="bentConnector3">
            <a:avLst>
              <a:gd name="adj1" fmla="val -198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xmlns="" id="{1BF75633-8AE3-42FB-9859-849A015F9A5C}"/>
              </a:ext>
            </a:extLst>
          </p:cNvPr>
          <p:cNvCxnSpPr>
            <a:cxnSpLocks/>
            <a:stCxn id="236" idx="0"/>
          </p:cNvCxnSpPr>
          <p:nvPr/>
        </p:nvCxnSpPr>
        <p:spPr>
          <a:xfrm flipH="1" flipV="1">
            <a:off x="1544054" y="3680472"/>
            <a:ext cx="1026867" cy="87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 Box 14">
                <a:extLst>
                  <a:ext uri="{FF2B5EF4-FFF2-40B4-BE49-F238E27FC236}">
                    <a16:creationId xmlns:a16="http://schemas.microsoft.com/office/drawing/2014/main" xmlns="" id="{6ECE96D8-EA99-4B2E-8D1C-26F2FA76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3006" y="3738536"/>
                <a:ext cx="33250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es-CR" sz="1400" i="1" noProof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s-CR" sz="1400" b="0" i="1" noProof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l-GR" altLang="es-CR" sz="1400" noProof="1"/>
              </a:p>
            </p:txBody>
          </p:sp>
        </mc:Choice>
        <mc:Fallback xmlns="">
          <p:sp>
            <p:nvSpPr>
              <p:cNvPr id="254" name="Text Box 14">
                <a:extLst>
                  <a:ext uri="{FF2B5EF4-FFF2-40B4-BE49-F238E27FC236}">
                    <a16:creationId xmlns:a16="http://schemas.microsoft.com/office/drawing/2014/main" id="{6ECE96D8-EA99-4B2E-8D1C-26F2FA76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006" y="3738536"/>
                <a:ext cx="33250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Group 316">
            <a:extLst>
              <a:ext uri="{FF2B5EF4-FFF2-40B4-BE49-F238E27FC236}">
                <a16:creationId xmlns:a16="http://schemas.microsoft.com/office/drawing/2014/main" xmlns="" id="{4EDE4767-B0FE-4502-B864-6936590F8DA8}"/>
              </a:ext>
            </a:extLst>
          </p:cNvPr>
          <p:cNvGrpSpPr>
            <a:grpSpLocks/>
          </p:cNvGrpSpPr>
          <p:nvPr/>
        </p:nvGrpSpPr>
        <p:grpSpPr bwMode="auto">
          <a:xfrm>
            <a:off x="1608862" y="4375522"/>
            <a:ext cx="277279" cy="180417"/>
            <a:chOff x="4332" y="3113"/>
            <a:chExt cx="272" cy="189"/>
          </a:xfrm>
        </p:grpSpPr>
        <p:sp>
          <p:nvSpPr>
            <p:cNvPr id="258" name="Line 317">
              <a:extLst>
                <a:ext uri="{FF2B5EF4-FFF2-40B4-BE49-F238E27FC236}">
                  <a16:creationId xmlns:a16="http://schemas.microsoft.com/office/drawing/2014/main" xmlns="" id="{0DAE074B-88CE-49EF-81F7-86A2688BA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59" name="Line 318">
              <a:extLst>
                <a:ext uri="{FF2B5EF4-FFF2-40B4-BE49-F238E27FC236}">
                  <a16:creationId xmlns:a16="http://schemas.microsoft.com/office/drawing/2014/main" xmlns="" id="{794A3437-D00C-4E3A-8DBB-A79CDE71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60" name="Line 319">
              <a:extLst>
                <a:ext uri="{FF2B5EF4-FFF2-40B4-BE49-F238E27FC236}">
                  <a16:creationId xmlns:a16="http://schemas.microsoft.com/office/drawing/2014/main" xmlns="" id="{5761BBBE-F343-4C2E-BF8B-5ECAEAA8F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  <p:sp>
          <p:nvSpPr>
            <p:cNvPr id="261" name="Line 320">
              <a:extLst>
                <a:ext uri="{FF2B5EF4-FFF2-40B4-BE49-F238E27FC236}">
                  <a16:creationId xmlns:a16="http://schemas.microsoft.com/office/drawing/2014/main" xmlns="" id="{30027823-5C1D-4FD6-B3A4-7ED45A03C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/>
            </a:p>
          </p:txBody>
        </p:sp>
      </p:grpSp>
      <p:pic>
        <p:nvPicPr>
          <p:cNvPr id="262" name="Picture 261">
            <a:extLst>
              <a:ext uri="{FF2B5EF4-FFF2-40B4-BE49-F238E27FC236}">
                <a16:creationId xmlns:a16="http://schemas.microsoft.com/office/drawing/2014/main" xmlns="" id="{205D92A0-9012-43F1-AC9C-EEBB186391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4525" y="1571625"/>
            <a:ext cx="6467475" cy="5286375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xmlns="" id="{0D4980A7-4FD1-4A99-84FB-38939E4C96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4963" y="3845207"/>
            <a:ext cx="2378583" cy="2987732"/>
          </a:xfrm>
          <a:prstGeom prst="rect">
            <a:avLst/>
          </a:prstGeom>
        </p:spPr>
      </p:pic>
      <p:grpSp>
        <p:nvGrpSpPr>
          <p:cNvPr id="291" name="Group 290">
            <a:extLst>
              <a:ext uri="{FF2B5EF4-FFF2-40B4-BE49-F238E27FC236}">
                <a16:creationId xmlns:a16="http://schemas.microsoft.com/office/drawing/2014/main" xmlns="" id="{D917B3F5-215E-4987-9ABC-01C393C0A9D5}"/>
              </a:ext>
            </a:extLst>
          </p:cNvPr>
          <p:cNvGrpSpPr/>
          <p:nvPr/>
        </p:nvGrpSpPr>
        <p:grpSpPr>
          <a:xfrm>
            <a:off x="468062" y="5148270"/>
            <a:ext cx="2491434" cy="1033850"/>
            <a:chOff x="468062" y="5148270"/>
            <a:chExt cx="2491434" cy="1033850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xmlns="" id="{B372045D-FC64-485E-B9F7-DBB40F895D76}"/>
                </a:ext>
              </a:extLst>
            </p:cNvPr>
            <p:cNvGrpSpPr/>
            <p:nvPr/>
          </p:nvGrpSpPr>
          <p:grpSpPr>
            <a:xfrm>
              <a:off x="468062" y="5148270"/>
              <a:ext cx="1955226" cy="885308"/>
              <a:chOff x="109667" y="5114260"/>
              <a:chExt cx="3030054" cy="1025903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xmlns="" id="{E2BC381B-EFAC-4F99-9337-8BD4B797DBCD}"/>
                  </a:ext>
                </a:extLst>
              </p:cNvPr>
              <p:cNvCxnSpPr/>
              <p:nvPr/>
            </p:nvCxnSpPr>
            <p:spPr>
              <a:xfrm flipV="1">
                <a:off x="109667" y="5114260"/>
                <a:ext cx="1311765" cy="999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xmlns="" id="{D27E1083-21B7-40E2-8C68-7FBE5658267A}"/>
                  </a:ext>
                </a:extLst>
              </p:cNvPr>
              <p:cNvCxnSpPr/>
              <p:nvPr/>
            </p:nvCxnSpPr>
            <p:spPr>
              <a:xfrm>
                <a:off x="2520589" y="5114260"/>
                <a:ext cx="619132" cy="1025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xmlns="" id="{B31C7378-A16F-490A-A8A0-1D18B31EF1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338" y="5114260"/>
                <a:ext cx="1116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xmlns="" id="{586617A6-4618-40AE-8F54-736409346C56}"/>
                </a:ext>
              </a:extLst>
            </p:cNvPr>
            <p:cNvCxnSpPr/>
            <p:nvPr/>
          </p:nvCxnSpPr>
          <p:spPr>
            <a:xfrm>
              <a:off x="541430" y="5273749"/>
              <a:ext cx="17382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xmlns="" id="{0943AFF8-B0CC-4A72-AFD1-75D49C714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2" y="5837275"/>
              <a:ext cx="19586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xmlns="" id="{01C51716-044F-4703-B096-ADD1A889C5BC}"/>
                    </a:ext>
                  </a:extLst>
                </p:cNvPr>
                <p:cNvSpPr/>
                <p:nvPr/>
              </p:nvSpPr>
              <p:spPr>
                <a:xfrm>
                  <a:off x="2292375" y="5153327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90%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01C51716-044F-4703-B096-ADD1A889C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375" y="5153327"/>
                  <a:ext cx="64485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xmlns="" id="{7BD0323C-7036-4B89-B585-5DFB09E6AF51}"/>
                    </a:ext>
                  </a:extLst>
                </p:cNvPr>
                <p:cNvSpPr/>
                <p:nvPr/>
              </p:nvSpPr>
              <p:spPr>
                <a:xfrm>
                  <a:off x="2314639" y="5706470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0%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7BD0323C-7036-4B89-B585-5DFB09E6AF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639" y="5706470"/>
                  <a:ext cx="64485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xmlns="" id="{60A83747-057C-4249-AD28-ADDA59B3A8DE}"/>
                </a:ext>
              </a:extLst>
            </p:cNvPr>
            <p:cNvCxnSpPr>
              <a:cxnSpLocks/>
            </p:cNvCxnSpPr>
            <p:nvPr/>
          </p:nvCxnSpPr>
          <p:spPr>
            <a:xfrm>
              <a:off x="2014760" y="5148270"/>
              <a:ext cx="0" cy="10156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xmlns="" id="{E54113D2-244D-4437-A320-958C83DC6530}"/>
                </a:ext>
              </a:extLst>
            </p:cNvPr>
            <p:cNvCxnSpPr>
              <a:cxnSpLocks/>
            </p:cNvCxnSpPr>
            <p:nvPr/>
          </p:nvCxnSpPr>
          <p:spPr>
            <a:xfrm>
              <a:off x="1310096" y="5156231"/>
              <a:ext cx="0" cy="10156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xmlns="" id="{6F689ED4-05A7-4521-8B15-4509362EBBBB}"/>
                    </a:ext>
                  </a:extLst>
                </p:cNvPr>
                <p:cNvSpPr/>
                <p:nvPr/>
              </p:nvSpPr>
              <p:spPr>
                <a:xfrm>
                  <a:off x="1874872" y="5920510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25 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6F689ED4-05A7-4521-8B15-4509362EB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872" y="5920510"/>
                  <a:ext cx="644857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xmlns="" id="{20C67676-BC15-4DA0-AAA3-131FBFC624BE}"/>
                    </a:ext>
                  </a:extLst>
                </p:cNvPr>
                <p:cNvSpPr/>
                <p:nvPr/>
              </p:nvSpPr>
              <p:spPr>
                <a:xfrm>
                  <a:off x="590177" y="5910226"/>
                  <a:ext cx="644857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50 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20C67676-BC15-4DA0-AAA3-131FBFC62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77" y="5910226"/>
                  <a:ext cx="64485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01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11027</TotalTime>
  <Words>1060</Words>
  <Application>Microsoft Office PowerPoint</Application>
  <PresentationFormat>Personalizado</PresentationFormat>
  <Paragraphs>230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140</cp:revision>
  <dcterms:created xsi:type="dcterms:W3CDTF">2017-09-08T22:15:38Z</dcterms:created>
  <dcterms:modified xsi:type="dcterms:W3CDTF">2018-05-21T18:43:41Z</dcterms:modified>
  <cp:contentStatus/>
</cp:coreProperties>
</file>