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2" r:id="rId7"/>
    <p:sldId id="263" r:id="rId8"/>
    <p:sldId id="264" r:id="rId9"/>
    <p:sldId id="265" r:id="rId10"/>
    <p:sldId id="267" r:id="rId11"/>
    <p:sldId id="271" r:id="rId12"/>
    <p:sldId id="272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0" d="100"/>
          <a:sy n="80" d="100"/>
        </p:scale>
        <p:origin x="-42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68213-04A9-434C-ABE6-BDC289DF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88C284-7516-4149-B1FD-1C73FB94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5594CA-918A-406B-8207-E5EBC5A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C36A3-F271-4E01-AF66-AC4D94C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0492CF-6E80-4240-8023-11303C34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A6704D-EDE0-46D0-857F-B319A35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6F7926-817E-4AD4-97AE-77EF1641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691CDD-401D-4A82-A6DF-F2E7ED9C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DE85F4-97A8-4BC0-B984-F12E7DF3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26E91B-763A-4CB6-A255-373D6DBF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653802-2CF0-4D08-AAB8-C3C3B4D8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FFD7D5-72EC-46E0-B675-C8E1B9E4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511B47-E388-4E50-BC4D-D0D00FA6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89F9DA-82E7-474B-A536-E11850E8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287DDF-0CD8-410A-B483-40333918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ACEE90-9A0E-490A-81EC-F7A6BF7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0A484D-1EE4-4AD4-82C4-341C1EC4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7C1035-B827-4A54-A83E-774C19A2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0FAAE3-1F3E-4018-84F7-B0E84798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82528F-E4E5-4963-9CFB-274BCB3B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74FF3-245B-431E-921B-5C801A9E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9DE28F-A3F9-4DE6-8818-56054335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CFF27C-36B6-4BD3-9629-7B533B46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8CB34E-CF8F-472A-882D-5D61344A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9ECE71-E570-48B7-AB69-2007A57F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C706F-1720-4B88-BAFE-B265A7D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A2EB33-493D-4373-9EAE-5B75CD0E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8DEB58-AF84-4DCC-8CFD-D05B722F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5B1AC3-78DF-4129-9D63-B5809D4B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DD63EF-41FD-4E74-B806-4233425B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AEE3CB-7EA6-4FA7-BEC3-DD095DEE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274E4-AB06-44BF-B9FA-2A83F955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072C62-8985-4536-B2D8-98544B6A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405408-406D-4C72-93E7-DD27A662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5499F9-B701-4176-9A1A-5D5DEE560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274162B-DB73-4842-94BD-87B46CEBA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1A6580-3F4F-43DC-911B-CAB3A78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F02BCAB-26BA-4C43-BE6F-9013B122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AAF2121-E91E-4F6D-8DA9-D53D884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B5A527-8E7F-4C0E-8995-F0DBD41F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6E7541-C90E-4F77-B5CB-2911950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D11FF0-53F4-4561-8FA8-00222BB5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E6784-DD9C-4432-B6E5-3505A41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481C1D-B187-4DCC-B96F-3C3D4DFE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191A96-03A0-4536-9B18-D89B61CB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1F06FA-3970-4503-9CFD-712F0192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A2508E-D686-41B1-AFC4-8D7A020E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500D6-8DDD-491D-82EF-1BD3EF03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005183-E8A1-467E-BAA7-A8BD70C3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233532-3010-432C-A628-E30F8BD9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811B60-FF4D-4906-AE75-41F6C25C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B46F0E-BD1E-43DD-8FCF-AA88C60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33C5C-4C6B-4840-92CF-DBCE9C5B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620C9C-9307-4A7A-81DC-29EA6BD40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AAA135-E75D-4355-9E8B-8A6722FB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970FE4-0B20-4E88-B24B-9DCFA0E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1FFD45-1028-4BF3-B20D-E5C1D172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4334E1-FB81-4DFA-A433-5E8E462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263533-975B-45B8-9366-97199125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D60FEC-D34F-43C2-B5B5-866F7D3D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BCD89-8C9E-4058-A943-83821A313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3D85-BC04-446A-BA4C-E8F52DB2B5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02EB75-B770-43EA-933A-C504F8DE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49DD5C-2C87-4A2B-89EA-AF13A68D8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2128-91AC-4227-9CC3-00758EF0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0.png"/><Relationship Id="rId10" Type="http://schemas.openxmlformats.org/officeDocument/2006/relationships/image" Target="../media/image510.png"/><Relationship Id="rId4" Type="http://schemas.openxmlformats.org/officeDocument/2006/relationships/image" Target="../media/image52.png"/><Relationship Id="rId9" Type="http://schemas.openxmlformats.org/officeDocument/2006/relationships/image" Target="../media/image410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6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7.png"/><Relationship Id="rId10" Type="http://schemas.openxmlformats.org/officeDocument/2006/relationships/image" Target="../media/image49.png"/><Relationship Id="rId4" Type="http://schemas.openxmlformats.org/officeDocument/2006/relationships/image" Target="../media/image460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095DF3-77D8-494B-86AD-45959FD1E0B4}"/>
              </a:ext>
            </a:extLst>
          </p:cNvPr>
          <p:cNvSpPr txBox="1"/>
          <p:nvPr/>
        </p:nvSpPr>
        <p:spPr>
          <a:xfrm>
            <a:off x="819150" y="257175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Sistema de Comunicaciones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1B15B29-0C40-4D4A-A0F3-844D1591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909637"/>
            <a:ext cx="2495550" cy="1838325"/>
          </a:xfrm>
          <a:prstGeom prst="rect">
            <a:avLst/>
          </a:prstGeom>
        </p:spPr>
      </p:pic>
      <p:pic>
        <p:nvPicPr>
          <p:cNvPr id="1030" name="Picture 6" descr="Image result for radio">
            <a:extLst>
              <a:ext uri="{FF2B5EF4-FFF2-40B4-BE49-F238E27FC236}">
                <a16:creationId xmlns="" xmlns:a16="http://schemas.microsoft.com/office/drawing/2014/main" id="{7690A186-C19A-4523-84FC-96CB467B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499" y="1123588"/>
            <a:ext cx="1600200" cy="153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267F96D-16EA-4179-BADF-E596459A2160}"/>
              </a:ext>
            </a:extLst>
          </p:cNvPr>
          <p:cNvSpPr txBox="1"/>
          <p:nvPr/>
        </p:nvSpPr>
        <p:spPr>
          <a:xfrm>
            <a:off x="9954750" y="2440143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E5ECE0-246D-4F26-B567-CCC662CB1CE5}"/>
              </a:ext>
            </a:extLst>
          </p:cNvPr>
          <p:cNvSpPr txBox="1"/>
          <p:nvPr/>
        </p:nvSpPr>
        <p:spPr>
          <a:xfrm>
            <a:off x="4873901" y="1113774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Medio de </a:t>
            </a:r>
            <a:r>
              <a:rPr lang="es-CR" dirty="0"/>
              <a:t>Transmisión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65ADFFC-D94F-468C-AAAD-39B57FC73FBD}"/>
              </a:ext>
            </a:extLst>
          </p:cNvPr>
          <p:cNvSpPr txBox="1"/>
          <p:nvPr/>
        </p:nvSpPr>
        <p:spPr>
          <a:xfrm>
            <a:off x="706893" y="4105094"/>
            <a:ext cx="2664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Modulación de Amplitud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Modulación de Frecuencia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Modulación de Fase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E3B177D-FD74-4BC0-AD65-95DE307727A0}"/>
                  </a:ext>
                </a:extLst>
              </p:cNvPr>
              <p:cNvSpPr txBox="1"/>
              <p:nvPr/>
            </p:nvSpPr>
            <p:spPr>
              <a:xfrm>
                <a:off x="6806638" y="2057346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3B177D-FD74-4BC0-AD65-95DE30772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38" y="2057346"/>
                <a:ext cx="1731756" cy="236475"/>
              </a:xfrm>
              <a:prstGeom prst="rect">
                <a:avLst/>
              </a:prstGeom>
              <a:blipFill>
                <a:blip r:embed="rId4"/>
                <a:stretch>
                  <a:fillRect l="-211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59AC2D-759E-4287-8C48-4A989FF40186}"/>
              </a:ext>
            </a:extLst>
          </p:cNvPr>
          <p:cNvSpPr txBox="1"/>
          <p:nvPr/>
        </p:nvSpPr>
        <p:spPr>
          <a:xfrm>
            <a:off x="3642235" y="2249585"/>
            <a:ext cx="21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Frecuencia</a:t>
            </a:r>
            <a:r>
              <a:rPr lang="en-US" sz="1400" dirty="0"/>
              <a:t> de </a:t>
            </a:r>
            <a:r>
              <a:rPr lang="en-US" sz="1400" dirty="0" err="1"/>
              <a:t>Transmisión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A4FFBCC-43D4-4FAB-A908-802C3F7CC690}"/>
              </a:ext>
            </a:extLst>
          </p:cNvPr>
          <p:cNvSpPr txBox="1"/>
          <p:nvPr/>
        </p:nvSpPr>
        <p:spPr>
          <a:xfrm>
            <a:off x="6739646" y="1721585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10A28B4-1A82-4FD7-BC6B-3353A6B81B87}"/>
              </a:ext>
            </a:extLst>
          </p:cNvPr>
          <p:cNvGrpSpPr/>
          <p:nvPr/>
        </p:nvGrpSpPr>
        <p:grpSpPr>
          <a:xfrm>
            <a:off x="1657349" y="2657474"/>
            <a:ext cx="2041388" cy="1129803"/>
            <a:chOff x="1657349" y="2657474"/>
            <a:chExt cx="2041388" cy="1129803"/>
          </a:xfrm>
        </p:grpSpPr>
        <p:pic>
          <p:nvPicPr>
            <p:cNvPr id="1032" name="Picture 8" descr="Image result for guitarra cartoon">
              <a:extLst>
                <a:ext uri="{FF2B5EF4-FFF2-40B4-BE49-F238E27FC236}">
                  <a16:creationId xmlns="" xmlns:a16="http://schemas.microsoft.com/office/drawing/2014/main" id="{110387DA-DFF2-49DE-A204-D6ADB7EBE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198" y="2747962"/>
              <a:ext cx="1387539" cy="1039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67AB611-E9A1-415D-9F75-938A879229B1}"/>
                </a:ext>
              </a:extLst>
            </p:cNvPr>
            <p:cNvSpPr/>
            <p:nvPr/>
          </p:nvSpPr>
          <p:spPr>
            <a:xfrm flipH="1">
              <a:off x="1657349" y="2657474"/>
              <a:ext cx="1552575" cy="809625"/>
            </a:xfrm>
            <a:custGeom>
              <a:avLst/>
              <a:gdLst>
                <a:gd name="connsiteX0" fmla="*/ 0 w 381000"/>
                <a:gd name="connsiteY0" fmla="*/ 695325 h 695325"/>
                <a:gd name="connsiteX1" fmla="*/ 238125 w 381000"/>
                <a:gd name="connsiteY1" fmla="*/ 485775 h 695325"/>
                <a:gd name="connsiteX2" fmla="*/ 133350 w 381000"/>
                <a:gd name="connsiteY2" fmla="*/ 342900 h 695325"/>
                <a:gd name="connsiteX3" fmla="*/ 381000 w 381000"/>
                <a:gd name="connsiteY3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695325">
                  <a:moveTo>
                    <a:pt x="0" y="695325"/>
                  </a:moveTo>
                  <a:cubicBezTo>
                    <a:pt x="107950" y="619918"/>
                    <a:pt x="215900" y="544512"/>
                    <a:pt x="238125" y="485775"/>
                  </a:cubicBezTo>
                  <a:cubicBezTo>
                    <a:pt x="260350" y="427038"/>
                    <a:pt x="109538" y="423862"/>
                    <a:pt x="133350" y="342900"/>
                  </a:cubicBezTo>
                  <a:cubicBezTo>
                    <a:pt x="157162" y="261938"/>
                    <a:pt x="269081" y="130969"/>
                    <a:pt x="381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20F2C72-6644-45DB-80D2-3E8DAFEDC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56" y="2966351"/>
            <a:ext cx="3242782" cy="44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332C5FA3-7C34-47E4-B309-C0BFBD0D3469}"/>
                  </a:ext>
                </a:extLst>
              </p:cNvPr>
              <p:cNvSpPr txBox="1"/>
              <p:nvPr/>
            </p:nvSpPr>
            <p:spPr>
              <a:xfrm>
                <a:off x="7103983" y="3335320"/>
                <a:ext cx="1841145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b="0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C5FA3-7C34-47E4-B309-C0BFBD0D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83" y="3335320"/>
                <a:ext cx="1841145" cy="236475"/>
              </a:xfrm>
              <a:prstGeom prst="rect">
                <a:avLst/>
              </a:prstGeom>
              <a:blipFill>
                <a:blip r:embed="rId7"/>
                <a:stretch>
                  <a:fillRect l="-5960" t="-2051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639D602-C5E0-4828-AF3F-C0C29F20AA37}"/>
              </a:ext>
            </a:extLst>
          </p:cNvPr>
          <p:cNvSpPr txBox="1"/>
          <p:nvPr/>
        </p:nvSpPr>
        <p:spPr>
          <a:xfrm>
            <a:off x="6990836" y="3007708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Moduladora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323FE65-ABA3-431A-A652-E1F095134FF3}"/>
              </a:ext>
            </a:extLst>
          </p:cNvPr>
          <p:cNvSpPr/>
          <p:nvPr/>
        </p:nvSpPr>
        <p:spPr>
          <a:xfrm>
            <a:off x="3642235" y="3420912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/>
              <a:t>Señal de Información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9B9F2A83-7FEF-4386-A987-DDEE6E2A7716}"/>
                  </a:ext>
                </a:extLst>
              </p:cNvPr>
              <p:cNvSpPr/>
              <p:nvPr/>
            </p:nvSpPr>
            <p:spPr>
              <a:xfrm>
                <a:off x="9293859" y="3161597"/>
                <a:ext cx="1003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C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s-C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9F2A83-7FEF-4386-A987-DDEE6E2A7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859" y="3161597"/>
                <a:ext cx="100348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4071965-BC85-4F02-81CE-0AEF1D39F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736" y="1577055"/>
            <a:ext cx="3055953" cy="672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9EECA0B-005F-418C-8F4F-282107F7CF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235" y="3958982"/>
            <a:ext cx="3148307" cy="700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847DD1F-7C52-4CDA-9709-C061BA6917B9}"/>
                  </a:ext>
                </a:extLst>
              </p:cNvPr>
              <p:cNvSpPr txBox="1"/>
              <p:nvPr/>
            </p:nvSpPr>
            <p:spPr>
              <a:xfrm>
                <a:off x="7191410" y="4183520"/>
                <a:ext cx="1666290" cy="251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CR" sz="1400" dirty="0"/>
                            <m:t>m</m:t>
                          </m:r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47DD1F-7C52-4CDA-9709-C061BA69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10" y="4183520"/>
                <a:ext cx="1666290" cy="251864"/>
              </a:xfrm>
              <a:prstGeom prst="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A6079F5-5BEC-44D8-9BE9-80BC303550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9722" y="4831627"/>
            <a:ext cx="3129924" cy="653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607340C-EBA9-4E2D-B8AC-838729D8BFE2}"/>
                  </a:ext>
                </a:extLst>
              </p:cNvPr>
              <p:cNvSpPr txBox="1"/>
              <p:nvPr/>
            </p:nvSpPr>
            <p:spPr>
              <a:xfrm>
                <a:off x="7191410" y="5032362"/>
                <a:ext cx="2006383" cy="251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s-CR" sz="1400" dirty="0"/>
                                    <m:t>m</m:t>
                                  </m:r>
                                  <m:d>
                                    <m:d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07340C-EBA9-4E2D-B8AC-838729D8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10" y="5032362"/>
                <a:ext cx="2006383" cy="251864"/>
              </a:xfrm>
              <a:prstGeom prst="rect">
                <a:avLst/>
              </a:prstGeom>
              <a:blipFill rotWithShape="1">
                <a:blip r:embed="rId1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9FC8FC-C59C-4E22-8085-B526D673DB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09722" y="5651556"/>
            <a:ext cx="3196916" cy="624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DF7B3EEA-E753-49B4-84DF-2D20A37C7F20}"/>
                  </a:ext>
                </a:extLst>
              </p:cNvPr>
              <p:cNvSpPr txBox="1"/>
              <p:nvPr/>
            </p:nvSpPr>
            <p:spPr>
              <a:xfrm>
                <a:off x="7140653" y="5810885"/>
                <a:ext cx="1893018" cy="251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s-CR" sz="1400" dirty="0"/>
                                <m:t>m</m:t>
                              </m:r>
                              <m:d>
                                <m:d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EEA-E753-49B4-84DF-2D20A37C7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53" y="5810885"/>
                <a:ext cx="1893018" cy="251864"/>
              </a:xfrm>
              <a:prstGeom prst="rect">
                <a:avLst/>
              </a:prstGeom>
              <a:blipFill rotWithShape="1">
                <a:blip r:embed="rId1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6" grpId="0"/>
      <p:bldP spid="17" grpId="0"/>
      <p:bldP spid="21" grpId="0"/>
      <p:bldP spid="22" grpId="0"/>
      <p:bldP spid="19" grpId="0"/>
      <p:bldP spid="20" grpId="0"/>
      <p:bldP spid="28" grpId="0"/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m receptor">
            <a:extLst>
              <a:ext uri="{FF2B5EF4-FFF2-40B4-BE49-F238E27FC236}">
                <a16:creationId xmlns="" xmlns:a16="http://schemas.microsoft.com/office/drawing/2014/main" id="{1513C0DC-0D4E-472A-A01D-5AF97208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77" y="910140"/>
            <a:ext cx="9334501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radio">
            <a:extLst>
              <a:ext uri="{FF2B5EF4-FFF2-40B4-BE49-F238E27FC236}">
                <a16:creationId xmlns="" xmlns:a16="http://schemas.microsoft.com/office/drawing/2014/main" id="{69B6D19B-FCDB-458A-982C-B081CDED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48" y="5468892"/>
            <a:ext cx="974183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E39C27-F9A0-484C-89BD-2EFAFB5E0575}"/>
              </a:ext>
            </a:extLst>
          </p:cNvPr>
          <p:cNvSpPr txBox="1"/>
          <p:nvPr/>
        </p:nvSpPr>
        <p:spPr>
          <a:xfrm>
            <a:off x="883734" y="6195027"/>
            <a:ext cx="11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Receptor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A765F3-6D68-4D83-B747-121FB14DFBCA}"/>
              </a:ext>
            </a:extLst>
          </p:cNvPr>
          <p:cNvSpPr txBox="1"/>
          <p:nvPr/>
        </p:nvSpPr>
        <p:spPr>
          <a:xfrm>
            <a:off x="3581400" y="4191684"/>
            <a:ext cx="298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Sintoniza la estación de radio AM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38861E-F20A-4E79-B5D6-AB6B6469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7" y="786575"/>
            <a:ext cx="2102570" cy="845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7DE0D1-A18A-43CB-95DE-C65C1F8F226E}"/>
              </a:ext>
            </a:extLst>
          </p:cNvPr>
          <p:cNvSpPr txBox="1"/>
          <p:nvPr/>
        </p:nvSpPr>
        <p:spPr>
          <a:xfrm>
            <a:off x="559091" y="1512431"/>
            <a:ext cx="198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/>
              <a:t>Estaciones de Radio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ECAF991-D49E-448A-8633-7E4B6F789D35}"/>
              </a:ext>
            </a:extLst>
          </p:cNvPr>
          <p:cNvSpPr/>
          <p:nvPr/>
        </p:nvSpPr>
        <p:spPr>
          <a:xfrm>
            <a:off x="6448425" y="714375"/>
            <a:ext cx="2019300" cy="3552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3A3EB56-D1B4-41E3-A8CF-3DBEE9CA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4" y="1676466"/>
            <a:ext cx="2943225" cy="281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FEFF5B-EBAD-4202-BAA2-D81E1D2EF1A5}"/>
              </a:ext>
            </a:extLst>
          </p:cNvPr>
          <p:cNvSpPr txBox="1"/>
          <p:nvPr/>
        </p:nvSpPr>
        <p:spPr>
          <a:xfrm>
            <a:off x="5652048" y="296582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/>
              <a:t>AD633</a:t>
            </a:r>
            <a:endParaRPr lang="en-US" sz="1200" b="1" dirty="0"/>
          </a:p>
        </p:txBody>
      </p:sp>
      <p:grpSp>
        <p:nvGrpSpPr>
          <p:cNvPr id="26" name="Group 316">
            <a:extLst>
              <a:ext uri="{FF2B5EF4-FFF2-40B4-BE49-F238E27FC236}">
                <a16:creationId xmlns="" xmlns:a16="http://schemas.microsoft.com/office/drawing/2014/main" id="{EC275E65-05F7-4048-BE98-F87EEDDD59A2}"/>
              </a:ext>
            </a:extLst>
          </p:cNvPr>
          <p:cNvGrpSpPr>
            <a:grpSpLocks/>
          </p:cNvGrpSpPr>
          <p:nvPr/>
        </p:nvGrpSpPr>
        <p:grpSpPr bwMode="auto">
          <a:xfrm>
            <a:off x="6397731" y="2965820"/>
            <a:ext cx="330118" cy="204470"/>
            <a:chOff x="4332" y="3113"/>
            <a:chExt cx="272" cy="189"/>
          </a:xfrm>
        </p:grpSpPr>
        <p:sp>
          <p:nvSpPr>
            <p:cNvPr id="27" name="Line 317">
              <a:extLst>
                <a:ext uri="{FF2B5EF4-FFF2-40B4-BE49-F238E27FC236}">
                  <a16:creationId xmlns="" xmlns:a16="http://schemas.microsoft.com/office/drawing/2014/main" id="{E02D9367-0B57-4A5B-8615-059A636C5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8" name="Line 318">
              <a:extLst>
                <a:ext uri="{FF2B5EF4-FFF2-40B4-BE49-F238E27FC236}">
                  <a16:creationId xmlns="" xmlns:a16="http://schemas.microsoft.com/office/drawing/2014/main" id="{63E34797-6323-4200-869F-BB81EFE9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9" name="Line 319">
              <a:extLst>
                <a:ext uri="{FF2B5EF4-FFF2-40B4-BE49-F238E27FC236}">
                  <a16:creationId xmlns="" xmlns:a16="http://schemas.microsoft.com/office/drawing/2014/main" id="{E67D8E22-6CC8-4BF0-B3E4-3FF9AB83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" name="Line 320">
              <a:extLst>
                <a:ext uri="{FF2B5EF4-FFF2-40B4-BE49-F238E27FC236}">
                  <a16:creationId xmlns="" xmlns:a16="http://schemas.microsoft.com/office/drawing/2014/main" id="{EDB46208-B830-468A-8566-40AC3423E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DB7FEA0-AA64-4A16-8814-565C870618FF}"/>
              </a:ext>
            </a:extLst>
          </p:cNvPr>
          <p:cNvSpPr txBox="1"/>
          <p:nvPr/>
        </p:nvSpPr>
        <p:spPr>
          <a:xfrm>
            <a:off x="5067784" y="378281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/>
              <a:t>Oscilador</a:t>
            </a:r>
          </a:p>
          <a:p>
            <a:r>
              <a:rPr lang="es-CR" sz="1200" b="1" dirty="0"/>
              <a:t> Local</a:t>
            </a:r>
            <a:endParaRPr lang="en-US" sz="1200" b="1" dirty="0"/>
          </a:p>
        </p:txBody>
      </p:sp>
      <p:pic>
        <p:nvPicPr>
          <p:cNvPr id="6" name="Picture 6" descr="Image result for radio">
            <a:extLst>
              <a:ext uri="{FF2B5EF4-FFF2-40B4-BE49-F238E27FC236}">
                <a16:creationId xmlns="" xmlns:a16="http://schemas.microsoft.com/office/drawing/2014/main" id="{69B6D19B-FCDB-458A-982C-B081CDED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48" y="5468892"/>
            <a:ext cx="974183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E39C27-F9A0-484C-89BD-2EFAFB5E0575}"/>
              </a:ext>
            </a:extLst>
          </p:cNvPr>
          <p:cNvSpPr txBox="1"/>
          <p:nvPr/>
        </p:nvSpPr>
        <p:spPr>
          <a:xfrm>
            <a:off x="883734" y="6195027"/>
            <a:ext cx="11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Receptor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38861E-F20A-4E79-B5D6-AB6B6469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2" y="259260"/>
            <a:ext cx="2102570" cy="845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7DE0D1-A18A-43CB-95DE-C65C1F8F226E}"/>
              </a:ext>
            </a:extLst>
          </p:cNvPr>
          <p:cNvSpPr txBox="1"/>
          <p:nvPr/>
        </p:nvSpPr>
        <p:spPr>
          <a:xfrm>
            <a:off x="643662" y="1020558"/>
            <a:ext cx="198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/>
              <a:t>Estaciones de Radio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7FA2FB8-4FD6-4F56-8E09-CDFFF9E04F44}"/>
                  </a:ext>
                </a:extLst>
              </p:cNvPr>
              <p:cNvSpPr txBox="1"/>
              <p:nvPr/>
            </p:nvSpPr>
            <p:spPr>
              <a:xfrm>
                <a:off x="953444" y="4089106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FA2FB8-4FD6-4F56-8E09-CDFFF9E0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44" y="4089106"/>
                <a:ext cx="1731756" cy="236475"/>
              </a:xfrm>
              <a:prstGeom prst="rect">
                <a:avLst/>
              </a:prstGeom>
              <a:blipFill>
                <a:blip r:embed="rId5"/>
                <a:stretch>
                  <a:fillRect l="-1761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7CBFED-BFE3-4069-8ABD-6FBC33B3992D}"/>
              </a:ext>
            </a:extLst>
          </p:cNvPr>
          <p:cNvSpPr txBox="1"/>
          <p:nvPr/>
        </p:nvSpPr>
        <p:spPr>
          <a:xfrm>
            <a:off x="876570" y="3628929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8928DC5-E6F7-4869-AB04-0DA94893A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039" y="3741310"/>
            <a:ext cx="1464279" cy="672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2DA470B-CBCE-4FE6-ABF2-BFB2F1580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909" y="1540960"/>
            <a:ext cx="1461709" cy="7009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BACF0825-5BEC-4EB5-8B6A-EF343CB1A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8318" y="4532173"/>
            <a:ext cx="1779146" cy="63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127BE450-879C-4DAE-9710-31B6C24B2090}"/>
                  </a:ext>
                </a:extLst>
              </p:cNvPr>
              <p:cNvSpPr txBox="1"/>
              <p:nvPr/>
            </p:nvSpPr>
            <p:spPr>
              <a:xfrm>
                <a:off x="4460464" y="5191893"/>
                <a:ext cx="2358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200" b="1" dirty="0"/>
                  <a:t>Frecuencia Local fija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CR" sz="1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R" sz="1200" b="1" dirty="0"/>
                  <a:t> 455 kHz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7BE450-879C-4DAE-9710-31B6C24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64" y="5191893"/>
                <a:ext cx="2358403" cy="276999"/>
              </a:xfrm>
              <a:prstGeom prst="rect">
                <a:avLst/>
              </a:prstGeom>
              <a:blipFill>
                <a:blip r:embed="rId9"/>
                <a:stretch>
                  <a:fillRect l="-258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DD089129-3DCB-4344-9CE6-9CC90BCC0BD9}"/>
                  </a:ext>
                </a:extLst>
              </p:cNvPr>
              <p:cNvSpPr txBox="1"/>
              <p:nvPr/>
            </p:nvSpPr>
            <p:spPr>
              <a:xfrm>
                <a:off x="2627746" y="4727631"/>
                <a:ext cx="1681679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089129-3DCB-4344-9CE6-9CC90BCC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46" y="4727631"/>
                <a:ext cx="1681679" cy="261290"/>
              </a:xfrm>
              <a:prstGeom prst="rect">
                <a:avLst/>
              </a:prstGeom>
              <a:blipFill>
                <a:blip r:embed="rId10"/>
                <a:stretch>
                  <a:fillRect l="-6522" t="-2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07E10E5E-51C6-4240-B44E-4F9EBEFDB56F}"/>
                  </a:ext>
                </a:extLst>
              </p:cNvPr>
              <p:cNvSpPr txBox="1"/>
              <p:nvPr/>
            </p:nvSpPr>
            <p:spPr>
              <a:xfrm>
                <a:off x="70426" y="1651717"/>
                <a:ext cx="2893613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CR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E10E5E-51C6-4240-B44E-4F9EBEFD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" y="1651717"/>
                <a:ext cx="2893613" cy="479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16B5CA28-2621-403E-B627-2065450BCDC9}"/>
                  </a:ext>
                </a:extLst>
              </p:cNvPr>
              <p:cNvSpPr txBox="1"/>
              <p:nvPr/>
            </p:nvSpPr>
            <p:spPr>
              <a:xfrm>
                <a:off x="6916493" y="2086661"/>
                <a:ext cx="4859215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s-C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CR" sz="1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B5CA28-2621-403E-B627-2065450BC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93" y="2086661"/>
                <a:ext cx="4859215" cy="5227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71CA959-6134-4370-AD2A-E860BB34A7EC}"/>
                  </a:ext>
                </a:extLst>
              </p:cNvPr>
              <p:cNvSpPr txBox="1"/>
              <p:nvPr/>
            </p:nvSpPr>
            <p:spPr>
              <a:xfrm>
                <a:off x="542124" y="311074"/>
                <a:ext cx="4859215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s-C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CR" sz="1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CA959-6134-4370-AD2A-E860BB34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4" y="311074"/>
                <a:ext cx="4859215" cy="522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1BC8A699-418C-418A-A8DD-8CF52BD1E6D0}"/>
                  </a:ext>
                </a:extLst>
              </p:cNvPr>
              <p:cNvSpPr/>
              <p:nvPr/>
            </p:nvSpPr>
            <p:spPr>
              <a:xfrm>
                <a:off x="427824" y="1104994"/>
                <a:ext cx="8506626" cy="615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C8A699-418C-418A-A8DD-8CF52BD1E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4" y="1104994"/>
                <a:ext cx="8506626" cy="615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BFCE31AC-BD0D-440E-A8DD-8FB7E4CDB7A6}"/>
                  </a:ext>
                </a:extLst>
              </p:cNvPr>
              <p:cNvSpPr/>
              <p:nvPr/>
            </p:nvSpPr>
            <p:spPr>
              <a:xfrm>
                <a:off x="427824" y="1872847"/>
                <a:ext cx="4296625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C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CE31AC-BD0D-440E-A8DD-8FB7E4CD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4" y="1872847"/>
                <a:ext cx="4296625" cy="48192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EF083AC7-F058-427C-9A50-1270FCF7F9FE}"/>
                  </a:ext>
                </a:extLst>
              </p:cNvPr>
              <p:cNvSpPr/>
              <p:nvPr/>
            </p:nvSpPr>
            <p:spPr>
              <a:xfrm>
                <a:off x="484974" y="2546247"/>
                <a:ext cx="9407127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083AC7-F058-427C-9A50-1270FCF7F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2546247"/>
                <a:ext cx="9407127" cy="481927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cosAsinB">
            <a:extLst>
              <a:ext uri="{FF2B5EF4-FFF2-40B4-BE49-F238E27FC236}">
                <a16:creationId xmlns="" xmlns:a16="http://schemas.microsoft.com/office/drawing/2014/main" id="{8BE0BBF1-9E6D-480C-AC14-19483243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87638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675012FD-98E8-4F82-8380-F633118D1DE1}"/>
                  </a:ext>
                </a:extLst>
              </p:cNvPr>
              <p:cNvSpPr/>
              <p:nvPr/>
            </p:nvSpPr>
            <p:spPr>
              <a:xfrm>
                <a:off x="484974" y="3294522"/>
                <a:ext cx="6299994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5012FD-98E8-4F82-8380-F633118D1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3294522"/>
                <a:ext cx="6299994" cy="481927"/>
              </a:xfrm>
              <a:prstGeom prst="rect">
                <a:avLst/>
              </a:prstGeom>
              <a:blipFill>
                <a:blip r:embed="rId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CBA5201E-FF89-4523-8456-769E563CA022}"/>
                  </a:ext>
                </a:extLst>
              </p:cNvPr>
              <p:cNvSpPr/>
              <p:nvPr/>
            </p:nvSpPr>
            <p:spPr>
              <a:xfrm>
                <a:off x="427824" y="4042797"/>
                <a:ext cx="5510611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A5201E-FF89-4523-8456-769E563CA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4" y="4042797"/>
                <a:ext cx="5510611" cy="445443"/>
              </a:xfrm>
              <a:prstGeom prst="rect">
                <a:avLst/>
              </a:prstGeom>
              <a:blipFill>
                <a:blip r:embed="rId8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22F39881-8F1F-4CEE-BE76-D192A1D813A6}"/>
                  </a:ext>
                </a:extLst>
              </p:cNvPr>
              <p:cNvSpPr/>
              <p:nvPr/>
            </p:nvSpPr>
            <p:spPr>
              <a:xfrm>
                <a:off x="484974" y="4716197"/>
                <a:ext cx="7173759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F39881-8F1F-4CEE-BE76-D192A1D8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4716197"/>
                <a:ext cx="7173759" cy="445443"/>
              </a:xfrm>
              <a:prstGeom prst="rect">
                <a:avLst/>
              </a:prstGeom>
              <a:blipFill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9408ED1A-7059-4426-B6C0-EA55173E7957}"/>
                  </a:ext>
                </a:extLst>
              </p:cNvPr>
              <p:cNvSpPr/>
              <p:nvPr/>
            </p:nvSpPr>
            <p:spPr>
              <a:xfrm>
                <a:off x="542124" y="5389597"/>
                <a:ext cx="7430239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08ED1A-7059-4426-B6C0-EA55173E7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4" y="5389597"/>
                <a:ext cx="7430239" cy="445443"/>
              </a:xfrm>
              <a:prstGeom prst="rect">
                <a:avLst/>
              </a:prstGeom>
              <a:blipFill>
                <a:blip r:embed="rId10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BFCE31AC-BD0D-440E-A8DD-8FB7E4CDB7A6}"/>
                  </a:ext>
                </a:extLst>
              </p:cNvPr>
              <p:cNvSpPr/>
              <p:nvPr/>
            </p:nvSpPr>
            <p:spPr>
              <a:xfrm>
                <a:off x="427824" y="1872847"/>
                <a:ext cx="3661515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𝟐𝟒𝟎𝟎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CE31AC-BD0D-440E-A8DD-8FB7E4CD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4" y="1872847"/>
                <a:ext cx="3661515" cy="481927"/>
              </a:xfrm>
              <a:prstGeom prst="rect">
                <a:avLst/>
              </a:prstGeom>
              <a:blipFill>
                <a:blip r:embed="rId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EF083AC7-F058-427C-9A50-1270FCF7F9FE}"/>
                  </a:ext>
                </a:extLst>
              </p:cNvPr>
              <p:cNvSpPr/>
              <p:nvPr/>
            </p:nvSpPr>
            <p:spPr>
              <a:xfrm>
                <a:off x="484974" y="2546247"/>
                <a:ext cx="6731138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𝟑𝟗𝟓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𝒌𝑯𝒛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083AC7-F058-427C-9A50-1270FCF7F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2546247"/>
                <a:ext cx="6731138" cy="481927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675012FD-98E8-4F82-8380-F633118D1DE1}"/>
                  </a:ext>
                </a:extLst>
              </p:cNvPr>
              <p:cNvSpPr/>
              <p:nvPr/>
            </p:nvSpPr>
            <p:spPr>
              <a:xfrm>
                <a:off x="484974" y="3294522"/>
                <a:ext cx="6987619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𝟐𝟒𝟎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𝒌𝑯𝒛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5012FD-98E8-4F82-8380-F633118D1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3294522"/>
                <a:ext cx="6987619" cy="48192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CBA5201E-FF89-4523-8456-769E563CA022}"/>
                  </a:ext>
                </a:extLst>
              </p:cNvPr>
              <p:cNvSpPr/>
              <p:nvPr/>
            </p:nvSpPr>
            <p:spPr>
              <a:xfrm>
                <a:off x="427824" y="4042797"/>
                <a:ext cx="6795065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𝟕𝟒𝟓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𝒌𝑯𝒛</m:t>
                                      </m:r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𝟏𝟔𝟓𝟓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𝒌𝑯𝒛</m:t>
                                      </m:r>
                                    </m:e>
                                  </m:d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A5201E-FF89-4523-8456-769E563CA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4" y="4042797"/>
                <a:ext cx="6795065" cy="445443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22F39881-8F1F-4CEE-BE76-D192A1D813A6}"/>
                  </a:ext>
                </a:extLst>
              </p:cNvPr>
              <p:cNvSpPr/>
              <p:nvPr/>
            </p:nvSpPr>
            <p:spPr>
              <a:xfrm>
                <a:off x="484974" y="4716197"/>
                <a:ext cx="8185254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𝟏𝟔𝟓𝟎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𝟕𝟒𝟎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F39881-8F1F-4CEE-BE76-D192A1D8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4" y="4716197"/>
                <a:ext cx="8185254" cy="445443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9408ED1A-7059-4426-B6C0-EA55173E7957}"/>
                  </a:ext>
                </a:extLst>
              </p:cNvPr>
              <p:cNvSpPr/>
              <p:nvPr/>
            </p:nvSpPr>
            <p:spPr>
              <a:xfrm>
                <a:off x="542124" y="5389597"/>
                <a:ext cx="8300670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𝟏𝟔𝟔𝟎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𝟕𝟓𝟎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𝒌𝑯𝒛</m:t>
                                  </m:r>
                                </m:e>
                              </m:d>
                              <m:r>
                                <a:rPr lang="es-C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08ED1A-7059-4426-B6C0-EA55173E7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4" y="5389597"/>
                <a:ext cx="8300670" cy="445443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52 Grupo">
            <a:extLst>
              <a:ext uri="{FF2B5EF4-FFF2-40B4-BE49-F238E27FC236}">
                <a16:creationId xmlns="" xmlns:a16="http://schemas.microsoft.com/office/drawing/2014/main" id="{054057A2-D757-4BD9-BF73-8954BC2ED7E9}"/>
              </a:ext>
            </a:extLst>
          </p:cNvPr>
          <p:cNvGrpSpPr>
            <a:grpSpLocks/>
          </p:cNvGrpSpPr>
          <p:nvPr/>
        </p:nvGrpSpPr>
        <p:grpSpPr bwMode="auto">
          <a:xfrm>
            <a:off x="147261" y="52524"/>
            <a:ext cx="4857750" cy="976312"/>
            <a:chOff x="142844" y="5357826"/>
            <a:chExt cx="4857784" cy="975990"/>
          </a:xfrm>
        </p:grpSpPr>
        <p:cxnSp>
          <p:nvCxnSpPr>
            <p:cNvPr id="15" name="27 Conector recto de flecha">
              <a:extLst>
                <a:ext uri="{FF2B5EF4-FFF2-40B4-BE49-F238E27FC236}">
                  <a16:creationId xmlns="" xmlns:a16="http://schemas.microsoft.com/office/drawing/2014/main" id="{2B89645B-9F35-4ABF-A2E9-043AA7883826}"/>
                </a:ext>
              </a:extLst>
            </p:cNvPr>
            <p:cNvCxnSpPr/>
            <p:nvPr/>
          </p:nvCxnSpPr>
          <p:spPr>
            <a:xfrm>
              <a:off x="500035" y="5929138"/>
              <a:ext cx="4143404" cy="158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29 CuadroTexto">
              <a:extLst>
                <a:ext uri="{FF2B5EF4-FFF2-40B4-BE49-F238E27FC236}">
                  <a16:creationId xmlns="" xmlns:a16="http://schemas.microsoft.com/office/drawing/2014/main" id="{4AA3CC58-E92A-4595-B968-B40C3C594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530 KHz</a:t>
              </a:r>
              <a:endParaRPr lang="es-CR" sz="1100"/>
            </a:p>
          </p:txBody>
        </p:sp>
        <p:sp>
          <p:nvSpPr>
            <p:cNvPr id="21" name="30 CuadroTexto">
              <a:extLst>
                <a:ext uri="{FF2B5EF4-FFF2-40B4-BE49-F238E27FC236}">
                  <a16:creationId xmlns="" xmlns:a16="http://schemas.microsoft.com/office/drawing/2014/main" id="{8A91A988-FA24-4FA1-B4FF-61C50BAB2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1600 KHz</a:t>
              </a:r>
              <a:endParaRPr lang="es-CR" sz="1100"/>
            </a:p>
          </p:txBody>
        </p:sp>
        <p:cxnSp>
          <p:nvCxnSpPr>
            <p:cNvPr id="22" name="32 Conector recto de flecha">
              <a:extLst>
                <a:ext uri="{FF2B5EF4-FFF2-40B4-BE49-F238E27FC236}">
                  <a16:creationId xmlns="" xmlns:a16="http://schemas.microsoft.com/office/drawing/2014/main" id="{3F6F8BAA-6B5B-4228-91A7-64F26950B7BE}"/>
                </a:ext>
              </a:extLst>
            </p:cNvPr>
            <p:cNvCxnSpPr/>
            <p:nvPr/>
          </p:nvCxnSpPr>
          <p:spPr>
            <a:xfrm rot="5400000" flipH="1" flipV="1">
              <a:off x="3821937" y="5893430"/>
              <a:ext cx="214242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33 CuadroTexto">
              <a:extLst>
                <a:ext uri="{FF2B5EF4-FFF2-40B4-BE49-F238E27FC236}">
                  <a16:creationId xmlns="" xmlns:a16="http://schemas.microsoft.com/office/drawing/2014/main" id="{8652B3F0-5334-4D53-8092-C6EDCD00D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1200</a:t>
              </a:r>
              <a:endParaRPr lang="es-CR" sz="1100"/>
            </a:p>
          </p:txBody>
        </p:sp>
        <p:sp>
          <p:nvSpPr>
            <p:cNvPr id="24" name="34 CuadroTexto">
              <a:extLst>
                <a:ext uri="{FF2B5EF4-FFF2-40B4-BE49-F238E27FC236}">
                  <a16:creationId xmlns="" xmlns:a16="http://schemas.microsoft.com/office/drawing/2014/main" id="{4E15F229-4703-4507-9F61-E9857F33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0" y="5500702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16</a:t>
              </a:r>
              <a:endParaRPr lang="es-CR" sz="1100"/>
            </a:p>
          </p:txBody>
        </p:sp>
        <p:cxnSp>
          <p:nvCxnSpPr>
            <p:cNvPr id="25" name="35 Conector recto de flecha">
              <a:extLst>
                <a:ext uri="{FF2B5EF4-FFF2-40B4-BE49-F238E27FC236}">
                  <a16:creationId xmlns="" xmlns:a16="http://schemas.microsoft.com/office/drawing/2014/main" id="{582EAE1A-3749-4A80-A08B-D152A0C348D0}"/>
                </a:ext>
              </a:extLst>
            </p:cNvPr>
            <p:cNvCxnSpPr/>
            <p:nvPr/>
          </p:nvCxnSpPr>
          <p:spPr>
            <a:xfrm rot="5400000" flipH="1" flipV="1">
              <a:off x="1157300" y="5883114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36 CuadroTexto">
              <a:extLst>
                <a:ext uri="{FF2B5EF4-FFF2-40B4-BE49-F238E27FC236}">
                  <a16:creationId xmlns="" xmlns:a16="http://schemas.microsoft.com/office/drawing/2014/main" id="{B465D33C-9BF3-4988-82A5-E308F5AD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601" y="6068790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700</a:t>
              </a:r>
              <a:endParaRPr lang="es-CR" sz="1100"/>
            </a:p>
          </p:txBody>
        </p:sp>
        <p:sp>
          <p:nvSpPr>
            <p:cNvPr id="27" name="37 CuadroTexto">
              <a:extLst>
                <a:ext uri="{FF2B5EF4-FFF2-40B4-BE49-F238E27FC236}">
                  <a16:creationId xmlns="" xmlns:a16="http://schemas.microsoft.com/office/drawing/2014/main" id="{58E87741-C093-4609-B49F-91FAE1C77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5500702"/>
              <a:ext cx="4980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FCN</a:t>
              </a:r>
              <a:endParaRPr lang="es-CR" sz="1100" dirty="0"/>
            </a:p>
          </p:txBody>
        </p:sp>
        <p:sp>
          <p:nvSpPr>
            <p:cNvPr id="28" name="39 CuadroTexto">
              <a:extLst>
                <a:ext uri="{FF2B5EF4-FFF2-40B4-BE49-F238E27FC236}">
                  <a16:creationId xmlns="" xmlns:a16="http://schemas.microsoft.com/office/drawing/2014/main" id="{913DE23C-6B99-4721-833F-80E18748F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780</a:t>
              </a:r>
              <a:endParaRPr lang="es-CR" sz="1100"/>
            </a:p>
          </p:txBody>
        </p:sp>
        <p:cxnSp>
          <p:nvCxnSpPr>
            <p:cNvPr id="29" name="40 Conector recto de flecha">
              <a:extLst>
                <a:ext uri="{FF2B5EF4-FFF2-40B4-BE49-F238E27FC236}">
                  <a16:creationId xmlns="" xmlns:a16="http://schemas.microsoft.com/office/drawing/2014/main" id="{296787E4-4B34-4068-80DE-7BDAF307F3ED}"/>
                </a:ext>
              </a:extLst>
            </p:cNvPr>
            <p:cNvCxnSpPr/>
            <p:nvPr/>
          </p:nvCxnSpPr>
          <p:spPr>
            <a:xfrm rot="5400000" flipH="1" flipV="1">
              <a:off x="1608153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41 CuadroTexto">
              <a:extLst>
                <a:ext uri="{FF2B5EF4-FFF2-40B4-BE49-F238E27FC236}">
                  <a16:creationId xmlns="" xmlns:a16="http://schemas.microsoft.com/office/drawing/2014/main" id="{F1DCFD1B-1CC0-4959-9619-61ED2D2F5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429264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América</a:t>
              </a:r>
              <a:endParaRPr lang="es-CR" sz="1100"/>
            </a:p>
          </p:txBody>
        </p:sp>
        <p:sp>
          <p:nvSpPr>
            <p:cNvPr id="31" name="42 CuadroTexto">
              <a:extLst>
                <a:ext uri="{FF2B5EF4-FFF2-40B4-BE49-F238E27FC236}">
                  <a16:creationId xmlns="" xmlns:a16="http://schemas.microsoft.com/office/drawing/2014/main" id="{D652D77F-AF5A-4369-8478-8D858EC28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850</a:t>
              </a:r>
              <a:endParaRPr lang="es-CR" sz="1100"/>
            </a:p>
          </p:txBody>
        </p:sp>
        <p:cxnSp>
          <p:nvCxnSpPr>
            <p:cNvPr id="32" name="43 Conector recto de flecha">
              <a:extLst>
                <a:ext uri="{FF2B5EF4-FFF2-40B4-BE49-F238E27FC236}">
                  <a16:creationId xmlns="" xmlns:a16="http://schemas.microsoft.com/office/drawing/2014/main" id="{9FB580A9-0A39-49B3-8E0F-2673B55AA76F}"/>
                </a:ext>
              </a:extLst>
            </p:cNvPr>
            <p:cNvCxnSpPr/>
            <p:nvPr/>
          </p:nvCxnSpPr>
          <p:spPr>
            <a:xfrm rot="5400000" flipH="1" flipV="1">
              <a:off x="2036781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44 CuadroTexto">
              <a:extLst>
                <a:ext uri="{FF2B5EF4-FFF2-40B4-BE49-F238E27FC236}">
                  <a16:creationId xmlns="" xmlns:a16="http://schemas.microsoft.com/office/drawing/2014/main" id="{699AA2D4-DAE5-469F-AA97-DAADEDCA5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357826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Cartago</a:t>
              </a:r>
              <a:endParaRPr lang="es-CR" sz="1100"/>
            </a:p>
          </p:txBody>
        </p:sp>
        <p:sp>
          <p:nvSpPr>
            <p:cNvPr id="34" name="45 CuadroTexto">
              <a:extLst>
                <a:ext uri="{FF2B5EF4-FFF2-40B4-BE49-F238E27FC236}">
                  <a16:creationId xmlns="" xmlns:a16="http://schemas.microsoft.com/office/drawing/2014/main" id="{74E9B5B8-9242-4E48-9133-0579E885E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930</a:t>
              </a:r>
              <a:endParaRPr lang="es-CR" sz="1100"/>
            </a:p>
          </p:txBody>
        </p:sp>
        <p:sp>
          <p:nvSpPr>
            <p:cNvPr id="35" name="46 CuadroTexto">
              <a:extLst>
                <a:ext uri="{FF2B5EF4-FFF2-40B4-BE49-F238E27FC236}">
                  <a16:creationId xmlns="" xmlns:a16="http://schemas.microsoft.com/office/drawing/2014/main" id="{F64C5F7D-6064-4C5D-A47E-9EF8FB36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5357826"/>
              <a:ext cx="5715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CR</a:t>
              </a:r>
              <a:endParaRPr lang="es-CR" sz="1100"/>
            </a:p>
          </p:txBody>
        </p:sp>
        <p:cxnSp>
          <p:nvCxnSpPr>
            <p:cNvPr id="36" name="47 Conector recto de flecha">
              <a:extLst>
                <a:ext uri="{FF2B5EF4-FFF2-40B4-BE49-F238E27FC236}">
                  <a16:creationId xmlns="" xmlns:a16="http://schemas.microsoft.com/office/drawing/2014/main" id="{CB28696F-46AD-4FD8-AE02-60F7CE25B800}"/>
                </a:ext>
              </a:extLst>
            </p:cNvPr>
            <p:cNvCxnSpPr/>
            <p:nvPr/>
          </p:nvCxnSpPr>
          <p:spPr>
            <a:xfrm rot="5400000" flipH="1" flipV="1">
              <a:off x="2538434" y="5884702"/>
              <a:ext cx="2142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48 Conector recto de flecha">
              <a:extLst>
                <a:ext uri="{FF2B5EF4-FFF2-40B4-BE49-F238E27FC236}">
                  <a16:creationId xmlns="" xmlns:a16="http://schemas.microsoft.com/office/drawing/2014/main" id="{F4B9A880-BA64-417D-AAE8-F6F056B6B1C4}"/>
                </a:ext>
              </a:extLst>
            </p:cNvPr>
            <p:cNvCxnSpPr/>
            <p:nvPr/>
          </p:nvCxnSpPr>
          <p:spPr>
            <a:xfrm rot="5400000" flipH="1" flipV="1">
              <a:off x="3108352" y="5892636"/>
              <a:ext cx="2142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49 CuadroTexto">
              <a:extLst>
                <a:ext uri="{FF2B5EF4-FFF2-40B4-BE49-F238E27FC236}">
                  <a16:creationId xmlns="" xmlns:a16="http://schemas.microsoft.com/office/drawing/2014/main" id="{08FE4AC6-B91B-49CF-8211-905147ACD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26" y="5429264"/>
              <a:ext cx="6429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Cú Cú</a:t>
              </a:r>
              <a:endParaRPr lang="es-CR" sz="1100"/>
            </a:p>
          </p:txBody>
        </p:sp>
        <p:sp>
          <p:nvSpPr>
            <p:cNvPr id="39" name="51 CuadroTexto">
              <a:extLst>
                <a:ext uri="{FF2B5EF4-FFF2-40B4-BE49-F238E27FC236}">
                  <a16:creationId xmlns="" xmlns:a16="http://schemas.microsoft.com/office/drawing/2014/main" id="{B0C959C6-E7A2-47A2-8715-D4444EE0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1590</a:t>
              </a:r>
              <a:endParaRPr lang="es-CR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1DDE41AF-1551-4F9A-91B5-4EB6E293884E}"/>
                  </a:ext>
                </a:extLst>
              </p:cNvPr>
              <p:cNvSpPr/>
              <p:nvPr/>
            </p:nvSpPr>
            <p:spPr>
              <a:xfrm>
                <a:off x="5315897" y="254692"/>
                <a:ext cx="13588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E41AF-1551-4F9A-91B5-4EB6E2938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97" y="254692"/>
                <a:ext cx="1358898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EB06A1E4-E9B5-4478-B2A2-03B20858F0AA}"/>
                  </a:ext>
                </a:extLst>
              </p:cNvPr>
              <p:cNvSpPr/>
              <p:nvPr/>
            </p:nvSpPr>
            <p:spPr>
              <a:xfrm>
                <a:off x="5325082" y="674928"/>
                <a:ext cx="11149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06A1E4-E9B5-4478-B2A2-03B20858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82" y="674928"/>
                <a:ext cx="111492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9F5DF8E7-179F-4862-950B-1675B58C55A0}"/>
                  </a:ext>
                </a:extLst>
              </p:cNvPr>
              <p:cNvSpPr/>
              <p:nvPr/>
            </p:nvSpPr>
            <p:spPr>
              <a:xfrm>
                <a:off x="5288085" y="1118751"/>
                <a:ext cx="12694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5DF8E7-179F-4862-950B-1675B58C5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85" y="1118751"/>
                <a:ext cx="126945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40806EBC-F21B-478C-A1D4-026417B86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00440"/>
              </p:ext>
            </p:extLst>
          </p:nvPr>
        </p:nvGraphicFramePr>
        <p:xfrm>
          <a:off x="7894768" y="624024"/>
          <a:ext cx="39905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45">
                  <a:extLst>
                    <a:ext uri="{9D8B030D-6E8A-4147-A177-3AD203B41FA5}">
                      <a16:colId xmlns="" xmlns:a16="http://schemas.microsoft.com/office/drawing/2014/main" val="3834629148"/>
                    </a:ext>
                  </a:extLst>
                </a:gridCol>
                <a:gridCol w="1391116">
                  <a:extLst>
                    <a:ext uri="{9D8B030D-6E8A-4147-A177-3AD203B41FA5}">
                      <a16:colId xmlns="" xmlns:a16="http://schemas.microsoft.com/office/drawing/2014/main" val="3086775996"/>
                    </a:ext>
                  </a:extLst>
                </a:gridCol>
                <a:gridCol w="1330180">
                  <a:extLst>
                    <a:ext uri="{9D8B030D-6E8A-4147-A177-3AD203B41FA5}">
                      <a16:colId xmlns="" xmlns:a16="http://schemas.microsoft.com/office/drawing/2014/main" val="385658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9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843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73547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6851AF-66F7-4AB2-BA0B-8C144050D595}"/>
              </a:ext>
            </a:extLst>
          </p:cNvPr>
          <p:cNvSpPr txBox="1"/>
          <p:nvPr/>
        </p:nvSpPr>
        <p:spPr>
          <a:xfrm>
            <a:off x="9237583" y="201016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Heterodinas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5CFC5E7-3F42-40C3-A567-623284E08126}"/>
              </a:ext>
            </a:extLst>
          </p:cNvPr>
          <p:cNvSpPr/>
          <p:nvPr/>
        </p:nvSpPr>
        <p:spPr>
          <a:xfrm>
            <a:off x="7752369" y="903767"/>
            <a:ext cx="4283687" cy="969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3A3EB56-D1B4-41E3-A8CF-3DBEE9CA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4" y="1676466"/>
            <a:ext cx="2943225" cy="281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FEFF5B-EBAD-4202-BAA2-D81E1D2EF1A5}"/>
              </a:ext>
            </a:extLst>
          </p:cNvPr>
          <p:cNvSpPr txBox="1"/>
          <p:nvPr/>
        </p:nvSpPr>
        <p:spPr>
          <a:xfrm>
            <a:off x="5652048" y="296582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/>
              <a:t>AD633</a:t>
            </a:r>
            <a:endParaRPr lang="en-US" sz="1200" b="1" dirty="0"/>
          </a:p>
        </p:txBody>
      </p:sp>
      <p:grpSp>
        <p:nvGrpSpPr>
          <p:cNvPr id="26" name="Group 316">
            <a:extLst>
              <a:ext uri="{FF2B5EF4-FFF2-40B4-BE49-F238E27FC236}">
                <a16:creationId xmlns="" xmlns:a16="http://schemas.microsoft.com/office/drawing/2014/main" id="{EC275E65-05F7-4048-BE98-F87EEDDD59A2}"/>
              </a:ext>
            </a:extLst>
          </p:cNvPr>
          <p:cNvGrpSpPr>
            <a:grpSpLocks/>
          </p:cNvGrpSpPr>
          <p:nvPr/>
        </p:nvGrpSpPr>
        <p:grpSpPr bwMode="auto">
          <a:xfrm>
            <a:off x="6397731" y="2965820"/>
            <a:ext cx="330118" cy="204470"/>
            <a:chOff x="4332" y="3113"/>
            <a:chExt cx="272" cy="189"/>
          </a:xfrm>
        </p:grpSpPr>
        <p:sp>
          <p:nvSpPr>
            <p:cNvPr id="27" name="Line 317">
              <a:extLst>
                <a:ext uri="{FF2B5EF4-FFF2-40B4-BE49-F238E27FC236}">
                  <a16:creationId xmlns="" xmlns:a16="http://schemas.microsoft.com/office/drawing/2014/main" id="{E02D9367-0B57-4A5B-8615-059A636C5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8" name="Line 318">
              <a:extLst>
                <a:ext uri="{FF2B5EF4-FFF2-40B4-BE49-F238E27FC236}">
                  <a16:creationId xmlns="" xmlns:a16="http://schemas.microsoft.com/office/drawing/2014/main" id="{63E34797-6323-4200-869F-BB81EFE9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9" name="Line 319">
              <a:extLst>
                <a:ext uri="{FF2B5EF4-FFF2-40B4-BE49-F238E27FC236}">
                  <a16:creationId xmlns="" xmlns:a16="http://schemas.microsoft.com/office/drawing/2014/main" id="{E67D8E22-6CC8-4BF0-B3E4-3FF9AB83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" name="Line 320">
              <a:extLst>
                <a:ext uri="{FF2B5EF4-FFF2-40B4-BE49-F238E27FC236}">
                  <a16:creationId xmlns="" xmlns:a16="http://schemas.microsoft.com/office/drawing/2014/main" id="{EDB46208-B830-468A-8566-40AC3423E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DB7FEA0-AA64-4A16-8814-565C870618FF}"/>
              </a:ext>
            </a:extLst>
          </p:cNvPr>
          <p:cNvSpPr txBox="1"/>
          <p:nvPr/>
        </p:nvSpPr>
        <p:spPr>
          <a:xfrm>
            <a:off x="5067784" y="378281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/>
              <a:t>Oscilador</a:t>
            </a:r>
          </a:p>
          <a:p>
            <a:r>
              <a:rPr lang="es-CR" sz="1200" b="1" dirty="0"/>
              <a:t> Local</a:t>
            </a:r>
            <a:endParaRPr lang="en-US" sz="1200" b="1" dirty="0"/>
          </a:p>
        </p:txBody>
      </p:sp>
      <p:pic>
        <p:nvPicPr>
          <p:cNvPr id="6" name="Picture 6" descr="Image result for radio">
            <a:extLst>
              <a:ext uri="{FF2B5EF4-FFF2-40B4-BE49-F238E27FC236}">
                <a16:creationId xmlns="" xmlns:a16="http://schemas.microsoft.com/office/drawing/2014/main" id="{69B6D19B-FCDB-458A-982C-B081CDED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48" y="5468892"/>
            <a:ext cx="974183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E39C27-F9A0-484C-89BD-2EFAFB5E0575}"/>
              </a:ext>
            </a:extLst>
          </p:cNvPr>
          <p:cNvSpPr txBox="1"/>
          <p:nvPr/>
        </p:nvSpPr>
        <p:spPr>
          <a:xfrm>
            <a:off x="883734" y="6195027"/>
            <a:ext cx="11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Receptor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38861E-F20A-4E79-B5D6-AB6B6469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2" y="259260"/>
            <a:ext cx="2102570" cy="845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7DE0D1-A18A-43CB-95DE-C65C1F8F226E}"/>
              </a:ext>
            </a:extLst>
          </p:cNvPr>
          <p:cNvSpPr txBox="1"/>
          <p:nvPr/>
        </p:nvSpPr>
        <p:spPr>
          <a:xfrm>
            <a:off x="643662" y="1020558"/>
            <a:ext cx="198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/>
              <a:t>Estaciones de Radio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7FA2FB8-4FD6-4F56-8E09-CDFFF9E04F44}"/>
                  </a:ext>
                </a:extLst>
              </p:cNvPr>
              <p:cNvSpPr txBox="1"/>
              <p:nvPr/>
            </p:nvSpPr>
            <p:spPr>
              <a:xfrm>
                <a:off x="953444" y="4089106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FA2FB8-4FD6-4F56-8E09-CDFFF9E0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44" y="4089106"/>
                <a:ext cx="1731756" cy="236475"/>
              </a:xfrm>
              <a:prstGeom prst="rect">
                <a:avLst/>
              </a:prstGeom>
              <a:blipFill>
                <a:blip r:embed="rId5"/>
                <a:stretch>
                  <a:fillRect l="-1761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7CBFED-BFE3-4069-8ABD-6FBC33B3992D}"/>
              </a:ext>
            </a:extLst>
          </p:cNvPr>
          <p:cNvSpPr txBox="1"/>
          <p:nvPr/>
        </p:nvSpPr>
        <p:spPr>
          <a:xfrm>
            <a:off x="876570" y="3628929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8928DC5-E6F7-4869-AB04-0DA94893A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039" y="3741310"/>
            <a:ext cx="1464279" cy="672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2DA470B-CBCE-4FE6-ABF2-BFB2F1580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909" y="1540960"/>
            <a:ext cx="1461709" cy="7009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BACF0825-5BEC-4EB5-8B6A-EF343CB1A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8318" y="4532173"/>
            <a:ext cx="1779146" cy="63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127BE450-879C-4DAE-9710-31B6C24B2090}"/>
                  </a:ext>
                </a:extLst>
              </p:cNvPr>
              <p:cNvSpPr txBox="1"/>
              <p:nvPr/>
            </p:nvSpPr>
            <p:spPr>
              <a:xfrm>
                <a:off x="4460464" y="5191893"/>
                <a:ext cx="2358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200" b="1" dirty="0"/>
                  <a:t>Frecuencia Local fija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CR" sz="1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R" sz="1200" b="1" dirty="0"/>
                  <a:t> 455 kHz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7BE450-879C-4DAE-9710-31B6C24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64" y="5191893"/>
                <a:ext cx="2358403" cy="276999"/>
              </a:xfrm>
              <a:prstGeom prst="rect">
                <a:avLst/>
              </a:prstGeom>
              <a:blipFill>
                <a:blip r:embed="rId9"/>
                <a:stretch>
                  <a:fillRect l="-258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DD089129-3DCB-4344-9CE6-9CC90BCC0BD9}"/>
                  </a:ext>
                </a:extLst>
              </p:cNvPr>
              <p:cNvSpPr txBox="1"/>
              <p:nvPr/>
            </p:nvSpPr>
            <p:spPr>
              <a:xfrm>
                <a:off x="2627746" y="4727631"/>
                <a:ext cx="1681679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089129-3DCB-4344-9CE6-9CC90BCC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46" y="4727631"/>
                <a:ext cx="1681679" cy="261290"/>
              </a:xfrm>
              <a:prstGeom prst="rect">
                <a:avLst/>
              </a:prstGeom>
              <a:blipFill>
                <a:blip r:embed="rId10"/>
                <a:stretch>
                  <a:fillRect l="-6522" t="-2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07E10E5E-51C6-4240-B44E-4F9EBEFDB56F}"/>
                  </a:ext>
                </a:extLst>
              </p:cNvPr>
              <p:cNvSpPr txBox="1"/>
              <p:nvPr/>
            </p:nvSpPr>
            <p:spPr>
              <a:xfrm>
                <a:off x="70426" y="1651717"/>
                <a:ext cx="2893613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CR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E10E5E-51C6-4240-B44E-4F9EBEFD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" y="1651717"/>
                <a:ext cx="2893613" cy="479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16B5CA28-2621-403E-B627-2065450BCDC9}"/>
                  </a:ext>
                </a:extLst>
              </p:cNvPr>
              <p:cNvSpPr txBox="1"/>
              <p:nvPr/>
            </p:nvSpPr>
            <p:spPr>
              <a:xfrm>
                <a:off x="6916493" y="2086661"/>
                <a:ext cx="4859215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s-C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CR" sz="1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CR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R" sz="1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s-C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C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s-C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B5CA28-2621-403E-B627-2065450BC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93" y="2086661"/>
                <a:ext cx="4859215" cy="5227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6CF3B370-B2BA-4B50-BF41-4A0C81699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90533"/>
              </p:ext>
            </p:extLst>
          </p:nvPr>
        </p:nvGraphicFramePr>
        <p:xfrm>
          <a:off x="7894768" y="624024"/>
          <a:ext cx="39905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45">
                  <a:extLst>
                    <a:ext uri="{9D8B030D-6E8A-4147-A177-3AD203B41FA5}">
                      <a16:colId xmlns="" xmlns:a16="http://schemas.microsoft.com/office/drawing/2014/main" val="3834629148"/>
                    </a:ext>
                  </a:extLst>
                </a:gridCol>
                <a:gridCol w="1391116">
                  <a:extLst>
                    <a:ext uri="{9D8B030D-6E8A-4147-A177-3AD203B41FA5}">
                      <a16:colId xmlns="" xmlns:a16="http://schemas.microsoft.com/office/drawing/2014/main" val="3086775996"/>
                    </a:ext>
                  </a:extLst>
                </a:gridCol>
                <a:gridCol w="1330180">
                  <a:extLst>
                    <a:ext uri="{9D8B030D-6E8A-4147-A177-3AD203B41FA5}">
                      <a16:colId xmlns="" xmlns:a16="http://schemas.microsoft.com/office/drawing/2014/main" val="385658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9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843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735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m receptor">
            <a:extLst>
              <a:ext uri="{FF2B5EF4-FFF2-40B4-BE49-F238E27FC236}">
                <a16:creationId xmlns="" xmlns:a16="http://schemas.microsoft.com/office/drawing/2014/main" id="{1513C0DC-0D4E-472A-A01D-5AF97208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77" y="910140"/>
            <a:ext cx="9334501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radio">
            <a:extLst>
              <a:ext uri="{FF2B5EF4-FFF2-40B4-BE49-F238E27FC236}">
                <a16:creationId xmlns="" xmlns:a16="http://schemas.microsoft.com/office/drawing/2014/main" id="{69B6D19B-FCDB-458A-982C-B081CDED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48" y="5468892"/>
            <a:ext cx="974183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E39C27-F9A0-484C-89BD-2EFAFB5E0575}"/>
              </a:ext>
            </a:extLst>
          </p:cNvPr>
          <p:cNvSpPr txBox="1"/>
          <p:nvPr/>
        </p:nvSpPr>
        <p:spPr>
          <a:xfrm>
            <a:off x="883734" y="6195027"/>
            <a:ext cx="11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Receptor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A765F3-6D68-4D83-B747-121FB14DFBCA}"/>
              </a:ext>
            </a:extLst>
          </p:cNvPr>
          <p:cNvSpPr txBox="1"/>
          <p:nvPr/>
        </p:nvSpPr>
        <p:spPr>
          <a:xfrm>
            <a:off x="3581400" y="4191684"/>
            <a:ext cx="298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Sintoniza la estación de radio AM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38861E-F20A-4E79-B5D6-AB6B6469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7" y="786575"/>
            <a:ext cx="2102570" cy="845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7DE0D1-A18A-43CB-95DE-C65C1F8F226E}"/>
              </a:ext>
            </a:extLst>
          </p:cNvPr>
          <p:cNvSpPr txBox="1"/>
          <p:nvPr/>
        </p:nvSpPr>
        <p:spPr>
          <a:xfrm>
            <a:off x="559091" y="1512431"/>
            <a:ext cx="198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/>
              <a:t>Estaciones de Radio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8AFC9B56-D270-4BC0-88B0-790B39EF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79204"/>
              </p:ext>
            </p:extLst>
          </p:nvPr>
        </p:nvGraphicFramePr>
        <p:xfrm>
          <a:off x="1551133" y="4675239"/>
          <a:ext cx="338644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04">
                  <a:extLst>
                    <a:ext uri="{9D8B030D-6E8A-4147-A177-3AD203B41FA5}">
                      <a16:colId xmlns="" xmlns:a16="http://schemas.microsoft.com/office/drawing/2014/main" val="3834629148"/>
                    </a:ext>
                  </a:extLst>
                </a:gridCol>
                <a:gridCol w="1180526">
                  <a:extLst>
                    <a:ext uri="{9D8B030D-6E8A-4147-A177-3AD203B41FA5}">
                      <a16:colId xmlns="" xmlns:a16="http://schemas.microsoft.com/office/drawing/2014/main" val="3086775996"/>
                    </a:ext>
                  </a:extLst>
                </a:gridCol>
                <a:gridCol w="1128814">
                  <a:extLst>
                    <a:ext uri="{9D8B030D-6E8A-4147-A177-3AD203B41FA5}">
                      <a16:colId xmlns="" xmlns:a16="http://schemas.microsoft.com/office/drawing/2014/main" val="3856585136"/>
                    </a:ext>
                  </a:extLst>
                </a:gridCol>
              </a:tblGrid>
              <a:tr h="283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2395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912974"/>
                  </a:ext>
                </a:extLst>
              </a:tr>
              <a:tr h="283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1650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1655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8436303"/>
                  </a:ext>
                </a:extLst>
              </a:tr>
              <a:tr h="283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73547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854D8-6EFC-4945-8590-B0DD7D392670}"/>
              </a:ext>
            </a:extLst>
          </p:cNvPr>
          <p:cNvSpPr txBox="1"/>
          <p:nvPr/>
        </p:nvSpPr>
        <p:spPr>
          <a:xfrm>
            <a:off x="4937577" y="46752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0E237D-D4AE-482D-8E16-D84A99BB30DE}"/>
              </a:ext>
            </a:extLst>
          </p:cNvPr>
          <p:cNvSpPr txBox="1"/>
          <p:nvPr/>
        </p:nvSpPr>
        <p:spPr>
          <a:xfrm>
            <a:off x="4937577" y="495129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8B749D-B982-4A10-B296-870F2E597E75}"/>
              </a:ext>
            </a:extLst>
          </p:cNvPr>
          <p:cNvSpPr txBox="1"/>
          <p:nvPr/>
        </p:nvSpPr>
        <p:spPr>
          <a:xfrm>
            <a:off x="4937577" y="52273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8298B52-B14A-4DAC-BC82-AFA1BD1E11A8}"/>
              </a:ext>
            </a:extLst>
          </p:cNvPr>
          <p:cNvSpPr/>
          <p:nvPr/>
        </p:nvSpPr>
        <p:spPr>
          <a:xfrm>
            <a:off x="5268414" y="5271239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low-side injection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FD545D-7400-4E9A-A2C9-93D97C7B9B42}"/>
              </a:ext>
            </a:extLst>
          </p:cNvPr>
          <p:cNvSpPr/>
          <p:nvPr/>
        </p:nvSpPr>
        <p:spPr>
          <a:xfrm>
            <a:off x="5267679" y="5001976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high-side injection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15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:a16="http://schemas.microsoft.com/office/drawing/2014/main" xmlns="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Estación de Radio</a:t>
            </a:r>
            <a:br>
              <a:rPr lang="es-CR" dirty="0"/>
            </a:br>
            <a:r>
              <a:rPr lang="es-CR" dirty="0"/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2B31DA-03AD-4BBC-8FED-FF713768E6A3}"/>
              </a:ext>
            </a:extLst>
          </p:cNvPr>
          <p:cNvSpPr txBox="1"/>
          <p:nvPr/>
        </p:nvSpPr>
        <p:spPr>
          <a:xfrm>
            <a:off x="6046385" y="3593805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Slew Rate?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D7EA84-B152-4EDA-99B0-7A40768851BD}"/>
              </a:ext>
            </a:extLst>
          </p:cNvPr>
          <p:cNvGrpSpPr/>
          <p:nvPr/>
        </p:nvGrpSpPr>
        <p:grpSpPr>
          <a:xfrm>
            <a:off x="7460971" y="3963137"/>
            <a:ext cx="4523923" cy="2322930"/>
            <a:chOff x="4998554" y="385022"/>
            <a:chExt cx="6406090" cy="461336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E239584-2C2C-4B8A-BDC6-444861F2046C}"/>
                </a:ext>
              </a:extLst>
            </p:cNvPr>
            <p:cNvCxnSpPr>
              <a:cxnSpLocks/>
            </p:cNvCxnSpPr>
            <p:nvPr/>
          </p:nvCxnSpPr>
          <p:spPr>
            <a:xfrm rot="483725">
              <a:off x="8511638" y="2755083"/>
              <a:ext cx="2756448" cy="138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DC6BF46-AC5C-4D9C-86B2-B105A4891C12}"/>
                </a:ext>
              </a:extLst>
            </p:cNvPr>
            <p:cNvCxnSpPr>
              <a:cxnSpLocks/>
            </p:cNvCxnSpPr>
            <p:nvPr/>
          </p:nvCxnSpPr>
          <p:spPr>
            <a:xfrm rot="483725" flipH="1" flipV="1">
              <a:off x="8526648" y="438860"/>
              <a:ext cx="245516" cy="212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7402A11A-8543-4948-BEDB-DFE3CD77FB5F}"/>
                </a:ext>
              </a:extLst>
            </p:cNvPr>
            <p:cNvCxnSpPr>
              <a:cxnSpLocks/>
            </p:cNvCxnSpPr>
            <p:nvPr/>
          </p:nvCxnSpPr>
          <p:spPr>
            <a:xfrm rot="483725" flipH="1">
              <a:off x="5658001" y="2359733"/>
              <a:ext cx="2888703" cy="127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9696187-16E3-437F-AA36-8FEEBD4EF8E3}"/>
                </a:ext>
              </a:extLst>
            </p:cNvPr>
            <p:cNvGrpSpPr/>
            <p:nvPr/>
          </p:nvGrpSpPr>
          <p:grpSpPr>
            <a:xfrm rot="21027016">
              <a:off x="7201448" y="2662226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1" lon="3253914" rev="21421193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1E10F74C-54A2-40DE-8DCD-B3CA2854BD0B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7CB61C7B-067E-407C-AAC3-799342B2805E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11D6DAF4-4484-4CFE-A035-D3D7CC338BD5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C67D71E3-F591-4C59-B121-C4BBA6C412DF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277D6FD4-DA98-486C-A7B1-3B253897673D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1B016C8-D8A1-4E9D-B706-1BB733FAAA3B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D402040F-7C12-403A-9677-18A645E2A83F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B0ACC367-1C86-4246-95AE-B7944AF0EB99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A129BFA9-6808-4BE0-86EC-7D698E6C25B9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F37B5A35-DB17-4288-9CD2-3CE4ABA455B8}"/>
                    </a:ext>
                  </a:extLst>
                </p:cNvPr>
                <p:cNvSpPr/>
                <p:nvPr/>
              </p:nvSpPr>
              <p:spPr>
                <a:xfrm>
                  <a:off x="4998554" y="1945590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1205 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37B5A35-DB17-4288-9CD2-3CE4ABA45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554" y="1945590"/>
                  <a:ext cx="1227669" cy="5501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7D7263A3-C803-43A2-BC57-DFDB9B261F85}"/>
                    </a:ext>
                  </a:extLst>
                </p:cNvPr>
                <p:cNvSpPr/>
                <p:nvPr/>
              </p:nvSpPr>
              <p:spPr>
                <a:xfrm>
                  <a:off x="7558403" y="1342908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1195 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D7263A3-C803-43A2-BC57-DFDB9B261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403" y="1342908"/>
                  <a:ext cx="1227669" cy="5501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DF5B0C9F-65D3-4D33-8D2A-FA8369326D25}"/>
                    </a:ext>
                  </a:extLst>
                </p:cNvPr>
                <p:cNvSpPr/>
                <p:nvPr/>
              </p:nvSpPr>
              <p:spPr>
                <a:xfrm>
                  <a:off x="5242127" y="3317704"/>
                  <a:ext cx="466426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F5B0C9F-65D3-4D33-8D2A-FA8369326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27" y="3317704"/>
                  <a:ext cx="466426" cy="611248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E86FBD86-116E-4812-9AEF-3A7CA56E5DB2}"/>
                    </a:ext>
                  </a:extLst>
                </p:cNvPr>
                <p:cNvSpPr/>
                <p:nvPr/>
              </p:nvSpPr>
              <p:spPr>
                <a:xfrm>
                  <a:off x="10980348" y="4327643"/>
                  <a:ext cx="424296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86FBD86-116E-4812-9AEF-3A7CA56E5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348" y="4327643"/>
                  <a:ext cx="424296" cy="6112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8F0BC90E-4B04-4E8F-882B-5D82F88D52E8}"/>
                    </a:ext>
                  </a:extLst>
                </p:cNvPr>
                <p:cNvSpPr/>
                <p:nvPr/>
              </p:nvSpPr>
              <p:spPr>
                <a:xfrm>
                  <a:off x="8725251" y="385022"/>
                  <a:ext cx="485220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F0BC90E-4B04-4E8F-882B-5D82F88D5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51" y="385022"/>
                  <a:ext cx="485220" cy="6112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8B7FBD19-1DFD-406F-B7C3-B3800A82A907}"/>
                </a:ext>
              </a:extLst>
            </p:cNvPr>
            <p:cNvGrpSpPr/>
            <p:nvPr/>
          </p:nvGrpSpPr>
          <p:grpSpPr>
            <a:xfrm rot="21027016">
              <a:off x="6523175" y="2375688"/>
              <a:ext cx="3217095" cy="2622694"/>
              <a:chOff x="2290664" y="2000977"/>
              <a:chExt cx="3629771" cy="1618464"/>
            </a:xfrm>
            <a:noFill/>
            <a:scene3d>
              <a:camera prst="isometricOffAxis1Left">
                <a:rot lat="1791930" lon="3253913" rev="21421197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36081A29-5BB6-4A90-93F7-59DF161EE3ED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621ACA-1523-4887-A11E-1DC2A2251A14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AF859FC-885D-4BAE-BD14-6FA1CC44D1D1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05BE3FFE-3B5C-4036-8905-D055F5ED9563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7CFBF00D-1E11-40D5-9200-3D7ED67CE9BA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15DFE6E2-DF76-4A10-ACB2-6D4DEA5C238B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7DEE5DBC-748D-4CB4-9C81-BCA0630CD2EB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8537026D-9AA3-4A20-AF75-1BD26106A8AC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94EC0D49-BF3A-4871-88F6-20D55BCB442E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7815FBF-A878-42A3-8442-5CA1C6876D98}"/>
                </a:ext>
              </a:extLst>
            </p:cNvPr>
            <p:cNvGrpSpPr/>
            <p:nvPr/>
          </p:nvGrpSpPr>
          <p:grpSpPr>
            <a:xfrm rot="21027016">
              <a:off x="5396986" y="3207666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0" lon="3253913" rev="21421197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E7638158-CF73-48BC-A56C-72A7A0629676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B8EC100-5378-4959-A766-DCE84C08553E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E9590BF5-8B0C-4C5A-901F-70AB2CB69B99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22211DB4-4DDE-4725-A426-444F32611996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574D037D-FDA9-404A-A1BD-CE28C037CD23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F78A0BD2-86D8-496E-B79D-F7822DADFDCA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0864E631-ED91-4520-97E0-9DE9FFA8F19C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34D08BE0-56CD-4BD1-811C-99E58B8771C7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597D9E03-E4EA-40DF-901F-0800644A795E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044BC4ED-1673-4589-B725-7B35E3804ACF}"/>
                    </a:ext>
                  </a:extLst>
                </p:cNvPr>
                <p:cNvSpPr/>
                <p:nvPr/>
              </p:nvSpPr>
              <p:spPr>
                <a:xfrm>
                  <a:off x="6132254" y="1099169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s-C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44BC4ED-1673-4589-B725-7B35E3804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254" y="1099169"/>
                  <a:ext cx="1227669" cy="55012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xmlns="" id="{8F6A2F12-CE33-4C35-A634-98AD00152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535075"/>
                  </p:ext>
                </p:extLst>
              </p:nvPr>
            </p:nvGraphicFramePr>
            <p:xfrm>
              <a:off x="505943" y="4477919"/>
              <a:ext cx="1764237" cy="142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xmlns="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xmlns="" val="2683634872"/>
                        </a:ext>
                      </a:extLst>
                    </a:gridCol>
                  </a:tblGrid>
                  <a:tr h="28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𝑺𝒍𝒆𝒘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𝑹𝒂𝒕𝒆</m:t>
                              </m:r>
                            </m:oMath>
                          </a14:m>
                          <a:r>
                            <a:rPr lang="en-US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5209176"/>
                      </a:ext>
                    </a:extLst>
                  </a:tr>
                  <a:tr h="272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6436304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35719749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036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8F6A2F12-CE33-4C35-A634-98AD00152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050642"/>
                  </p:ext>
                </p:extLst>
              </p:nvPr>
            </p:nvGraphicFramePr>
            <p:xfrm>
              <a:off x="505943" y="4477919"/>
              <a:ext cx="1764237" cy="142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2683634872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88387" t="-1190" r="-2581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209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88387" t="-166667" r="-2581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363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88387" t="-272000" r="-258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7197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88387" t="-372000" r="-258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3608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xmlns="" id="{B916CA4E-BE00-484B-8983-76349D2AE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04243"/>
                  </p:ext>
                </p:extLst>
              </p:nvPr>
            </p:nvGraphicFramePr>
            <p:xfrm>
              <a:off x="505943" y="4483599"/>
              <a:ext cx="1764237" cy="1732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xmlns="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xmlns="" val="2683634872"/>
                        </a:ext>
                      </a:extLst>
                    </a:gridCol>
                  </a:tblGrid>
                  <a:tr h="28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𝑺𝒍𝒆𝒘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𝑹𝒂𝒕𝒆</m:t>
                              </m:r>
                            </m:oMath>
                          </a14:m>
                          <a:r>
                            <a:rPr lang="en-US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5209176"/>
                      </a:ext>
                    </a:extLst>
                  </a:tr>
                  <a:tr h="272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6436304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35719749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0360898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LH0024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4702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B916CA4E-BE00-484B-8983-76349D2AE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694145"/>
                  </p:ext>
                </p:extLst>
              </p:nvPr>
            </p:nvGraphicFramePr>
            <p:xfrm>
              <a:off x="505943" y="4483599"/>
              <a:ext cx="1764237" cy="1732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2683634872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1190" r="-2581" b="-25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209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166667" r="-2581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363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272000" r="-258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7197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372000" r="-258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360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LH0024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702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2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0113D7-AC4D-4D3D-8F03-DC6D4D366C11}"/>
              </a:ext>
            </a:extLst>
          </p:cNvPr>
          <p:cNvSpPr/>
          <p:nvPr/>
        </p:nvSpPr>
        <p:spPr>
          <a:xfrm>
            <a:off x="389748" y="133144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Modulación de </a:t>
            </a:r>
            <a:r>
              <a:rPr lang="es-CR" dirty="0" smtClean="0"/>
              <a:t>Amplitud  (AM)</a:t>
            </a:r>
            <a:endParaRPr lang="es-CR" dirty="0"/>
          </a:p>
        </p:txBody>
      </p:sp>
      <p:sp>
        <p:nvSpPr>
          <p:cNvPr id="6" name="25 CuadroTexto">
            <a:extLst>
              <a:ext uri="{FF2B5EF4-FFF2-40B4-BE49-F238E27FC236}">
                <a16:creationId xmlns="" xmlns:a16="http://schemas.microsoft.com/office/drawing/2014/main" id="{87AF8E66-40B6-4CDA-B2D6-4C30BA7A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78" y="4968006"/>
            <a:ext cx="363775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dirty="0"/>
              <a:t>100 estaciones espaciados en 10 KHz</a:t>
            </a:r>
            <a:endParaRPr lang="es-CR" dirty="0"/>
          </a:p>
        </p:txBody>
      </p:sp>
      <p:grpSp>
        <p:nvGrpSpPr>
          <p:cNvPr id="7" name="52 Grupo">
            <a:extLst>
              <a:ext uri="{FF2B5EF4-FFF2-40B4-BE49-F238E27FC236}">
                <a16:creationId xmlns="" xmlns:a16="http://schemas.microsoft.com/office/drawing/2014/main" id="{C919B592-B14C-4F11-BF2F-C5186E5396C8}"/>
              </a:ext>
            </a:extLst>
          </p:cNvPr>
          <p:cNvGrpSpPr>
            <a:grpSpLocks/>
          </p:cNvGrpSpPr>
          <p:nvPr/>
        </p:nvGrpSpPr>
        <p:grpSpPr bwMode="auto">
          <a:xfrm>
            <a:off x="0" y="5552206"/>
            <a:ext cx="4857750" cy="976312"/>
            <a:chOff x="142844" y="5357826"/>
            <a:chExt cx="4857784" cy="975990"/>
          </a:xfrm>
        </p:grpSpPr>
        <p:cxnSp>
          <p:nvCxnSpPr>
            <p:cNvPr id="8" name="27 Conector recto de flecha">
              <a:extLst>
                <a:ext uri="{FF2B5EF4-FFF2-40B4-BE49-F238E27FC236}">
                  <a16:creationId xmlns="" xmlns:a16="http://schemas.microsoft.com/office/drawing/2014/main" id="{4355855B-44B7-4C9D-BB65-607641D56787}"/>
                </a:ext>
              </a:extLst>
            </p:cNvPr>
            <p:cNvCxnSpPr/>
            <p:nvPr/>
          </p:nvCxnSpPr>
          <p:spPr>
            <a:xfrm>
              <a:off x="500035" y="5929138"/>
              <a:ext cx="4143404" cy="158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9 CuadroTexto">
              <a:extLst>
                <a:ext uri="{FF2B5EF4-FFF2-40B4-BE49-F238E27FC236}">
                  <a16:creationId xmlns="" xmlns:a16="http://schemas.microsoft.com/office/drawing/2014/main" id="{7FE62037-3453-4459-A2DA-AF72CC69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530 KHz</a:t>
              </a:r>
              <a:endParaRPr lang="es-CR" sz="1100"/>
            </a:p>
          </p:txBody>
        </p:sp>
        <p:sp>
          <p:nvSpPr>
            <p:cNvPr id="10" name="30 CuadroTexto">
              <a:extLst>
                <a:ext uri="{FF2B5EF4-FFF2-40B4-BE49-F238E27FC236}">
                  <a16:creationId xmlns="" xmlns:a16="http://schemas.microsoft.com/office/drawing/2014/main" id="{2AD1B626-4848-4E51-AB80-CB7A575A9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1600 KHz</a:t>
              </a:r>
              <a:endParaRPr lang="es-CR" sz="1100"/>
            </a:p>
          </p:txBody>
        </p:sp>
        <p:cxnSp>
          <p:nvCxnSpPr>
            <p:cNvPr id="11" name="32 Conector recto de flecha">
              <a:extLst>
                <a:ext uri="{FF2B5EF4-FFF2-40B4-BE49-F238E27FC236}">
                  <a16:creationId xmlns="" xmlns:a16="http://schemas.microsoft.com/office/drawing/2014/main" id="{9743C4EE-F3B0-4B7B-940D-80433A37DD7D}"/>
                </a:ext>
              </a:extLst>
            </p:cNvPr>
            <p:cNvCxnSpPr/>
            <p:nvPr/>
          </p:nvCxnSpPr>
          <p:spPr>
            <a:xfrm rot="5400000" flipH="1" flipV="1">
              <a:off x="3821937" y="5893430"/>
              <a:ext cx="214242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33 CuadroTexto">
              <a:extLst>
                <a:ext uri="{FF2B5EF4-FFF2-40B4-BE49-F238E27FC236}">
                  <a16:creationId xmlns="" xmlns:a16="http://schemas.microsoft.com/office/drawing/2014/main" id="{D725A68C-5764-48D8-A87C-2DBA040D4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1200</a:t>
              </a:r>
              <a:endParaRPr lang="es-CR" sz="1100"/>
            </a:p>
          </p:txBody>
        </p:sp>
        <p:sp>
          <p:nvSpPr>
            <p:cNvPr id="13" name="34 CuadroTexto">
              <a:extLst>
                <a:ext uri="{FF2B5EF4-FFF2-40B4-BE49-F238E27FC236}">
                  <a16:creationId xmlns="" xmlns:a16="http://schemas.microsoft.com/office/drawing/2014/main" id="{7B259A78-E9A0-45D4-8495-B6FDDAF7F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0" y="5500702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16</a:t>
              </a:r>
              <a:endParaRPr lang="es-CR" sz="1100"/>
            </a:p>
          </p:txBody>
        </p:sp>
        <p:cxnSp>
          <p:nvCxnSpPr>
            <p:cNvPr id="14" name="35 Conector recto de flecha">
              <a:extLst>
                <a:ext uri="{FF2B5EF4-FFF2-40B4-BE49-F238E27FC236}">
                  <a16:creationId xmlns="" xmlns:a16="http://schemas.microsoft.com/office/drawing/2014/main" id="{15D5A875-8061-4F40-9B7E-DB963D580EE0}"/>
                </a:ext>
              </a:extLst>
            </p:cNvPr>
            <p:cNvCxnSpPr/>
            <p:nvPr/>
          </p:nvCxnSpPr>
          <p:spPr>
            <a:xfrm rot="5400000" flipH="1" flipV="1">
              <a:off x="1157300" y="5883114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36 CuadroTexto">
              <a:extLst>
                <a:ext uri="{FF2B5EF4-FFF2-40B4-BE49-F238E27FC236}">
                  <a16:creationId xmlns="" xmlns:a16="http://schemas.microsoft.com/office/drawing/2014/main" id="{6D2DC537-6E30-4FCA-ADDD-F50A54A15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601" y="6068790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700</a:t>
              </a:r>
              <a:endParaRPr lang="es-CR" sz="1100"/>
            </a:p>
          </p:txBody>
        </p:sp>
        <p:sp>
          <p:nvSpPr>
            <p:cNvPr id="16" name="37 CuadroTexto">
              <a:extLst>
                <a:ext uri="{FF2B5EF4-FFF2-40B4-BE49-F238E27FC236}">
                  <a16:creationId xmlns="" xmlns:a16="http://schemas.microsoft.com/office/drawing/2014/main" id="{05A26E8B-8102-41C6-9BAF-736FA20C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5500702"/>
              <a:ext cx="4980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FCN</a:t>
              </a:r>
              <a:endParaRPr lang="es-CR" sz="1100" dirty="0"/>
            </a:p>
          </p:txBody>
        </p:sp>
        <p:sp>
          <p:nvSpPr>
            <p:cNvPr id="17" name="39 CuadroTexto">
              <a:extLst>
                <a:ext uri="{FF2B5EF4-FFF2-40B4-BE49-F238E27FC236}">
                  <a16:creationId xmlns="" xmlns:a16="http://schemas.microsoft.com/office/drawing/2014/main" id="{1E044A27-5F24-4943-8299-9EDA6B988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780</a:t>
              </a:r>
              <a:endParaRPr lang="es-CR" sz="1100"/>
            </a:p>
          </p:txBody>
        </p:sp>
        <p:cxnSp>
          <p:nvCxnSpPr>
            <p:cNvPr id="18" name="40 Conector recto de flecha">
              <a:extLst>
                <a:ext uri="{FF2B5EF4-FFF2-40B4-BE49-F238E27FC236}">
                  <a16:creationId xmlns="" xmlns:a16="http://schemas.microsoft.com/office/drawing/2014/main" id="{FB632F3C-BEC4-4210-AFA5-B59F1BF20578}"/>
                </a:ext>
              </a:extLst>
            </p:cNvPr>
            <p:cNvCxnSpPr/>
            <p:nvPr/>
          </p:nvCxnSpPr>
          <p:spPr>
            <a:xfrm rot="5400000" flipH="1" flipV="1">
              <a:off x="1608153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41 CuadroTexto">
              <a:extLst>
                <a:ext uri="{FF2B5EF4-FFF2-40B4-BE49-F238E27FC236}">
                  <a16:creationId xmlns="" xmlns:a16="http://schemas.microsoft.com/office/drawing/2014/main" id="{081195AC-F4BD-4615-8045-5A3E89326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429264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América</a:t>
              </a:r>
              <a:endParaRPr lang="es-CR" sz="1100"/>
            </a:p>
          </p:txBody>
        </p:sp>
        <p:sp>
          <p:nvSpPr>
            <p:cNvPr id="20" name="42 CuadroTexto">
              <a:extLst>
                <a:ext uri="{FF2B5EF4-FFF2-40B4-BE49-F238E27FC236}">
                  <a16:creationId xmlns="" xmlns:a16="http://schemas.microsoft.com/office/drawing/2014/main" id="{F6FC3B8D-CB8D-44B5-B17D-3757DAB9C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850</a:t>
              </a:r>
              <a:endParaRPr lang="es-CR" sz="1100"/>
            </a:p>
          </p:txBody>
        </p:sp>
        <p:cxnSp>
          <p:nvCxnSpPr>
            <p:cNvPr id="21" name="43 Conector recto de flecha">
              <a:extLst>
                <a:ext uri="{FF2B5EF4-FFF2-40B4-BE49-F238E27FC236}">
                  <a16:creationId xmlns="" xmlns:a16="http://schemas.microsoft.com/office/drawing/2014/main" id="{C6B6F56A-5575-4F8F-9B98-B7CAE9232FDB}"/>
                </a:ext>
              </a:extLst>
            </p:cNvPr>
            <p:cNvCxnSpPr/>
            <p:nvPr/>
          </p:nvCxnSpPr>
          <p:spPr>
            <a:xfrm rot="5400000" flipH="1" flipV="1">
              <a:off x="2036781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44 CuadroTexto">
              <a:extLst>
                <a:ext uri="{FF2B5EF4-FFF2-40B4-BE49-F238E27FC236}">
                  <a16:creationId xmlns="" xmlns:a16="http://schemas.microsoft.com/office/drawing/2014/main" id="{27922736-FC7F-4DF4-9FBA-C8339CA44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357826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Cartago</a:t>
              </a:r>
              <a:endParaRPr lang="es-CR" sz="1100"/>
            </a:p>
          </p:txBody>
        </p:sp>
        <p:sp>
          <p:nvSpPr>
            <p:cNvPr id="23" name="45 CuadroTexto">
              <a:extLst>
                <a:ext uri="{FF2B5EF4-FFF2-40B4-BE49-F238E27FC236}">
                  <a16:creationId xmlns="" xmlns:a16="http://schemas.microsoft.com/office/drawing/2014/main" id="{0BC01399-FA50-44C7-A5C1-B00A4884A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930</a:t>
              </a:r>
              <a:endParaRPr lang="es-CR" sz="1100"/>
            </a:p>
          </p:txBody>
        </p:sp>
        <p:sp>
          <p:nvSpPr>
            <p:cNvPr id="24" name="46 CuadroTexto">
              <a:extLst>
                <a:ext uri="{FF2B5EF4-FFF2-40B4-BE49-F238E27FC236}">
                  <a16:creationId xmlns="" xmlns:a16="http://schemas.microsoft.com/office/drawing/2014/main" id="{75F3044A-85D4-4AFE-9635-A3D048D1D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5357826"/>
              <a:ext cx="5715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CR</a:t>
              </a:r>
              <a:endParaRPr lang="es-CR" sz="1100"/>
            </a:p>
          </p:txBody>
        </p:sp>
        <p:cxnSp>
          <p:nvCxnSpPr>
            <p:cNvPr id="25" name="47 Conector recto de flecha">
              <a:extLst>
                <a:ext uri="{FF2B5EF4-FFF2-40B4-BE49-F238E27FC236}">
                  <a16:creationId xmlns="" xmlns:a16="http://schemas.microsoft.com/office/drawing/2014/main" id="{286E33DA-1278-4BFA-A0E8-CBF41D782D5B}"/>
                </a:ext>
              </a:extLst>
            </p:cNvPr>
            <p:cNvCxnSpPr/>
            <p:nvPr/>
          </p:nvCxnSpPr>
          <p:spPr>
            <a:xfrm rot="5400000" flipH="1" flipV="1">
              <a:off x="2538434" y="5884702"/>
              <a:ext cx="2142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48 Conector recto de flecha">
              <a:extLst>
                <a:ext uri="{FF2B5EF4-FFF2-40B4-BE49-F238E27FC236}">
                  <a16:creationId xmlns="" xmlns:a16="http://schemas.microsoft.com/office/drawing/2014/main" id="{D4C1DC2A-ABDC-4A9D-B992-8CF82D380F90}"/>
                </a:ext>
              </a:extLst>
            </p:cNvPr>
            <p:cNvCxnSpPr/>
            <p:nvPr/>
          </p:nvCxnSpPr>
          <p:spPr>
            <a:xfrm rot="5400000" flipH="1" flipV="1">
              <a:off x="3108352" y="5892636"/>
              <a:ext cx="2142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49 CuadroTexto">
              <a:extLst>
                <a:ext uri="{FF2B5EF4-FFF2-40B4-BE49-F238E27FC236}">
                  <a16:creationId xmlns="" xmlns:a16="http://schemas.microsoft.com/office/drawing/2014/main" id="{CE19165E-AC1E-40A8-8530-17D379D6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26" y="5429264"/>
              <a:ext cx="6429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Cú Cú</a:t>
              </a:r>
              <a:endParaRPr lang="es-CR" sz="1100"/>
            </a:p>
          </p:txBody>
        </p:sp>
        <p:sp>
          <p:nvSpPr>
            <p:cNvPr id="28" name="51 CuadroTexto">
              <a:extLst>
                <a:ext uri="{FF2B5EF4-FFF2-40B4-BE49-F238E27FC236}">
                  <a16:creationId xmlns="" xmlns:a16="http://schemas.microsoft.com/office/drawing/2014/main" id="{09D85875-5124-4AF7-B21F-1F5D11CE9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1590</a:t>
              </a:r>
              <a:endParaRPr lang="es-CR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BD7622C-8F33-48AA-9A4A-66C41C355ED5}"/>
                  </a:ext>
                </a:extLst>
              </p:cNvPr>
              <p:cNvSpPr txBox="1"/>
              <p:nvPr/>
            </p:nvSpPr>
            <p:spPr>
              <a:xfrm>
                <a:off x="1269009" y="3056638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D7622C-8F33-48AA-9A4A-66C41C35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09" y="3056638"/>
                <a:ext cx="1731756" cy="236475"/>
              </a:xfrm>
              <a:prstGeom prst="rect">
                <a:avLst/>
              </a:prstGeom>
              <a:blipFill>
                <a:blip r:embed="rId2"/>
                <a:stretch>
                  <a:fillRect l="-176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21137E79-5525-4F9D-981D-2437943E7D1F}"/>
                  </a:ext>
                </a:extLst>
              </p:cNvPr>
              <p:cNvSpPr txBox="1"/>
              <p:nvPr/>
            </p:nvSpPr>
            <p:spPr>
              <a:xfrm>
                <a:off x="1348992" y="1728063"/>
                <a:ext cx="1841145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b="0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137E79-5525-4F9D-981D-2437943E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92" y="1728063"/>
                <a:ext cx="1841145" cy="236475"/>
              </a:xfrm>
              <a:prstGeom prst="rect">
                <a:avLst/>
              </a:prstGeom>
              <a:blipFill>
                <a:blip r:embed="rId3"/>
                <a:stretch>
                  <a:fillRect l="-5960" t="-2051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A3A4387-6D43-46A7-A9E7-7180BDFAEE38}"/>
              </a:ext>
            </a:extLst>
          </p:cNvPr>
          <p:cNvSpPr txBox="1"/>
          <p:nvPr/>
        </p:nvSpPr>
        <p:spPr>
          <a:xfrm>
            <a:off x="1192135" y="2596461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A688406-A7BF-4F5E-8DB9-4FF2B6FCDD61}"/>
              </a:ext>
            </a:extLst>
          </p:cNvPr>
          <p:cNvSpPr txBox="1"/>
          <p:nvPr/>
        </p:nvSpPr>
        <p:spPr>
          <a:xfrm>
            <a:off x="1249796" y="1278757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Moduladora</a:t>
            </a:r>
            <a:endParaRPr lang="en-US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80527870-9921-4EF6-A5B2-DB299DA5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60" y="2489414"/>
            <a:ext cx="1464279" cy="6725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7EE3C1C0-92C5-4066-9806-919C3A0BC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409" y="1550141"/>
            <a:ext cx="1444772" cy="44658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44515CF0-8CA6-4C87-B8FE-BA6DC70587F9}"/>
              </a:ext>
            </a:extLst>
          </p:cNvPr>
          <p:cNvGrpSpPr/>
          <p:nvPr/>
        </p:nvGrpSpPr>
        <p:grpSpPr>
          <a:xfrm>
            <a:off x="4970130" y="1432645"/>
            <a:ext cx="2426443" cy="1623993"/>
            <a:chOff x="4970130" y="1432645"/>
            <a:chExt cx="2426443" cy="162399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2954F26A-8B50-4982-A8D8-949D5F8EE4CF}"/>
                </a:ext>
              </a:extLst>
            </p:cNvPr>
            <p:cNvSpPr/>
            <p:nvPr/>
          </p:nvSpPr>
          <p:spPr>
            <a:xfrm>
              <a:off x="5475249" y="1432645"/>
              <a:ext cx="1483112" cy="162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B390D3E0-DB94-4292-B0A3-CE229951DBDB}"/>
                </a:ext>
              </a:extLst>
            </p:cNvPr>
            <p:cNvSpPr/>
            <p:nvPr/>
          </p:nvSpPr>
          <p:spPr>
            <a:xfrm>
              <a:off x="4970130" y="1731124"/>
              <a:ext cx="133814" cy="156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6F4FC5C4-598A-4736-A92D-458BB33692F8}"/>
                </a:ext>
              </a:extLst>
            </p:cNvPr>
            <p:cNvSpPr/>
            <p:nvPr/>
          </p:nvSpPr>
          <p:spPr>
            <a:xfrm>
              <a:off x="4980727" y="2669562"/>
              <a:ext cx="133814" cy="156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07F9CA9-90F4-4E8B-851F-7252E0656097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5103944" y="1809182"/>
              <a:ext cx="3713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47F3E20C-3724-4A1E-AD03-E53F9E6EB89D}"/>
                </a:ext>
              </a:extLst>
            </p:cNvPr>
            <p:cNvCxnSpPr/>
            <p:nvPr/>
          </p:nvCxnSpPr>
          <p:spPr>
            <a:xfrm flipV="1">
              <a:off x="5114541" y="2747619"/>
              <a:ext cx="3713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2F654A1-69BD-4CEB-A3D6-F230D9C90103}"/>
                </a:ext>
              </a:extLst>
            </p:cNvPr>
            <p:cNvSpPr/>
            <p:nvPr/>
          </p:nvSpPr>
          <p:spPr>
            <a:xfrm>
              <a:off x="7262759" y="2166582"/>
              <a:ext cx="133814" cy="156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4E6EBA5D-E1A6-4785-99DD-81186581DFAB}"/>
                </a:ext>
              </a:extLst>
            </p:cNvPr>
            <p:cNvCxnSpPr/>
            <p:nvPr/>
          </p:nvCxnSpPr>
          <p:spPr>
            <a:xfrm flipV="1">
              <a:off x="6947764" y="2226757"/>
              <a:ext cx="3713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2D81576-4916-40DD-A8CA-0B079E926F88}"/>
                  </a:ext>
                </a:extLst>
              </p:cNvPr>
              <p:cNvSpPr txBox="1"/>
              <p:nvPr/>
            </p:nvSpPr>
            <p:spPr>
              <a:xfrm>
                <a:off x="7578428" y="1586534"/>
                <a:ext cx="2412007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D81576-4916-40DD-A8CA-0B079E92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28" y="1586534"/>
                <a:ext cx="2412007" cy="236475"/>
              </a:xfrm>
              <a:prstGeom prst="rect">
                <a:avLst/>
              </a:prstGeom>
              <a:blipFill>
                <a:blip r:embed="rId6"/>
                <a:stretch>
                  <a:fillRect l="-126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355D48FB-2B6F-4D22-B61E-C00EBC9C1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021" y="1895521"/>
            <a:ext cx="1461709" cy="7009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26173BC6-767F-4471-B411-B39FC0F33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64" y="3400700"/>
            <a:ext cx="5193564" cy="34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B0984A-CC03-4EC7-AB9B-06D8319A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52500"/>
            <a:ext cx="8020050" cy="5124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787147-5534-4FE5-92D3-1B20DF74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06474"/>
            <a:ext cx="6210300" cy="36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461BD6-AB18-4E40-B022-FDBDFD1EC97A}"/>
              </a:ext>
            </a:extLst>
          </p:cNvPr>
          <p:cNvSpPr/>
          <p:nvPr/>
        </p:nvSpPr>
        <p:spPr>
          <a:xfrm>
            <a:off x="9592397" y="6458975"/>
            <a:ext cx="2466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ADI_Multiplier_Applications_Guide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01158BE-1860-4440-851E-3DFAC4B24FC0}"/>
                  </a:ext>
                </a:extLst>
              </p:cNvPr>
              <p:cNvSpPr txBox="1"/>
              <p:nvPr/>
            </p:nvSpPr>
            <p:spPr>
              <a:xfrm>
                <a:off x="6667500" y="2215200"/>
                <a:ext cx="873572" cy="33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1158BE-1860-4440-851E-3DFAC4B24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2215200"/>
                <a:ext cx="873572" cy="339324"/>
              </a:xfrm>
              <a:prstGeom prst="rect">
                <a:avLst/>
              </a:prstGeom>
              <a:blipFill>
                <a:blip r:embed="rId4"/>
                <a:stretch>
                  <a:fillRect l="-4196" r="-699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53F3D61-3AA5-46A5-A00D-4138AAA0CCF7}"/>
                  </a:ext>
                </a:extLst>
              </p:cNvPr>
              <p:cNvSpPr txBox="1"/>
              <p:nvPr/>
            </p:nvSpPr>
            <p:spPr>
              <a:xfrm>
                <a:off x="1066800" y="885825"/>
                <a:ext cx="1229759" cy="603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F3D61-3AA5-46A5-A00D-4138AAA0C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885825"/>
                <a:ext cx="1229759" cy="6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F0737A-64A1-4A42-9050-11FB0977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501"/>
            <a:ext cx="12192000" cy="6068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03FFA93-84A2-4F13-AEEE-70EF81F5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14825" cy="80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AB158C-FC0D-4345-920B-9595BA02F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3500437"/>
            <a:ext cx="5624344" cy="3357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63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FC3E5D-A406-4BC0-BDDE-E552A8CB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2525" cy="101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E07F0B-F0FE-463A-ADA1-1F8870EC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59" y="1870795"/>
            <a:ext cx="302895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A5659735-84F3-43FC-8141-C54A776EE7A6}"/>
                  </a:ext>
                </a:extLst>
              </p:cNvPr>
              <p:cNvSpPr txBox="1"/>
              <p:nvPr/>
            </p:nvSpPr>
            <p:spPr>
              <a:xfrm>
                <a:off x="612295" y="3786951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59735-84F3-43FC-8141-C54A776E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5" y="3786951"/>
                <a:ext cx="1731756" cy="236475"/>
              </a:xfrm>
              <a:prstGeom prst="rect">
                <a:avLst/>
              </a:prstGeom>
              <a:blipFill>
                <a:blip r:embed="rId4"/>
                <a:stretch>
                  <a:fillRect l="-175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A07CFC9-7507-4F60-8209-FBF611A33358}"/>
                  </a:ext>
                </a:extLst>
              </p:cNvPr>
              <p:cNvSpPr txBox="1"/>
              <p:nvPr/>
            </p:nvSpPr>
            <p:spPr>
              <a:xfrm>
                <a:off x="825117" y="2153115"/>
                <a:ext cx="1841145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b="0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07CFC9-7507-4F60-8209-FBF611A3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17" y="2153115"/>
                <a:ext cx="1841145" cy="236475"/>
              </a:xfrm>
              <a:prstGeom prst="rect">
                <a:avLst/>
              </a:prstGeom>
              <a:blipFill>
                <a:blip r:embed="rId5"/>
                <a:stretch>
                  <a:fillRect l="-5960" t="-2051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BB5DFE-0338-4614-AD8F-8498D3AE03C7}"/>
              </a:ext>
            </a:extLst>
          </p:cNvPr>
          <p:cNvSpPr txBox="1"/>
          <p:nvPr/>
        </p:nvSpPr>
        <p:spPr>
          <a:xfrm>
            <a:off x="535421" y="3326774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14A9F8-CF31-4C1D-B6B5-291B37734EE0}"/>
              </a:ext>
            </a:extLst>
          </p:cNvPr>
          <p:cNvSpPr txBox="1"/>
          <p:nvPr/>
        </p:nvSpPr>
        <p:spPr>
          <a:xfrm>
            <a:off x="725921" y="1703809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Moduladora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82AC5DC-856D-4785-9EC2-2846E4B85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646" y="3219727"/>
            <a:ext cx="1464279" cy="67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851E1A5-5624-41FE-BC4F-E51EDB554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534" y="1975193"/>
            <a:ext cx="1444772" cy="44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A0E44BF-BB37-4738-9F90-D5F59761E71E}"/>
                  </a:ext>
                </a:extLst>
              </p:cNvPr>
              <p:cNvSpPr txBox="1"/>
              <p:nvPr/>
            </p:nvSpPr>
            <p:spPr>
              <a:xfrm>
                <a:off x="7539029" y="3116016"/>
                <a:ext cx="2412007" cy="411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E44BF-BB37-4738-9F90-D5F59761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29" y="3116016"/>
                <a:ext cx="2412007" cy="411779"/>
              </a:xfrm>
              <a:prstGeom prst="rect">
                <a:avLst/>
              </a:prstGeom>
              <a:blipFill>
                <a:blip r:embed="rId8"/>
                <a:stretch>
                  <a:fillRect l="-1266"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E6B3FBD-B784-4DAF-BD00-D8EE3583C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4743" y="2275247"/>
            <a:ext cx="1461709" cy="700940"/>
          </a:xfrm>
          <a:prstGeom prst="rect">
            <a:avLst/>
          </a:prstGeom>
        </p:spPr>
      </p:pic>
      <p:grpSp>
        <p:nvGrpSpPr>
          <p:cNvPr id="15" name="Group 316">
            <a:extLst>
              <a:ext uri="{FF2B5EF4-FFF2-40B4-BE49-F238E27FC236}">
                <a16:creationId xmlns="" xmlns:a16="http://schemas.microsoft.com/office/drawing/2014/main" id="{DE43B8F0-41BC-45C2-B511-58406B18F7B3}"/>
              </a:ext>
            </a:extLst>
          </p:cNvPr>
          <p:cNvGrpSpPr>
            <a:grpSpLocks/>
          </p:cNvGrpSpPr>
          <p:nvPr/>
        </p:nvGrpSpPr>
        <p:grpSpPr bwMode="auto">
          <a:xfrm>
            <a:off x="6842536" y="3224539"/>
            <a:ext cx="330118" cy="204470"/>
            <a:chOff x="4332" y="3113"/>
            <a:chExt cx="272" cy="189"/>
          </a:xfrm>
        </p:grpSpPr>
        <p:sp>
          <p:nvSpPr>
            <p:cNvPr id="16" name="Line 317">
              <a:extLst>
                <a:ext uri="{FF2B5EF4-FFF2-40B4-BE49-F238E27FC236}">
                  <a16:creationId xmlns="" xmlns:a16="http://schemas.microsoft.com/office/drawing/2014/main" id="{A4E8AC60-701C-4463-A6AF-2E4BD5B87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7" name="Line 318">
              <a:extLst>
                <a:ext uri="{FF2B5EF4-FFF2-40B4-BE49-F238E27FC236}">
                  <a16:creationId xmlns="" xmlns:a16="http://schemas.microsoft.com/office/drawing/2014/main" id="{F9DD2741-D2E0-4858-8554-D1B59557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" name="Line 319">
              <a:extLst>
                <a:ext uri="{FF2B5EF4-FFF2-40B4-BE49-F238E27FC236}">
                  <a16:creationId xmlns="" xmlns:a16="http://schemas.microsoft.com/office/drawing/2014/main" id="{11C979E1-879D-465B-A37E-60759380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" name="Line 320">
              <a:extLst>
                <a:ext uri="{FF2B5EF4-FFF2-40B4-BE49-F238E27FC236}">
                  <a16:creationId xmlns="" xmlns:a16="http://schemas.microsoft.com/office/drawing/2014/main" id="{C6ABEDFD-9FC6-46D7-AF56-94C672782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D37D6FA5-1B45-4770-AE36-BB650CA181D4}"/>
                  </a:ext>
                </a:extLst>
              </p:cNvPr>
              <p:cNvSpPr txBox="1"/>
              <p:nvPr/>
            </p:nvSpPr>
            <p:spPr>
              <a:xfrm>
                <a:off x="7524743" y="3786951"/>
                <a:ext cx="4188519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7D6FA5-1B45-4770-AE36-BB650CA1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43" y="3786951"/>
                <a:ext cx="4188519" cy="413190"/>
              </a:xfrm>
              <a:prstGeom prst="rect">
                <a:avLst/>
              </a:prstGeom>
              <a:blipFill>
                <a:blip r:embed="rId10"/>
                <a:stretch>
                  <a:fillRect l="-437"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Image result for cosAsinB">
            <a:extLst>
              <a:ext uri="{FF2B5EF4-FFF2-40B4-BE49-F238E27FC236}">
                <a16:creationId xmlns="" xmlns:a16="http://schemas.microsoft.com/office/drawing/2014/main" id="{19C8BE0C-9A8B-4DFE-B77B-8BB0E1AF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87638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C714601E-2823-4733-BD62-A95186EF6991}"/>
                  </a:ext>
                </a:extLst>
              </p:cNvPr>
              <p:cNvSpPr txBox="1"/>
              <p:nvPr/>
            </p:nvSpPr>
            <p:spPr>
              <a:xfrm>
                <a:off x="380993" y="415101"/>
                <a:ext cx="4188519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4601E-2823-4733-BD62-A95186EF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3" y="415101"/>
                <a:ext cx="4188519" cy="413190"/>
              </a:xfrm>
              <a:prstGeom prst="rect">
                <a:avLst/>
              </a:prstGeom>
              <a:blipFill>
                <a:blip r:embed="rId2"/>
                <a:stretch>
                  <a:fillRect l="-436"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5 CuadroTexto">
            <a:extLst>
              <a:ext uri="{FF2B5EF4-FFF2-40B4-BE49-F238E27FC236}">
                <a16:creationId xmlns="" xmlns:a16="http://schemas.microsoft.com/office/drawing/2014/main" id="{4A177B87-2694-46EE-90F2-5396A562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306" y="5662398"/>
            <a:ext cx="1645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 dirty="0"/>
              <a:t>Frecuencia audible: </a:t>
            </a:r>
          </a:p>
          <a:p>
            <a:r>
              <a:rPr lang="es-MX" sz="1400" dirty="0"/>
              <a:t>20 Hz – 20 KHz</a:t>
            </a:r>
            <a:endParaRPr lang="es-CR" sz="1400" dirty="0"/>
          </a:p>
        </p:txBody>
      </p:sp>
      <p:cxnSp>
        <p:nvCxnSpPr>
          <p:cNvPr id="6" name="7 Conector recto de flecha">
            <a:extLst>
              <a:ext uri="{FF2B5EF4-FFF2-40B4-BE49-F238E27FC236}">
                <a16:creationId xmlns="" xmlns:a16="http://schemas.microsoft.com/office/drawing/2014/main" id="{093A66D7-287B-454A-8488-9673E4AEC937}"/>
              </a:ext>
            </a:extLst>
          </p:cNvPr>
          <p:cNvCxnSpPr/>
          <p:nvPr/>
        </p:nvCxnSpPr>
        <p:spPr>
          <a:xfrm rot="10800000">
            <a:off x="6838599" y="5984432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8 CuadroTexto">
            <a:extLst>
              <a:ext uri="{FF2B5EF4-FFF2-40B4-BE49-F238E27FC236}">
                <a16:creationId xmlns="" xmlns:a16="http://schemas.microsoft.com/office/drawing/2014/main" id="{BCA1CE7C-C743-42AA-922C-77DC6F8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036" y="5770120"/>
            <a:ext cx="68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/>
              <a:t>Graves</a:t>
            </a:r>
            <a:endParaRPr lang="es-CR" sz="1400"/>
          </a:p>
        </p:txBody>
      </p:sp>
      <p:sp>
        <p:nvSpPr>
          <p:cNvPr id="8" name="9 CuadroTexto">
            <a:extLst>
              <a:ext uri="{FF2B5EF4-FFF2-40B4-BE49-F238E27FC236}">
                <a16:creationId xmlns="" xmlns:a16="http://schemas.microsoft.com/office/drawing/2014/main" id="{268278BC-A11D-49A6-A880-609FE000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4724" y="5770120"/>
            <a:ext cx="728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/>
              <a:t>Agudos</a:t>
            </a:r>
            <a:endParaRPr lang="es-CR" sz="1400"/>
          </a:p>
        </p:txBody>
      </p:sp>
      <p:cxnSp>
        <p:nvCxnSpPr>
          <p:cNvPr id="9" name="11 Conector recto de flecha">
            <a:extLst>
              <a:ext uri="{FF2B5EF4-FFF2-40B4-BE49-F238E27FC236}">
                <a16:creationId xmlns="" xmlns:a16="http://schemas.microsoft.com/office/drawing/2014/main" id="{1A1F792E-00B4-40FE-A72A-C3CAB61C3CFA}"/>
              </a:ext>
            </a:extLst>
          </p:cNvPr>
          <p:cNvCxnSpPr/>
          <p:nvPr/>
        </p:nvCxnSpPr>
        <p:spPr>
          <a:xfrm>
            <a:off x="9481786" y="598443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5 CuadroTexto">
            <a:extLst>
              <a:ext uri="{FF2B5EF4-FFF2-40B4-BE49-F238E27FC236}">
                <a16:creationId xmlns="" xmlns:a16="http://schemas.microsoft.com/office/drawing/2014/main" id="{242B61A1-889F-47FF-9750-5B6FCEB90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78" y="4968006"/>
            <a:ext cx="363775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dirty="0"/>
              <a:t>100 estaciones espaciados en 10 KHz</a:t>
            </a:r>
            <a:endParaRPr lang="es-CR" dirty="0"/>
          </a:p>
        </p:txBody>
      </p:sp>
      <p:grpSp>
        <p:nvGrpSpPr>
          <p:cNvPr id="11" name="52 Grupo">
            <a:extLst>
              <a:ext uri="{FF2B5EF4-FFF2-40B4-BE49-F238E27FC236}">
                <a16:creationId xmlns="" xmlns:a16="http://schemas.microsoft.com/office/drawing/2014/main" id="{D8EF27C1-19F9-4F5B-B0DF-0B9C5BAED967}"/>
              </a:ext>
            </a:extLst>
          </p:cNvPr>
          <p:cNvGrpSpPr>
            <a:grpSpLocks/>
          </p:cNvGrpSpPr>
          <p:nvPr/>
        </p:nvGrpSpPr>
        <p:grpSpPr bwMode="auto">
          <a:xfrm>
            <a:off x="0" y="5552206"/>
            <a:ext cx="4857750" cy="976312"/>
            <a:chOff x="142844" y="5357826"/>
            <a:chExt cx="4857784" cy="975990"/>
          </a:xfrm>
        </p:grpSpPr>
        <p:cxnSp>
          <p:nvCxnSpPr>
            <p:cNvPr id="12" name="27 Conector recto de flecha">
              <a:extLst>
                <a:ext uri="{FF2B5EF4-FFF2-40B4-BE49-F238E27FC236}">
                  <a16:creationId xmlns="" xmlns:a16="http://schemas.microsoft.com/office/drawing/2014/main" id="{95579C7F-7F5B-4C1B-9FF1-D9732618E27E}"/>
                </a:ext>
              </a:extLst>
            </p:cNvPr>
            <p:cNvCxnSpPr/>
            <p:nvPr/>
          </p:nvCxnSpPr>
          <p:spPr>
            <a:xfrm>
              <a:off x="500035" y="5929138"/>
              <a:ext cx="4143404" cy="158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9 CuadroTexto">
              <a:extLst>
                <a:ext uri="{FF2B5EF4-FFF2-40B4-BE49-F238E27FC236}">
                  <a16:creationId xmlns="" xmlns:a16="http://schemas.microsoft.com/office/drawing/2014/main" id="{1827BCF6-98A6-4DAF-8D9E-F6C2FAD0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530 KHz</a:t>
              </a:r>
              <a:endParaRPr lang="es-CR" sz="1100"/>
            </a:p>
          </p:txBody>
        </p:sp>
        <p:sp>
          <p:nvSpPr>
            <p:cNvPr id="14" name="30 CuadroTexto">
              <a:extLst>
                <a:ext uri="{FF2B5EF4-FFF2-40B4-BE49-F238E27FC236}">
                  <a16:creationId xmlns="" xmlns:a16="http://schemas.microsoft.com/office/drawing/2014/main" id="{382EC07E-F037-4D14-AFC5-CE6411D25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1600 KHz</a:t>
              </a:r>
              <a:endParaRPr lang="es-CR" sz="1100"/>
            </a:p>
          </p:txBody>
        </p:sp>
        <p:cxnSp>
          <p:nvCxnSpPr>
            <p:cNvPr id="15" name="32 Conector recto de flecha">
              <a:extLst>
                <a:ext uri="{FF2B5EF4-FFF2-40B4-BE49-F238E27FC236}">
                  <a16:creationId xmlns="" xmlns:a16="http://schemas.microsoft.com/office/drawing/2014/main" id="{BD0DD040-E424-4EAB-BADB-3986E9B276D6}"/>
                </a:ext>
              </a:extLst>
            </p:cNvPr>
            <p:cNvCxnSpPr/>
            <p:nvPr/>
          </p:nvCxnSpPr>
          <p:spPr>
            <a:xfrm rot="5400000" flipH="1" flipV="1">
              <a:off x="3821937" y="5893430"/>
              <a:ext cx="214242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33 CuadroTexto">
              <a:extLst>
                <a:ext uri="{FF2B5EF4-FFF2-40B4-BE49-F238E27FC236}">
                  <a16:creationId xmlns="" xmlns:a16="http://schemas.microsoft.com/office/drawing/2014/main" id="{AC07CE04-2650-4918-B172-53FF5B56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1200</a:t>
              </a:r>
              <a:endParaRPr lang="es-CR" sz="1100"/>
            </a:p>
          </p:txBody>
        </p:sp>
        <p:sp>
          <p:nvSpPr>
            <p:cNvPr id="17" name="34 CuadroTexto">
              <a:extLst>
                <a:ext uri="{FF2B5EF4-FFF2-40B4-BE49-F238E27FC236}">
                  <a16:creationId xmlns="" xmlns:a16="http://schemas.microsoft.com/office/drawing/2014/main" id="{2BD92BB1-5234-4F33-BB40-87224D9F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0" y="5500702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16</a:t>
              </a:r>
              <a:endParaRPr lang="es-CR" sz="1100"/>
            </a:p>
          </p:txBody>
        </p:sp>
        <p:cxnSp>
          <p:nvCxnSpPr>
            <p:cNvPr id="18" name="35 Conector recto de flecha">
              <a:extLst>
                <a:ext uri="{FF2B5EF4-FFF2-40B4-BE49-F238E27FC236}">
                  <a16:creationId xmlns="" xmlns:a16="http://schemas.microsoft.com/office/drawing/2014/main" id="{103F331F-5ABC-42B9-93ED-696697FA4743}"/>
                </a:ext>
              </a:extLst>
            </p:cNvPr>
            <p:cNvCxnSpPr/>
            <p:nvPr/>
          </p:nvCxnSpPr>
          <p:spPr>
            <a:xfrm rot="5400000" flipH="1" flipV="1">
              <a:off x="1157300" y="5883114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36 CuadroTexto">
              <a:extLst>
                <a:ext uri="{FF2B5EF4-FFF2-40B4-BE49-F238E27FC236}">
                  <a16:creationId xmlns="" xmlns:a16="http://schemas.microsoft.com/office/drawing/2014/main" id="{1E9E86F2-BE20-43FF-9ADE-9A7E20A6B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601" y="6068790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700</a:t>
              </a:r>
              <a:endParaRPr lang="es-CR" sz="1100"/>
            </a:p>
          </p:txBody>
        </p:sp>
        <p:sp>
          <p:nvSpPr>
            <p:cNvPr id="20" name="37 CuadroTexto">
              <a:extLst>
                <a:ext uri="{FF2B5EF4-FFF2-40B4-BE49-F238E27FC236}">
                  <a16:creationId xmlns="" xmlns:a16="http://schemas.microsoft.com/office/drawing/2014/main" id="{5FF78C5A-C479-48E9-A874-37D2C405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5500702"/>
              <a:ext cx="4980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FCN</a:t>
              </a:r>
              <a:endParaRPr lang="es-CR" sz="1100" dirty="0"/>
            </a:p>
          </p:txBody>
        </p:sp>
        <p:sp>
          <p:nvSpPr>
            <p:cNvPr id="21" name="39 CuadroTexto">
              <a:extLst>
                <a:ext uri="{FF2B5EF4-FFF2-40B4-BE49-F238E27FC236}">
                  <a16:creationId xmlns="" xmlns:a16="http://schemas.microsoft.com/office/drawing/2014/main" id="{1ACB2CE6-B313-4B29-AB93-6391A35F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780</a:t>
              </a:r>
              <a:endParaRPr lang="es-CR" sz="1100"/>
            </a:p>
          </p:txBody>
        </p:sp>
        <p:cxnSp>
          <p:nvCxnSpPr>
            <p:cNvPr id="22" name="40 Conector recto de flecha">
              <a:extLst>
                <a:ext uri="{FF2B5EF4-FFF2-40B4-BE49-F238E27FC236}">
                  <a16:creationId xmlns="" xmlns:a16="http://schemas.microsoft.com/office/drawing/2014/main" id="{85B0717F-3817-4047-B13B-392E0FB07D32}"/>
                </a:ext>
              </a:extLst>
            </p:cNvPr>
            <p:cNvCxnSpPr/>
            <p:nvPr/>
          </p:nvCxnSpPr>
          <p:spPr>
            <a:xfrm rot="5400000" flipH="1" flipV="1">
              <a:off x="1608153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41 CuadroTexto">
              <a:extLst>
                <a:ext uri="{FF2B5EF4-FFF2-40B4-BE49-F238E27FC236}">
                  <a16:creationId xmlns="" xmlns:a16="http://schemas.microsoft.com/office/drawing/2014/main" id="{9BB44951-BA64-4500-8C61-DB00B566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429264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América</a:t>
              </a:r>
              <a:endParaRPr lang="es-CR" sz="1100"/>
            </a:p>
          </p:txBody>
        </p:sp>
        <p:sp>
          <p:nvSpPr>
            <p:cNvPr id="24" name="42 CuadroTexto">
              <a:extLst>
                <a:ext uri="{FF2B5EF4-FFF2-40B4-BE49-F238E27FC236}">
                  <a16:creationId xmlns="" xmlns:a16="http://schemas.microsoft.com/office/drawing/2014/main" id="{451A270D-8771-4625-807E-10CE96758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850</a:t>
              </a:r>
              <a:endParaRPr lang="es-CR" sz="1100"/>
            </a:p>
          </p:txBody>
        </p:sp>
        <p:cxnSp>
          <p:nvCxnSpPr>
            <p:cNvPr id="25" name="43 Conector recto de flecha">
              <a:extLst>
                <a:ext uri="{FF2B5EF4-FFF2-40B4-BE49-F238E27FC236}">
                  <a16:creationId xmlns="" xmlns:a16="http://schemas.microsoft.com/office/drawing/2014/main" id="{363525D2-6234-4D75-8427-3DF50F15CA1E}"/>
                </a:ext>
              </a:extLst>
            </p:cNvPr>
            <p:cNvCxnSpPr/>
            <p:nvPr/>
          </p:nvCxnSpPr>
          <p:spPr>
            <a:xfrm rot="5400000" flipH="1" flipV="1">
              <a:off x="2036781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44 CuadroTexto">
              <a:extLst>
                <a:ext uri="{FF2B5EF4-FFF2-40B4-BE49-F238E27FC236}">
                  <a16:creationId xmlns="" xmlns:a16="http://schemas.microsoft.com/office/drawing/2014/main" id="{F0B0A5E7-D8B0-43B9-8590-62726E466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357826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Cartago</a:t>
              </a:r>
              <a:endParaRPr lang="es-CR" sz="1100"/>
            </a:p>
          </p:txBody>
        </p:sp>
        <p:sp>
          <p:nvSpPr>
            <p:cNvPr id="27" name="45 CuadroTexto">
              <a:extLst>
                <a:ext uri="{FF2B5EF4-FFF2-40B4-BE49-F238E27FC236}">
                  <a16:creationId xmlns="" xmlns:a16="http://schemas.microsoft.com/office/drawing/2014/main" id="{CFE57B59-9E47-47D0-9EEB-359785A66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930</a:t>
              </a:r>
              <a:endParaRPr lang="es-CR" sz="1100"/>
            </a:p>
          </p:txBody>
        </p:sp>
        <p:sp>
          <p:nvSpPr>
            <p:cNvPr id="28" name="46 CuadroTexto">
              <a:extLst>
                <a:ext uri="{FF2B5EF4-FFF2-40B4-BE49-F238E27FC236}">
                  <a16:creationId xmlns="" xmlns:a16="http://schemas.microsoft.com/office/drawing/2014/main" id="{BE863259-AC5C-427F-8CF6-19436C761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5357826"/>
              <a:ext cx="5715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CR</a:t>
              </a:r>
              <a:endParaRPr lang="es-CR" sz="1100"/>
            </a:p>
          </p:txBody>
        </p:sp>
        <p:cxnSp>
          <p:nvCxnSpPr>
            <p:cNvPr id="29" name="47 Conector recto de flecha">
              <a:extLst>
                <a:ext uri="{FF2B5EF4-FFF2-40B4-BE49-F238E27FC236}">
                  <a16:creationId xmlns="" xmlns:a16="http://schemas.microsoft.com/office/drawing/2014/main" id="{852AD1ED-15D1-4106-B9CC-34A0EEBE7C18}"/>
                </a:ext>
              </a:extLst>
            </p:cNvPr>
            <p:cNvCxnSpPr/>
            <p:nvPr/>
          </p:nvCxnSpPr>
          <p:spPr>
            <a:xfrm rot="5400000" flipH="1" flipV="1">
              <a:off x="2538434" y="5884702"/>
              <a:ext cx="2142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48 Conector recto de flecha">
              <a:extLst>
                <a:ext uri="{FF2B5EF4-FFF2-40B4-BE49-F238E27FC236}">
                  <a16:creationId xmlns="" xmlns:a16="http://schemas.microsoft.com/office/drawing/2014/main" id="{032460AE-A3D5-485B-B732-7D23FCBE438B}"/>
                </a:ext>
              </a:extLst>
            </p:cNvPr>
            <p:cNvCxnSpPr/>
            <p:nvPr/>
          </p:nvCxnSpPr>
          <p:spPr>
            <a:xfrm rot="5400000" flipH="1" flipV="1">
              <a:off x="3108352" y="5892636"/>
              <a:ext cx="2142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49 CuadroTexto">
              <a:extLst>
                <a:ext uri="{FF2B5EF4-FFF2-40B4-BE49-F238E27FC236}">
                  <a16:creationId xmlns="" xmlns:a16="http://schemas.microsoft.com/office/drawing/2014/main" id="{3069CBA4-1746-4380-A3A6-F7A75227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26" y="5429264"/>
              <a:ext cx="6429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Cú Cú</a:t>
              </a:r>
              <a:endParaRPr lang="es-CR" sz="1100"/>
            </a:p>
          </p:txBody>
        </p:sp>
        <p:sp>
          <p:nvSpPr>
            <p:cNvPr id="32" name="51 CuadroTexto">
              <a:extLst>
                <a:ext uri="{FF2B5EF4-FFF2-40B4-BE49-F238E27FC236}">
                  <a16:creationId xmlns="" xmlns:a16="http://schemas.microsoft.com/office/drawing/2014/main" id="{E44CB7F5-324B-4F67-B903-D8F2BB20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1590</a:t>
              </a:r>
              <a:endParaRPr lang="es-CR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EA26BCD9-98CA-4E0A-AF23-0A699E45D4B6}"/>
                  </a:ext>
                </a:extLst>
              </p:cNvPr>
              <p:cNvSpPr/>
              <p:nvPr/>
            </p:nvSpPr>
            <p:spPr>
              <a:xfrm>
                <a:off x="495878" y="1198111"/>
                <a:ext cx="11461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26BCD9-98CA-4E0A-AF23-0A699E45D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8" y="1198111"/>
                <a:ext cx="1146148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1B90C840-DDB0-4E03-B2E0-A38B0DED59C4}"/>
                  </a:ext>
                </a:extLst>
              </p:cNvPr>
              <p:cNvSpPr/>
              <p:nvPr/>
            </p:nvSpPr>
            <p:spPr>
              <a:xfrm>
                <a:off x="372859" y="1614103"/>
                <a:ext cx="1358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90C840-DDB0-4E03-B2E0-A38B0DED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" y="1614103"/>
                <a:ext cx="1358897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6FBD2861-6531-4F9C-9858-6213AD7B624D}"/>
              </a:ext>
            </a:extLst>
          </p:cNvPr>
          <p:cNvGrpSpPr/>
          <p:nvPr/>
        </p:nvGrpSpPr>
        <p:grpSpPr>
          <a:xfrm>
            <a:off x="4269168" y="385022"/>
            <a:ext cx="7045759" cy="4311954"/>
            <a:chOff x="4269168" y="385022"/>
            <a:chExt cx="7045759" cy="431195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6A718B42-529A-4E1A-B676-8DDD6C55233F}"/>
                </a:ext>
              </a:extLst>
            </p:cNvPr>
            <p:cNvCxnSpPr>
              <a:cxnSpLocks/>
            </p:cNvCxnSpPr>
            <p:nvPr/>
          </p:nvCxnSpPr>
          <p:spPr>
            <a:xfrm rot="483725">
              <a:off x="8511638" y="2755083"/>
              <a:ext cx="2756448" cy="138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875DCE82-B4D8-4182-A526-111F9120D712}"/>
                </a:ext>
              </a:extLst>
            </p:cNvPr>
            <p:cNvCxnSpPr>
              <a:cxnSpLocks/>
            </p:cNvCxnSpPr>
            <p:nvPr/>
          </p:nvCxnSpPr>
          <p:spPr>
            <a:xfrm rot="483725" flipH="1" flipV="1">
              <a:off x="8526648" y="438860"/>
              <a:ext cx="245516" cy="212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716E3AD7-BE9D-4A74-954B-4042F248999D}"/>
                </a:ext>
              </a:extLst>
            </p:cNvPr>
            <p:cNvCxnSpPr>
              <a:cxnSpLocks/>
            </p:cNvCxnSpPr>
            <p:nvPr/>
          </p:nvCxnSpPr>
          <p:spPr>
            <a:xfrm rot="483725" flipH="1">
              <a:off x="5658001" y="2359733"/>
              <a:ext cx="2888703" cy="127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99EF6465-9460-45C3-95D2-96DF0E388495}"/>
                </a:ext>
              </a:extLst>
            </p:cNvPr>
            <p:cNvGrpSpPr/>
            <p:nvPr/>
          </p:nvGrpSpPr>
          <p:grpSpPr>
            <a:xfrm rot="21027016">
              <a:off x="6962198" y="2734557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1" lon="3253914" rev="21421193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15687977-784D-4842-8EC9-9362351CF1F0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51" name="Freeform: Shape 50">
                  <a:extLst>
                    <a:ext uri="{FF2B5EF4-FFF2-40B4-BE49-F238E27FC236}">
                      <a16:creationId xmlns="" xmlns:a16="http://schemas.microsoft.com/office/drawing/2014/main" id="{C669C993-383C-41C2-B66F-282FDF336A2D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="" xmlns:a16="http://schemas.microsoft.com/office/drawing/2014/main" id="{B7FA11BD-CA35-49B9-85BE-9E28D5523C73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="" xmlns:a16="http://schemas.microsoft.com/office/drawing/2014/main" id="{64E6EF6B-09D6-4E55-894F-F7E05FED9E61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FE2EA9E0-308C-4304-B640-57B6222661B3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48F1A53A-6379-4861-B648-D45192ECDE56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0DBD6B70-671E-4CA1-9BDD-2F5D8F833760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3DFB575B-1E73-471A-857D-C9F6824CC580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571DDE50-3C47-4388-A6E4-3077B0B3A4F1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9F7E5FD1-47FA-47A4-A617-B4EF0AFA05BC}"/>
                </a:ext>
              </a:extLst>
            </p:cNvPr>
            <p:cNvGrpSpPr/>
            <p:nvPr/>
          </p:nvGrpSpPr>
          <p:grpSpPr>
            <a:xfrm rot="21027016">
              <a:off x="5396986" y="3207666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0" lon="3253913" rev="21421197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74" name="Group 73">
                <a:extLst>
                  <a:ext uri="{FF2B5EF4-FFF2-40B4-BE49-F238E27FC236}">
                    <a16:creationId xmlns="" xmlns:a16="http://schemas.microsoft.com/office/drawing/2014/main" id="{F87D9E3B-0834-4630-8C1E-CCCEB430716D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81" name="Freeform: Shape 80">
                  <a:extLst>
                    <a:ext uri="{FF2B5EF4-FFF2-40B4-BE49-F238E27FC236}">
                      <a16:creationId xmlns="" xmlns:a16="http://schemas.microsoft.com/office/drawing/2014/main" id="{CF27CFA4-59E6-4DD3-B422-BEC97A69D32A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="" xmlns:a16="http://schemas.microsoft.com/office/drawing/2014/main" id="{5ACFA0BE-5B75-423D-BAED-2FD355B72C6E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="" xmlns:a16="http://schemas.microsoft.com/office/drawing/2014/main" id="{72A97505-7876-43B3-AC77-9CF9AC21EDDB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79" name="Freeform: Shape 78">
                  <a:extLst>
                    <a:ext uri="{FF2B5EF4-FFF2-40B4-BE49-F238E27FC236}">
                      <a16:creationId xmlns="" xmlns:a16="http://schemas.microsoft.com/office/drawing/2014/main" id="{ACE45322-DD95-4A74-BA3B-62477624628E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="" xmlns:a16="http://schemas.microsoft.com/office/drawing/2014/main" id="{A829224A-E19C-4374-BC0B-BD385C88B124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="" xmlns:a16="http://schemas.microsoft.com/office/drawing/2014/main" id="{2B240227-8A6A-457E-AD26-C4CFBE876EFE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77" name="Freeform: Shape 76">
                  <a:extLst>
                    <a:ext uri="{FF2B5EF4-FFF2-40B4-BE49-F238E27FC236}">
                      <a16:creationId xmlns="" xmlns:a16="http://schemas.microsoft.com/office/drawing/2014/main" id="{A93EF599-CBF8-4A8E-8B83-3732BC369C15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="" xmlns:a16="http://schemas.microsoft.com/office/drawing/2014/main" id="{C9F3DB56-C3E2-4262-A31B-B55631733028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="" xmlns:a16="http://schemas.microsoft.com/office/drawing/2014/main" id="{8BA9360C-164D-4C59-88F6-1FF510113B23}"/>
                    </a:ext>
                  </a:extLst>
                </p:cNvPr>
                <p:cNvSpPr/>
                <p:nvPr/>
              </p:nvSpPr>
              <p:spPr>
                <a:xfrm>
                  <a:off x="4269168" y="2307902"/>
                  <a:ext cx="24002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0" dirty="0" err="1">
                      <a:ea typeface="Cambria Math" panose="02040503050406030204" pitchFamily="18" charset="0"/>
                    </a:rPr>
                    <a:t>Frecuencia</a:t>
                  </a:r>
                  <a:r>
                    <a:rPr lang="en-US" sz="1600" b="0" dirty="0">
                      <a:ea typeface="Cambria Math" panose="02040503050406030204" pitchFamily="18" charset="0"/>
                    </a:rPr>
                    <a:t> lateral superior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BA9360C-164D-4C59-88F6-1FF510113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68" y="2307902"/>
                  <a:ext cx="2400209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269" t="-3125" r="-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="" xmlns:a16="http://schemas.microsoft.com/office/drawing/2014/main" id="{898BF557-E7BB-4BEF-A4B7-D988408E901B}"/>
                    </a:ext>
                  </a:extLst>
                </p:cNvPr>
                <p:cNvSpPr/>
                <p:nvPr/>
              </p:nvSpPr>
              <p:spPr>
                <a:xfrm>
                  <a:off x="6339756" y="1682920"/>
                  <a:ext cx="232012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1600" b="0" dirty="0" err="1">
                      <a:ea typeface="Cambria Math" panose="02040503050406030204" pitchFamily="18" charset="0"/>
                    </a:rPr>
                    <a:t>Frecuencia</a:t>
                  </a:r>
                  <a:r>
                    <a:rPr lang="en-US" sz="1600" b="0" dirty="0">
                      <a:ea typeface="Cambria Math" panose="02040503050406030204" pitchFamily="18" charset="0"/>
                    </a:rPr>
                    <a:t> lateral Inferior</a:t>
                  </a:r>
                  <a:br>
                    <a:rPr lang="en-US" sz="16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1195 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98BF557-E7BB-4BEF-A4B7-D988408E90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56" y="1682920"/>
                  <a:ext cx="2320122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1575"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="" xmlns:a16="http://schemas.microsoft.com/office/drawing/2014/main" id="{B55FB327-D38B-4C0B-9A8D-4FA5C2AFBB98}"/>
                    </a:ext>
                  </a:extLst>
                </p:cNvPr>
                <p:cNvSpPr/>
                <p:nvPr/>
              </p:nvSpPr>
              <p:spPr>
                <a:xfrm>
                  <a:off x="5242127" y="3317703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55FB327-D38B-4C0B-9A8D-4FA5C2AFB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27" y="3317703"/>
                  <a:ext cx="37093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="" xmlns:a16="http://schemas.microsoft.com/office/drawing/2014/main" id="{6B5B17AD-5F24-4D8A-9D6B-A0CFD2316358}"/>
                    </a:ext>
                  </a:extLst>
                </p:cNvPr>
                <p:cNvSpPr/>
                <p:nvPr/>
              </p:nvSpPr>
              <p:spPr>
                <a:xfrm>
                  <a:off x="10980348" y="4327644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B5B17AD-5F24-4D8A-9D6B-A0CFD2316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348" y="4327644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="" xmlns:a16="http://schemas.microsoft.com/office/drawing/2014/main" id="{4A85C84A-B325-474A-A39C-2C20D14DA6DD}"/>
                    </a:ext>
                  </a:extLst>
                </p:cNvPr>
                <p:cNvSpPr/>
                <p:nvPr/>
              </p:nvSpPr>
              <p:spPr>
                <a:xfrm>
                  <a:off x="8725253" y="385022"/>
                  <a:ext cx="3891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A85C84A-B325-474A-A39C-2C20D14DA6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53" y="385022"/>
                  <a:ext cx="3891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25 CuadroTexto">
            <a:extLst>
              <a:ext uri="{FF2B5EF4-FFF2-40B4-BE49-F238E27FC236}">
                <a16:creationId xmlns="" xmlns:a16="http://schemas.microsoft.com/office/drawing/2014/main" id="{CFF8BBE5-708D-4F26-9EDB-D086578B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59" y="4088784"/>
            <a:ext cx="5027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Modulación </a:t>
            </a:r>
            <a:r>
              <a:rPr lang="es-MX" dirty="0"/>
              <a:t>Balanceada o con portadora suprimida</a:t>
            </a:r>
          </a:p>
          <a:p>
            <a:r>
              <a:rPr lang="es-MX" dirty="0"/>
              <a:t>(DSB-SC: </a:t>
            </a:r>
            <a:r>
              <a:rPr lang="en-US" dirty="0"/>
              <a:t>Double-sideband suppressed-carrier</a:t>
            </a:r>
            <a:r>
              <a:rPr lang="es-MX" dirty="0"/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17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FC3E5D-A406-4BC0-BDDE-E552A8CB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2525" cy="101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E07F0B-F0FE-463A-ADA1-1F8870EC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34" y="2592689"/>
            <a:ext cx="302895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A5659735-84F3-43FC-8141-C54A776EE7A6}"/>
                  </a:ext>
                </a:extLst>
              </p:cNvPr>
              <p:cNvSpPr txBox="1"/>
              <p:nvPr/>
            </p:nvSpPr>
            <p:spPr>
              <a:xfrm>
                <a:off x="602670" y="4508845"/>
                <a:ext cx="1731756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59735-84F3-43FC-8141-C54A776E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0" y="4508845"/>
                <a:ext cx="1731756" cy="236475"/>
              </a:xfrm>
              <a:prstGeom prst="rect">
                <a:avLst/>
              </a:prstGeom>
              <a:blipFill>
                <a:blip r:embed="rId4"/>
                <a:stretch>
                  <a:fillRect l="-211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A07CFC9-7507-4F60-8209-FBF611A33358}"/>
                  </a:ext>
                </a:extLst>
              </p:cNvPr>
              <p:cNvSpPr txBox="1"/>
              <p:nvPr/>
            </p:nvSpPr>
            <p:spPr>
              <a:xfrm>
                <a:off x="815492" y="2875009"/>
                <a:ext cx="1841145" cy="23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400" b="0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CR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07CFC9-7507-4F60-8209-FBF611A3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2" y="2875009"/>
                <a:ext cx="1841145" cy="236475"/>
              </a:xfrm>
              <a:prstGeom prst="rect">
                <a:avLst/>
              </a:prstGeom>
              <a:blipFill>
                <a:blip r:embed="rId5"/>
                <a:stretch>
                  <a:fillRect l="-5960" t="-23684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BB5DFE-0338-4614-AD8F-8498D3AE03C7}"/>
              </a:ext>
            </a:extLst>
          </p:cNvPr>
          <p:cNvSpPr txBox="1"/>
          <p:nvPr/>
        </p:nvSpPr>
        <p:spPr>
          <a:xfrm>
            <a:off x="525796" y="4048668"/>
            <a:ext cx="158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Portadora</a:t>
            </a:r>
            <a:r>
              <a:rPr lang="en-US" sz="1400" dirty="0"/>
              <a:t> o Carrier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14A9F8-CF31-4C1D-B6B5-291B37734EE0}"/>
              </a:ext>
            </a:extLst>
          </p:cNvPr>
          <p:cNvSpPr txBox="1"/>
          <p:nvPr/>
        </p:nvSpPr>
        <p:spPr>
          <a:xfrm>
            <a:off x="716296" y="2425703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Moduladora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82AC5DC-856D-4785-9EC2-2846E4B85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021" y="3941621"/>
            <a:ext cx="1464279" cy="67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851E1A5-5624-41FE-BC4F-E51EDB554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909" y="2697087"/>
            <a:ext cx="1444772" cy="44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A0E44BF-BB37-4738-9F90-D5F59761E71E}"/>
                  </a:ext>
                </a:extLst>
              </p:cNvPr>
              <p:cNvSpPr txBox="1"/>
              <p:nvPr/>
            </p:nvSpPr>
            <p:spPr>
              <a:xfrm>
                <a:off x="7529404" y="3837910"/>
                <a:ext cx="3758208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E44BF-BB37-4738-9F90-D5F59761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04" y="3837910"/>
                <a:ext cx="3758208" cy="413190"/>
              </a:xfrm>
              <a:prstGeom prst="rect">
                <a:avLst/>
              </a:prstGeom>
              <a:blipFill>
                <a:blip r:embed="rId8"/>
                <a:stretch>
                  <a:fillRect l="-648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E6B3FBD-B784-4DAF-BD00-D8EE3583C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5118" y="2997141"/>
            <a:ext cx="1461709" cy="700940"/>
          </a:xfrm>
          <a:prstGeom prst="rect">
            <a:avLst/>
          </a:prstGeom>
        </p:spPr>
      </p:pic>
      <p:grpSp>
        <p:nvGrpSpPr>
          <p:cNvPr id="15" name="Group 316">
            <a:extLst>
              <a:ext uri="{FF2B5EF4-FFF2-40B4-BE49-F238E27FC236}">
                <a16:creationId xmlns="" xmlns:a16="http://schemas.microsoft.com/office/drawing/2014/main" id="{DE43B8F0-41BC-45C2-B511-58406B18F7B3}"/>
              </a:ext>
            </a:extLst>
          </p:cNvPr>
          <p:cNvGrpSpPr>
            <a:grpSpLocks/>
          </p:cNvGrpSpPr>
          <p:nvPr/>
        </p:nvGrpSpPr>
        <p:grpSpPr bwMode="auto">
          <a:xfrm>
            <a:off x="4644200" y="4508845"/>
            <a:ext cx="330118" cy="204470"/>
            <a:chOff x="4332" y="3113"/>
            <a:chExt cx="272" cy="189"/>
          </a:xfrm>
        </p:grpSpPr>
        <p:sp>
          <p:nvSpPr>
            <p:cNvPr id="16" name="Line 317">
              <a:extLst>
                <a:ext uri="{FF2B5EF4-FFF2-40B4-BE49-F238E27FC236}">
                  <a16:creationId xmlns="" xmlns:a16="http://schemas.microsoft.com/office/drawing/2014/main" id="{A4E8AC60-701C-4463-A6AF-2E4BD5B87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7" name="Line 318">
              <a:extLst>
                <a:ext uri="{FF2B5EF4-FFF2-40B4-BE49-F238E27FC236}">
                  <a16:creationId xmlns="" xmlns:a16="http://schemas.microsoft.com/office/drawing/2014/main" id="{F9DD2741-D2E0-4858-8554-D1B59557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" name="Line 319">
              <a:extLst>
                <a:ext uri="{FF2B5EF4-FFF2-40B4-BE49-F238E27FC236}">
                  <a16:creationId xmlns="" xmlns:a16="http://schemas.microsoft.com/office/drawing/2014/main" id="{11C979E1-879D-465B-A37E-60759380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" name="Line 320">
              <a:extLst>
                <a:ext uri="{FF2B5EF4-FFF2-40B4-BE49-F238E27FC236}">
                  <a16:creationId xmlns="" xmlns:a16="http://schemas.microsoft.com/office/drawing/2014/main" id="{C6ABEDFD-9FC6-46D7-AF56-94C672782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D37D6FA5-1B45-4770-AE36-BB650CA181D4}"/>
                  </a:ext>
                </a:extLst>
              </p:cNvPr>
              <p:cNvSpPr txBox="1"/>
              <p:nvPr/>
            </p:nvSpPr>
            <p:spPr>
              <a:xfrm>
                <a:off x="5790709" y="5301380"/>
                <a:ext cx="5669373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7D6FA5-1B45-4770-AE36-BB650CA1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709" y="5301380"/>
                <a:ext cx="5669373" cy="413190"/>
              </a:xfrm>
              <a:prstGeom prst="rect">
                <a:avLst/>
              </a:prstGeom>
              <a:blipFill>
                <a:blip r:embed="rId10"/>
                <a:stretch>
                  <a:fillRect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F66A91C-6406-4BE5-BDAC-C01F8F963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8737" y="12589"/>
            <a:ext cx="5393263" cy="2409555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="" xmlns:a16="http://schemas.microsoft.com/office/drawing/2014/main" id="{037D4408-CBF6-4C40-BF42-E90CAA66D9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0522" y="3941619"/>
            <a:ext cx="1081669" cy="1051911"/>
          </a:xfrm>
          <a:prstGeom prst="bentConnector3">
            <a:avLst>
              <a:gd name="adj1" fmla="val -15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4D9CA62D-8BB9-4D91-95BB-B2209F7B463F}"/>
              </a:ext>
            </a:extLst>
          </p:cNvPr>
          <p:cNvCxnSpPr>
            <a:cxnSpLocks/>
          </p:cNvCxnSpPr>
          <p:nvPr/>
        </p:nvCxnSpPr>
        <p:spPr>
          <a:xfrm rot="10800000">
            <a:off x="4297901" y="3745349"/>
            <a:ext cx="475364" cy="346101"/>
          </a:xfrm>
          <a:prstGeom prst="bentConnector3">
            <a:avLst>
              <a:gd name="adj1" fmla="val -1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1BF025F2-E32D-4327-9A8A-534BCB7BF039}"/>
              </a:ext>
            </a:extLst>
          </p:cNvPr>
          <p:cNvCxnSpPr>
            <a:cxnSpLocks/>
          </p:cNvCxnSpPr>
          <p:nvPr/>
        </p:nvCxnSpPr>
        <p:spPr>
          <a:xfrm rot="10800000">
            <a:off x="4361653" y="3745349"/>
            <a:ext cx="1598769" cy="1248180"/>
          </a:xfrm>
          <a:prstGeom prst="bentConnector3">
            <a:avLst>
              <a:gd name="adj1" fmla="val 1044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3238492A-40E0-4170-9E4E-1C507FCCB135}"/>
                  </a:ext>
                </a:extLst>
              </p:cNvPr>
              <p:cNvSpPr txBox="1"/>
              <p:nvPr/>
            </p:nvSpPr>
            <p:spPr>
              <a:xfrm>
                <a:off x="7529404" y="4480864"/>
                <a:ext cx="2893613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CR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38492A-40E0-4170-9E4E-1C507FCC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04" y="4480864"/>
                <a:ext cx="2893613" cy="479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CuadroTexto">
            <a:extLst>
              <a:ext uri="{FF2B5EF4-FFF2-40B4-BE49-F238E27FC236}">
                <a16:creationId xmlns="" xmlns:a16="http://schemas.microsoft.com/office/drawing/2014/main" id="{4A177B87-2694-46EE-90F2-5396A562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306" y="5662398"/>
            <a:ext cx="1645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 dirty="0"/>
              <a:t>Frecuencia audible: </a:t>
            </a:r>
          </a:p>
          <a:p>
            <a:r>
              <a:rPr lang="es-MX" sz="1400" dirty="0"/>
              <a:t>20 Hz – 20 KHz</a:t>
            </a:r>
            <a:endParaRPr lang="es-CR" sz="1400" dirty="0"/>
          </a:p>
        </p:txBody>
      </p:sp>
      <p:cxnSp>
        <p:nvCxnSpPr>
          <p:cNvPr id="6" name="7 Conector recto de flecha">
            <a:extLst>
              <a:ext uri="{FF2B5EF4-FFF2-40B4-BE49-F238E27FC236}">
                <a16:creationId xmlns="" xmlns:a16="http://schemas.microsoft.com/office/drawing/2014/main" id="{093A66D7-287B-454A-8488-9673E4AEC937}"/>
              </a:ext>
            </a:extLst>
          </p:cNvPr>
          <p:cNvCxnSpPr/>
          <p:nvPr/>
        </p:nvCxnSpPr>
        <p:spPr>
          <a:xfrm rot="10800000">
            <a:off x="6838599" y="5984432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8 CuadroTexto">
            <a:extLst>
              <a:ext uri="{FF2B5EF4-FFF2-40B4-BE49-F238E27FC236}">
                <a16:creationId xmlns="" xmlns:a16="http://schemas.microsoft.com/office/drawing/2014/main" id="{BCA1CE7C-C743-42AA-922C-77DC6F8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036" y="5770120"/>
            <a:ext cx="68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/>
              <a:t>Graves</a:t>
            </a:r>
            <a:endParaRPr lang="es-CR" sz="1400"/>
          </a:p>
        </p:txBody>
      </p:sp>
      <p:sp>
        <p:nvSpPr>
          <p:cNvPr id="8" name="9 CuadroTexto">
            <a:extLst>
              <a:ext uri="{FF2B5EF4-FFF2-40B4-BE49-F238E27FC236}">
                <a16:creationId xmlns="" xmlns:a16="http://schemas.microsoft.com/office/drawing/2014/main" id="{268278BC-A11D-49A6-A880-609FE000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4724" y="5770120"/>
            <a:ext cx="728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400"/>
              <a:t>Agudos</a:t>
            </a:r>
            <a:endParaRPr lang="es-CR" sz="1400"/>
          </a:p>
        </p:txBody>
      </p:sp>
      <p:cxnSp>
        <p:nvCxnSpPr>
          <p:cNvPr id="9" name="11 Conector recto de flecha">
            <a:extLst>
              <a:ext uri="{FF2B5EF4-FFF2-40B4-BE49-F238E27FC236}">
                <a16:creationId xmlns="" xmlns:a16="http://schemas.microsoft.com/office/drawing/2014/main" id="{1A1F792E-00B4-40FE-A72A-C3CAB61C3CFA}"/>
              </a:ext>
            </a:extLst>
          </p:cNvPr>
          <p:cNvCxnSpPr/>
          <p:nvPr/>
        </p:nvCxnSpPr>
        <p:spPr>
          <a:xfrm>
            <a:off x="9481786" y="598443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5 CuadroTexto">
            <a:extLst>
              <a:ext uri="{FF2B5EF4-FFF2-40B4-BE49-F238E27FC236}">
                <a16:creationId xmlns="" xmlns:a16="http://schemas.microsoft.com/office/drawing/2014/main" id="{242B61A1-889F-47FF-9750-5B6FCEB90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78" y="4968006"/>
            <a:ext cx="363775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dirty="0"/>
              <a:t>100 estaciones espaciados en 10 KHz</a:t>
            </a:r>
            <a:endParaRPr lang="es-CR" dirty="0"/>
          </a:p>
        </p:txBody>
      </p:sp>
      <p:grpSp>
        <p:nvGrpSpPr>
          <p:cNvPr id="11" name="52 Grupo">
            <a:extLst>
              <a:ext uri="{FF2B5EF4-FFF2-40B4-BE49-F238E27FC236}">
                <a16:creationId xmlns="" xmlns:a16="http://schemas.microsoft.com/office/drawing/2014/main" id="{D8EF27C1-19F9-4F5B-B0DF-0B9C5BAED967}"/>
              </a:ext>
            </a:extLst>
          </p:cNvPr>
          <p:cNvGrpSpPr>
            <a:grpSpLocks/>
          </p:cNvGrpSpPr>
          <p:nvPr/>
        </p:nvGrpSpPr>
        <p:grpSpPr bwMode="auto">
          <a:xfrm>
            <a:off x="0" y="5552206"/>
            <a:ext cx="4857750" cy="976312"/>
            <a:chOff x="142844" y="5357826"/>
            <a:chExt cx="4857784" cy="975990"/>
          </a:xfrm>
        </p:grpSpPr>
        <p:cxnSp>
          <p:nvCxnSpPr>
            <p:cNvPr id="12" name="27 Conector recto de flecha">
              <a:extLst>
                <a:ext uri="{FF2B5EF4-FFF2-40B4-BE49-F238E27FC236}">
                  <a16:creationId xmlns="" xmlns:a16="http://schemas.microsoft.com/office/drawing/2014/main" id="{95579C7F-7F5B-4C1B-9FF1-D9732618E27E}"/>
                </a:ext>
              </a:extLst>
            </p:cNvPr>
            <p:cNvCxnSpPr/>
            <p:nvPr/>
          </p:nvCxnSpPr>
          <p:spPr>
            <a:xfrm>
              <a:off x="500035" y="5929138"/>
              <a:ext cx="4143404" cy="158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9 CuadroTexto">
              <a:extLst>
                <a:ext uri="{FF2B5EF4-FFF2-40B4-BE49-F238E27FC236}">
                  <a16:creationId xmlns="" xmlns:a16="http://schemas.microsoft.com/office/drawing/2014/main" id="{1827BCF6-98A6-4DAF-8D9E-F6C2FAD0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530 KHz</a:t>
              </a:r>
              <a:endParaRPr lang="es-CR" sz="1100"/>
            </a:p>
          </p:txBody>
        </p:sp>
        <p:sp>
          <p:nvSpPr>
            <p:cNvPr id="14" name="30 CuadroTexto">
              <a:extLst>
                <a:ext uri="{FF2B5EF4-FFF2-40B4-BE49-F238E27FC236}">
                  <a16:creationId xmlns="" xmlns:a16="http://schemas.microsoft.com/office/drawing/2014/main" id="{382EC07E-F037-4D14-AFC5-CE6411D25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6072206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1600 KHz</a:t>
              </a:r>
              <a:endParaRPr lang="es-CR" sz="1100"/>
            </a:p>
          </p:txBody>
        </p:sp>
        <p:cxnSp>
          <p:nvCxnSpPr>
            <p:cNvPr id="15" name="32 Conector recto de flecha">
              <a:extLst>
                <a:ext uri="{FF2B5EF4-FFF2-40B4-BE49-F238E27FC236}">
                  <a16:creationId xmlns="" xmlns:a16="http://schemas.microsoft.com/office/drawing/2014/main" id="{BD0DD040-E424-4EAB-BADB-3986E9B276D6}"/>
                </a:ext>
              </a:extLst>
            </p:cNvPr>
            <p:cNvCxnSpPr/>
            <p:nvPr/>
          </p:nvCxnSpPr>
          <p:spPr>
            <a:xfrm rot="5400000" flipH="1" flipV="1">
              <a:off x="3821937" y="5893430"/>
              <a:ext cx="214242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33 CuadroTexto">
              <a:extLst>
                <a:ext uri="{FF2B5EF4-FFF2-40B4-BE49-F238E27FC236}">
                  <a16:creationId xmlns="" xmlns:a16="http://schemas.microsoft.com/office/drawing/2014/main" id="{AC07CE04-2650-4918-B172-53FF5B56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1200</a:t>
              </a:r>
              <a:endParaRPr lang="es-CR" sz="1100"/>
            </a:p>
          </p:txBody>
        </p:sp>
        <p:sp>
          <p:nvSpPr>
            <p:cNvPr id="17" name="34 CuadroTexto">
              <a:extLst>
                <a:ext uri="{FF2B5EF4-FFF2-40B4-BE49-F238E27FC236}">
                  <a16:creationId xmlns="" xmlns:a16="http://schemas.microsoft.com/office/drawing/2014/main" id="{2BD92BB1-5234-4F33-BB40-87224D9F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0" y="5500702"/>
              <a:ext cx="8572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16</a:t>
              </a:r>
              <a:endParaRPr lang="es-CR" sz="1100"/>
            </a:p>
          </p:txBody>
        </p:sp>
        <p:cxnSp>
          <p:nvCxnSpPr>
            <p:cNvPr id="18" name="35 Conector recto de flecha">
              <a:extLst>
                <a:ext uri="{FF2B5EF4-FFF2-40B4-BE49-F238E27FC236}">
                  <a16:creationId xmlns="" xmlns:a16="http://schemas.microsoft.com/office/drawing/2014/main" id="{103F331F-5ABC-42B9-93ED-696697FA4743}"/>
                </a:ext>
              </a:extLst>
            </p:cNvPr>
            <p:cNvCxnSpPr/>
            <p:nvPr/>
          </p:nvCxnSpPr>
          <p:spPr>
            <a:xfrm rot="5400000" flipH="1" flipV="1">
              <a:off x="1157300" y="5883114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36 CuadroTexto">
              <a:extLst>
                <a:ext uri="{FF2B5EF4-FFF2-40B4-BE49-F238E27FC236}">
                  <a16:creationId xmlns="" xmlns:a16="http://schemas.microsoft.com/office/drawing/2014/main" id="{1E9E86F2-BE20-43FF-9ADE-9A7E20A6B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601" y="6068790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700</a:t>
              </a:r>
              <a:endParaRPr lang="es-CR" sz="1100"/>
            </a:p>
          </p:txBody>
        </p:sp>
        <p:sp>
          <p:nvSpPr>
            <p:cNvPr id="20" name="37 CuadroTexto">
              <a:extLst>
                <a:ext uri="{FF2B5EF4-FFF2-40B4-BE49-F238E27FC236}">
                  <a16:creationId xmlns="" xmlns:a16="http://schemas.microsoft.com/office/drawing/2014/main" id="{5FF78C5A-C479-48E9-A874-37D2C405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5500702"/>
              <a:ext cx="4980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FCN</a:t>
              </a:r>
              <a:endParaRPr lang="es-CR" sz="1100" dirty="0"/>
            </a:p>
          </p:txBody>
        </p:sp>
        <p:sp>
          <p:nvSpPr>
            <p:cNvPr id="21" name="39 CuadroTexto">
              <a:extLst>
                <a:ext uri="{FF2B5EF4-FFF2-40B4-BE49-F238E27FC236}">
                  <a16:creationId xmlns="" xmlns:a16="http://schemas.microsoft.com/office/drawing/2014/main" id="{1ACB2CE6-B313-4B29-AB93-6391A35F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780</a:t>
              </a:r>
              <a:endParaRPr lang="es-CR" sz="1100"/>
            </a:p>
          </p:txBody>
        </p:sp>
        <p:cxnSp>
          <p:nvCxnSpPr>
            <p:cNvPr id="22" name="40 Conector recto de flecha">
              <a:extLst>
                <a:ext uri="{FF2B5EF4-FFF2-40B4-BE49-F238E27FC236}">
                  <a16:creationId xmlns="" xmlns:a16="http://schemas.microsoft.com/office/drawing/2014/main" id="{85B0717F-3817-4047-B13B-392E0FB07D32}"/>
                </a:ext>
              </a:extLst>
            </p:cNvPr>
            <p:cNvCxnSpPr/>
            <p:nvPr/>
          </p:nvCxnSpPr>
          <p:spPr>
            <a:xfrm rot="5400000" flipH="1" flipV="1">
              <a:off x="1608153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41 CuadroTexto">
              <a:extLst>
                <a:ext uri="{FF2B5EF4-FFF2-40B4-BE49-F238E27FC236}">
                  <a16:creationId xmlns="" xmlns:a16="http://schemas.microsoft.com/office/drawing/2014/main" id="{9BB44951-BA64-4500-8C61-DB00B566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429264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América</a:t>
              </a:r>
              <a:endParaRPr lang="es-CR" sz="1100"/>
            </a:p>
          </p:txBody>
        </p:sp>
        <p:sp>
          <p:nvSpPr>
            <p:cNvPr id="24" name="42 CuadroTexto">
              <a:extLst>
                <a:ext uri="{FF2B5EF4-FFF2-40B4-BE49-F238E27FC236}">
                  <a16:creationId xmlns="" xmlns:a16="http://schemas.microsoft.com/office/drawing/2014/main" id="{451A270D-8771-4625-807E-10CE96758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850</a:t>
              </a:r>
              <a:endParaRPr lang="es-CR" sz="1100"/>
            </a:p>
          </p:txBody>
        </p:sp>
        <p:cxnSp>
          <p:nvCxnSpPr>
            <p:cNvPr id="25" name="43 Conector recto de flecha">
              <a:extLst>
                <a:ext uri="{FF2B5EF4-FFF2-40B4-BE49-F238E27FC236}">
                  <a16:creationId xmlns="" xmlns:a16="http://schemas.microsoft.com/office/drawing/2014/main" id="{363525D2-6234-4D75-8427-3DF50F15CA1E}"/>
                </a:ext>
              </a:extLst>
            </p:cNvPr>
            <p:cNvCxnSpPr/>
            <p:nvPr/>
          </p:nvCxnSpPr>
          <p:spPr>
            <a:xfrm rot="5400000" flipH="1" flipV="1">
              <a:off x="2036781" y="5892636"/>
              <a:ext cx="2142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44 CuadroTexto">
              <a:extLst>
                <a:ext uri="{FF2B5EF4-FFF2-40B4-BE49-F238E27FC236}">
                  <a16:creationId xmlns="" xmlns:a16="http://schemas.microsoft.com/office/drawing/2014/main" id="{F0B0A5E7-D8B0-43B9-8590-62726E466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357826"/>
              <a:ext cx="7143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Cartago</a:t>
              </a:r>
              <a:endParaRPr lang="es-CR" sz="1100"/>
            </a:p>
          </p:txBody>
        </p:sp>
        <p:sp>
          <p:nvSpPr>
            <p:cNvPr id="27" name="45 CuadroTexto">
              <a:extLst>
                <a:ext uri="{FF2B5EF4-FFF2-40B4-BE49-F238E27FC236}">
                  <a16:creationId xmlns="" xmlns:a16="http://schemas.microsoft.com/office/drawing/2014/main" id="{CFE57B59-9E47-47D0-9EEB-359785A66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930</a:t>
              </a:r>
              <a:endParaRPr lang="es-CR" sz="1100"/>
            </a:p>
          </p:txBody>
        </p:sp>
        <p:sp>
          <p:nvSpPr>
            <p:cNvPr id="28" name="46 CuadroTexto">
              <a:extLst>
                <a:ext uri="{FF2B5EF4-FFF2-40B4-BE49-F238E27FC236}">
                  <a16:creationId xmlns="" xmlns:a16="http://schemas.microsoft.com/office/drawing/2014/main" id="{BE863259-AC5C-427F-8CF6-19436C761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60" y="5357826"/>
              <a:ext cx="5715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Radio CR</a:t>
              </a:r>
              <a:endParaRPr lang="es-CR" sz="1100"/>
            </a:p>
          </p:txBody>
        </p:sp>
        <p:cxnSp>
          <p:nvCxnSpPr>
            <p:cNvPr id="29" name="47 Conector recto de flecha">
              <a:extLst>
                <a:ext uri="{FF2B5EF4-FFF2-40B4-BE49-F238E27FC236}">
                  <a16:creationId xmlns="" xmlns:a16="http://schemas.microsoft.com/office/drawing/2014/main" id="{852AD1ED-15D1-4106-B9CC-34A0EEBE7C18}"/>
                </a:ext>
              </a:extLst>
            </p:cNvPr>
            <p:cNvCxnSpPr/>
            <p:nvPr/>
          </p:nvCxnSpPr>
          <p:spPr>
            <a:xfrm rot="5400000" flipH="1" flipV="1">
              <a:off x="2538434" y="5884702"/>
              <a:ext cx="2142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48 Conector recto de flecha">
              <a:extLst>
                <a:ext uri="{FF2B5EF4-FFF2-40B4-BE49-F238E27FC236}">
                  <a16:creationId xmlns="" xmlns:a16="http://schemas.microsoft.com/office/drawing/2014/main" id="{032460AE-A3D5-485B-B732-7D23FCBE438B}"/>
                </a:ext>
              </a:extLst>
            </p:cNvPr>
            <p:cNvCxnSpPr/>
            <p:nvPr/>
          </p:nvCxnSpPr>
          <p:spPr>
            <a:xfrm rot="5400000" flipH="1" flipV="1">
              <a:off x="3108352" y="5892636"/>
              <a:ext cx="21424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49 CuadroTexto">
              <a:extLst>
                <a:ext uri="{FF2B5EF4-FFF2-40B4-BE49-F238E27FC236}">
                  <a16:creationId xmlns="" xmlns:a16="http://schemas.microsoft.com/office/drawing/2014/main" id="{3069CBA4-1746-4380-A3A6-F7A75227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26" y="5429264"/>
              <a:ext cx="6429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/>
                <a:t>Cú Cú</a:t>
              </a:r>
              <a:endParaRPr lang="es-CR" sz="1100"/>
            </a:p>
          </p:txBody>
        </p:sp>
        <p:sp>
          <p:nvSpPr>
            <p:cNvPr id="32" name="51 CuadroTexto">
              <a:extLst>
                <a:ext uri="{FF2B5EF4-FFF2-40B4-BE49-F238E27FC236}">
                  <a16:creationId xmlns="" xmlns:a16="http://schemas.microsoft.com/office/drawing/2014/main" id="{E44CB7F5-324B-4F67-B903-D8F2BB20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6072206"/>
              <a:ext cx="5000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100" dirty="0"/>
                <a:t>1590</a:t>
              </a:r>
              <a:endParaRPr lang="es-CR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EA26BCD9-98CA-4E0A-AF23-0A699E45D4B6}"/>
                  </a:ext>
                </a:extLst>
              </p:cNvPr>
              <p:cNvSpPr/>
              <p:nvPr/>
            </p:nvSpPr>
            <p:spPr>
              <a:xfrm>
                <a:off x="495878" y="1198111"/>
                <a:ext cx="13588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26BCD9-98CA-4E0A-AF23-0A699E45D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8" y="1198111"/>
                <a:ext cx="1358898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1B90C840-DDB0-4E03-B2E0-A38B0DED59C4}"/>
                  </a:ext>
                </a:extLst>
              </p:cNvPr>
              <p:cNvSpPr/>
              <p:nvPr/>
            </p:nvSpPr>
            <p:spPr>
              <a:xfrm>
                <a:off x="372859" y="1614103"/>
                <a:ext cx="11149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90C840-DDB0-4E03-B2E0-A38B0DED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" y="1614103"/>
                <a:ext cx="111492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A718B42-529A-4E1A-B676-8DDD6C55233F}"/>
              </a:ext>
            </a:extLst>
          </p:cNvPr>
          <p:cNvCxnSpPr>
            <a:cxnSpLocks/>
          </p:cNvCxnSpPr>
          <p:nvPr/>
        </p:nvCxnSpPr>
        <p:spPr>
          <a:xfrm rot="483725">
            <a:off x="8511638" y="2755083"/>
            <a:ext cx="2756448" cy="138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875DCE82-B4D8-4182-A526-111F9120D712}"/>
              </a:ext>
            </a:extLst>
          </p:cNvPr>
          <p:cNvCxnSpPr>
            <a:cxnSpLocks/>
          </p:cNvCxnSpPr>
          <p:nvPr/>
        </p:nvCxnSpPr>
        <p:spPr>
          <a:xfrm rot="483725" flipH="1" flipV="1">
            <a:off x="8526648" y="438860"/>
            <a:ext cx="245516" cy="212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716E3AD7-BE9D-4A74-954B-4042F248999D}"/>
              </a:ext>
            </a:extLst>
          </p:cNvPr>
          <p:cNvCxnSpPr>
            <a:cxnSpLocks/>
          </p:cNvCxnSpPr>
          <p:nvPr/>
        </p:nvCxnSpPr>
        <p:spPr>
          <a:xfrm rot="483725" flipH="1">
            <a:off x="5658001" y="2359733"/>
            <a:ext cx="2888703" cy="127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99EF6465-9460-45C3-95D2-96DF0E388495}"/>
              </a:ext>
            </a:extLst>
          </p:cNvPr>
          <p:cNvGrpSpPr/>
          <p:nvPr/>
        </p:nvGrpSpPr>
        <p:grpSpPr>
          <a:xfrm rot="21027016">
            <a:off x="7201448" y="2662226"/>
            <a:ext cx="3217095" cy="1478849"/>
            <a:chOff x="2290664" y="2000977"/>
            <a:chExt cx="3629771" cy="1618464"/>
          </a:xfrm>
          <a:noFill/>
          <a:scene3d>
            <a:camera prst="isometricOffAxis1Left">
              <a:rot lat="1791931" lon="3253914" rev="21421193"/>
            </a:camera>
            <a:lightRig rig="threePt" dir="t">
              <a:rot lat="0" lon="0" rev="1800000"/>
            </a:lightRig>
          </a:scene3d>
        </p:grpSpPr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15687977-784D-4842-8EC9-9362351CF1F0}"/>
                </a:ext>
              </a:extLst>
            </p:cNvPr>
            <p:cNvGrpSpPr/>
            <p:nvPr/>
          </p:nvGrpSpPr>
          <p:grpSpPr>
            <a:xfrm>
              <a:off x="2290664" y="2000977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C669C993-383C-41C2-B66F-282FDF336A2D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B7FA11BD-CA35-49B9-85BE-9E28D5523C73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64E6EF6B-09D6-4E55-894F-F7E05FED9E61}"/>
                </a:ext>
              </a:extLst>
            </p:cNvPr>
            <p:cNvGrpSpPr/>
            <p:nvPr/>
          </p:nvGrpSpPr>
          <p:grpSpPr>
            <a:xfrm>
              <a:off x="3500437" y="2088653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E2EA9E0-308C-4304-B640-57B6222661B3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8F1A53A-6379-4861-B648-D45192ECDE56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0DBD6B70-671E-4CA1-9BDD-2F5D8F833760}"/>
                </a:ext>
              </a:extLst>
            </p:cNvPr>
            <p:cNvGrpSpPr/>
            <p:nvPr/>
          </p:nvGrpSpPr>
          <p:grpSpPr>
            <a:xfrm>
              <a:off x="4709308" y="2175475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3DFB575B-1E73-471A-857D-C9F6824CC580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571DDE50-3C47-4388-A6E4-3077B0B3A4F1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rgbClr val="33AC1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8BA9360C-164D-4C59-88F6-1FF510113B23}"/>
                  </a:ext>
                </a:extLst>
              </p:cNvPr>
              <p:cNvSpPr/>
              <p:nvPr/>
            </p:nvSpPr>
            <p:spPr>
              <a:xfrm>
                <a:off x="5010579" y="2443967"/>
                <a:ext cx="1097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BA9360C-164D-4C59-88F6-1FF51011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79" y="2443967"/>
                <a:ext cx="10970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="" xmlns:a16="http://schemas.microsoft.com/office/drawing/2014/main" id="{898BF557-E7BB-4BEF-A4B7-D988408E901B}"/>
                  </a:ext>
                </a:extLst>
              </p:cNvPr>
              <p:cNvSpPr/>
              <p:nvPr/>
            </p:nvSpPr>
            <p:spPr>
              <a:xfrm>
                <a:off x="7592591" y="1782590"/>
                <a:ext cx="1097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98BF557-E7BB-4BEF-A4B7-D988408E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91" y="1782590"/>
                <a:ext cx="10970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B55FB327-D38B-4C0B-9A8D-4FA5C2AFBB98}"/>
                  </a:ext>
                </a:extLst>
              </p:cNvPr>
              <p:cNvSpPr/>
              <p:nvPr/>
            </p:nvSpPr>
            <p:spPr>
              <a:xfrm>
                <a:off x="5242127" y="3317703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55FB327-D38B-4C0B-9A8D-4FA5C2AFB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27" y="3317703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="" xmlns:a16="http://schemas.microsoft.com/office/drawing/2014/main" id="{6B5B17AD-5F24-4D8A-9D6B-A0CFD2316358}"/>
                  </a:ext>
                </a:extLst>
              </p:cNvPr>
              <p:cNvSpPr/>
              <p:nvPr/>
            </p:nvSpPr>
            <p:spPr>
              <a:xfrm>
                <a:off x="10980348" y="4327644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B5B17AD-5F24-4D8A-9D6B-A0CFD2316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348" y="4327644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4A85C84A-B325-474A-A39C-2C20D14DA6DD}"/>
                  </a:ext>
                </a:extLst>
              </p:cNvPr>
              <p:cNvSpPr/>
              <p:nvPr/>
            </p:nvSpPr>
            <p:spPr>
              <a:xfrm>
                <a:off x="8725253" y="38502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A85C84A-B325-474A-A39C-2C20D14D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53" y="385022"/>
                <a:ext cx="3891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25 CuadroTexto">
            <a:extLst>
              <a:ext uri="{FF2B5EF4-FFF2-40B4-BE49-F238E27FC236}">
                <a16:creationId xmlns="" xmlns:a16="http://schemas.microsoft.com/office/drawing/2014/main" id="{CFF8BBE5-708D-4F26-9EDB-D086578B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1" y="3254470"/>
            <a:ext cx="3411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Amplitud Modulada Estándar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9D0F7295-39C6-46C1-886B-EAD1FD6417C0}"/>
                  </a:ext>
                </a:extLst>
              </p:cNvPr>
              <p:cNvSpPr txBox="1"/>
              <p:nvPr/>
            </p:nvSpPr>
            <p:spPr>
              <a:xfrm>
                <a:off x="495878" y="341377"/>
                <a:ext cx="5669373" cy="4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CR" sz="14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R" sz="1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0F7295-39C6-46C1-886B-EAD1FD641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8" y="341377"/>
                <a:ext cx="5669373" cy="413190"/>
              </a:xfrm>
              <a:prstGeom prst="rect">
                <a:avLst/>
              </a:prstGeom>
              <a:blipFill>
                <a:blip r:embed="rId9"/>
                <a:stretch>
                  <a:fillRect t="-1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6179A44E-7249-4464-B25C-0D4487EEA967}"/>
              </a:ext>
            </a:extLst>
          </p:cNvPr>
          <p:cNvGrpSpPr/>
          <p:nvPr/>
        </p:nvGrpSpPr>
        <p:grpSpPr>
          <a:xfrm rot="21027016">
            <a:off x="6523175" y="2375688"/>
            <a:ext cx="3217095" cy="2622694"/>
            <a:chOff x="2290664" y="2000977"/>
            <a:chExt cx="3629771" cy="1618464"/>
          </a:xfrm>
          <a:noFill/>
          <a:scene3d>
            <a:camera prst="isometricOffAxis1Left">
              <a:rot lat="1791930" lon="3253913" rev="21421197"/>
            </a:camera>
            <a:lightRig rig="threePt" dir="t">
              <a:rot lat="0" lon="0" rev="1800000"/>
            </a:lightRig>
          </a:scene3d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94901CF1-A0DC-4671-A942-B5EE87126825}"/>
                </a:ext>
              </a:extLst>
            </p:cNvPr>
            <p:cNvGrpSpPr/>
            <p:nvPr/>
          </p:nvGrpSpPr>
          <p:grpSpPr>
            <a:xfrm>
              <a:off x="2290664" y="2000977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A0E2322D-6BAA-455F-9FD3-741557790360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FF285A04-6A52-411C-BD80-2FDA2471E9C6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BDD9D64-AFEF-48B7-8430-6BBFF41BB1DB}"/>
                </a:ext>
              </a:extLst>
            </p:cNvPr>
            <p:cNvGrpSpPr/>
            <p:nvPr/>
          </p:nvGrpSpPr>
          <p:grpSpPr>
            <a:xfrm>
              <a:off x="3500437" y="2088653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1E3D3FA3-0173-4F02-B1E1-DBDA7710C28B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910E60A8-BB61-4D25-AA43-DE487ED036DA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2525D38E-BA44-4146-BB98-D709EE145BFE}"/>
                </a:ext>
              </a:extLst>
            </p:cNvPr>
            <p:cNvGrpSpPr/>
            <p:nvPr/>
          </p:nvGrpSpPr>
          <p:grpSpPr>
            <a:xfrm>
              <a:off x="4709308" y="2175475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F323DF2-985F-485E-A85B-B1B9B30CB876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BD86619E-F9B5-42F6-9B7C-3056E95F44F8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4">
                    <a:lumMod val="60000"/>
                    <a:lumOff val="40000"/>
                  </a:schemeClr>
                </a:solidFill>
              </a:ln>
              <a:sp3d extrusionH="57150" contourW="12700">
                <a:bevelT w="19050" h="25400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4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9F7E5FD1-47FA-47A4-A617-B4EF0AFA05BC}"/>
              </a:ext>
            </a:extLst>
          </p:cNvPr>
          <p:cNvGrpSpPr/>
          <p:nvPr/>
        </p:nvGrpSpPr>
        <p:grpSpPr>
          <a:xfrm rot="21027016">
            <a:off x="5396986" y="3207666"/>
            <a:ext cx="3217095" cy="1478849"/>
            <a:chOff x="2290664" y="2000977"/>
            <a:chExt cx="3629771" cy="1618464"/>
          </a:xfrm>
          <a:noFill/>
          <a:scene3d>
            <a:camera prst="isometricOffAxis1Left">
              <a:rot lat="1791930" lon="3253913" rev="21421197"/>
            </a:camera>
            <a:lightRig rig="threePt" dir="t">
              <a:rot lat="0" lon="0" rev="1800000"/>
            </a:lightRig>
          </a:scene3d>
        </p:grpSpPr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F87D9E3B-0834-4630-8C1E-CCCEB430716D}"/>
                </a:ext>
              </a:extLst>
            </p:cNvPr>
            <p:cNvGrpSpPr/>
            <p:nvPr/>
          </p:nvGrpSpPr>
          <p:grpSpPr>
            <a:xfrm>
              <a:off x="2290664" y="2000977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F27CFA4-59E6-4DD3-B422-BEC97A69D32A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ACFA0BE-5B75-423D-BAED-2FD355B72C6E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72A97505-7876-43B3-AC77-9CF9AC21EDDB}"/>
                </a:ext>
              </a:extLst>
            </p:cNvPr>
            <p:cNvGrpSpPr/>
            <p:nvPr/>
          </p:nvGrpSpPr>
          <p:grpSpPr>
            <a:xfrm>
              <a:off x="3500437" y="2088653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ACE45322-DD95-4A74-BA3B-62477624628E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A829224A-E19C-4374-BC0B-BD385C88B124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2B240227-8A6A-457E-AD26-C4CFBE876EFE}"/>
                </a:ext>
              </a:extLst>
            </p:cNvPr>
            <p:cNvGrpSpPr/>
            <p:nvPr/>
          </p:nvGrpSpPr>
          <p:grpSpPr>
            <a:xfrm>
              <a:off x="4709308" y="2175475"/>
              <a:ext cx="1211127" cy="1443966"/>
              <a:chOff x="2396691" y="2954868"/>
              <a:chExt cx="1211127" cy="1443966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A93EF599-CBF8-4A8E-8B83-3732BC369C15}"/>
                  </a:ext>
                </a:extLst>
              </p:cNvPr>
              <p:cNvSpPr/>
              <p:nvPr/>
            </p:nvSpPr>
            <p:spPr>
              <a:xfrm>
                <a:off x="2396691" y="2954868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9F3DB56-C3E2-4262-A31B-B55631733028}"/>
                  </a:ext>
                </a:extLst>
              </p:cNvPr>
              <p:cNvSpPr/>
              <p:nvPr/>
            </p:nvSpPr>
            <p:spPr>
              <a:xfrm rot="10800000">
                <a:off x="3001427" y="3676851"/>
                <a:ext cx="606391" cy="721983"/>
              </a:xfrm>
              <a:custGeom>
                <a:avLst/>
                <a:gdLst>
                  <a:gd name="connsiteX0" fmla="*/ 0 w 606391"/>
                  <a:gd name="connsiteY0" fmla="*/ 683481 h 721983"/>
                  <a:gd name="connsiteX1" fmla="*/ 365760 w 606391"/>
                  <a:gd name="connsiteY1" fmla="*/ 88 h 721983"/>
                  <a:gd name="connsiteX2" fmla="*/ 606391 w 606391"/>
                  <a:gd name="connsiteY2" fmla="*/ 721983 h 72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391" h="721983">
                    <a:moveTo>
                      <a:pt x="0" y="683481"/>
                    </a:moveTo>
                    <a:cubicBezTo>
                      <a:pt x="132347" y="338576"/>
                      <a:pt x="264695" y="-6329"/>
                      <a:pt x="365760" y="88"/>
                    </a:cubicBezTo>
                    <a:cubicBezTo>
                      <a:pt x="466825" y="6505"/>
                      <a:pt x="536608" y="364244"/>
                      <a:pt x="606391" y="721983"/>
                    </a:cubicBezTo>
                  </a:path>
                </a:pathLst>
              </a:custGeom>
              <a:grpFill/>
              <a:ln w="149225" cap="sq">
                <a:solidFill>
                  <a:schemeClr val="accent2"/>
                </a:solidFill>
              </a:ln>
              <a:sp3d extrusionH="57150">
                <a:bevelT w="19050" h="254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="" xmlns:a16="http://schemas.microsoft.com/office/drawing/2014/main" id="{A50DE3C1-56AC-4B2E-8F30-4A59EF85F377}"/>
                  </a:ext>
                </a:extLst>
              </p:cNvPr>
              <p:cNvSpPr/>
              <p:nvPr/>
            </p:nvSpPr>
            <p:spPr>
              <a:xfrm>
                <a:off x="6227898" y="1693289"/>
                <a:ext cx="1097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0DE3C1-56AC-4B2E-8F30-4A59EF85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98" y="1693289"/>
                <a:ext cx="109709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="" xmlns:a16="http://schemas.microsoft.com/office/drawing/2014/main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Estación de Radio</a:t>
            </a:r>
            <a:br>
              <a:rPr lang="es-CR" dirty="0"/>
            </a:br>
            <a:r>
              <a:rPr lang="es-CR" dirty="0"/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19428</TotalTime>
  <Words>3073</Words>
  <Application>Microsoft Office PowerPoint</Application>
  <PresentationFormat>Personalizado</PresentationFormat>
  <Paragraphs>244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139</cp:revision>
  <dcterms:created xsi:type="dcterms:W3CDTF">2017-09-23T20:09:21Z</dcterms:created>
  <dcterms:modified xsi:type="dcterms:W3CDTF">2018-05-28T16:42:02Z</dcterms:modified>
  <cp:contentStatus/>
</cp:coreProperties>
</file>