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303" r:id="rId3"/>
    <p:sldId id="30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2" r:id="rId12"/>
    <p:sldId id="294" r:id="rId13"/>
    <p:sldId id="273" r:id="rId14"/>
    <p:sldId id="296" r:id="rId15"/>
    <p:sldId id="295" r:id="rId16"/>
    <p:sldId id="306" r:id="rId17"/>
    <p:sldId id="274" r:id="rId18"/>
    <p:sldId id="307" r:id="rId19"/>
    <p:sldId id="275" r:id="rId20"/>
    <p:sldId id="277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9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>
        <p:scale>
          <a:sx n="80" d="100"/>
          <a:sy n="80" d="100"/>
        </p:scale>
        <p:origin x="-72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534488312450222E-2"/>
          <c:y val="0.12540844783114"/>
          <c:w val="0.86428412815251321"/>
          <c:h val="0.78941806752574695"/>
        </c:manualLayout>
      </c:layout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(5)'!$B$6:$B$33</c:f>
              <c:numCache>
                <c:formatCode>0.00</c:formatCode>
                <c:ptCount val="28"/>
                <c:pt idx="0">
                  <c:v>73.520079487385331</c:v>
                </c:pt>
                <c:pt idx="1">
                  <c:v>70.953413836013169</c:v>
                </c:pt>
                <c:pt idx="2">
                  <c:v>68.163600699699685</c:v>
                </c:pt>
                <c:pt idx="3">
                  <c:v>62.976340583878418</c:v>
                </c:pt>
                <c:pt idx="4">
                  <c:v>52.592827744478214</c:v>
                </c:pt>
                <c:pt idx="5">
                  <c:v>46.494417063276536</c:v>
                </c:pt>
                <c:pt idx="6">
                  <c:v>45.231018062384486</c:v>
                </c:pt>
                <c:pt idx="7">
                  <c:v>44.747090047454932</c:v>
                </c:pt>
                <c:pt idx="8">
                  <c:v>44.042267387164543</c:v>
                </c:pt>
                <c:pt idx="9">
                  <c:v>41.855764011699115</c:v>
                </c:pt>
                <c:pt idx="10">
                  <c:v>39.883065557562418</c:v>
                </c:pt>
                <c:pt idx="11">
                  <c:v>36.440479002179288</c:v>
                </c:pt>
                <c:pt idx="12">
                  <c:v>33.510229829385715</c:v>
                </c:pt>
                <c:pt idx="13">
                  <c:v>30.962414672788729</c:v>
                </c:pt>
                <c:pt idx="14">
                  <c:v>29.803285272422571</c:v>
                </c:pt>
                <c:pt idx="15">
                  <c:v>27.672722189256287</c:v>
                </c:pt>
                <c:pt idx="16">
                  <c:v>26.688243807751064</c:v>
                </c:pt>
                <c:pt idx="17">
                  <c:v>25.750475390691918</c:v>
                </c:pt>
                <c:pt idx="18">
                  <c:v>24.854961105658528</c:v>
                </c:pt>
                <c:pt idx="19">
                  <c:v>23.997829002008221</c:v>
                </c:pt>
                <c:pt idx="20">
                  <c:v>22.385594471472324</c:v>
                </c:pt>
                <c:pt idx="21">
                  <c:v>20.891304165647728</c:v>
                </c:pt>
                <c:pt idx="22">
                  <c:v>17.564629437937558</c:v>
                </c:pt>
                <c:pt idx="23">
                  <c:v>7.7086986163428701</c:v>
                </c:pt>
                <c:pt idx="24">
                  <c:v>0.66482239493107542</c:v>
                </c:pt>
                <c:pt idx="25">
                  <c:v>-7.3395595152532884</c:v>
                </c:pt>
                <c:pt idx="26">
                  <c:v>-34.45553679392291</c:v>
                </c:pt>
                <c:pt idx="27">
                  <c:v>-47.619748296242776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39-4505-8E24-0DC3E93A00B6}"/>
            </c:ext>
          </c:extLst>
        </c:ser>
        <c:ser>
          <c:idx val="1"/>
          <c:order val="1"/>
          <c:tx>
            <c:v>Av</c:v>
          </c:tx>
          <c:spPr>
            <a:ln w="28575" cap="flat" cmpd="sng" algn="ctr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(5)'!$N$6:$N$33</c:f>
              <c:numCache>
                <c:formatCode>0.00</c:formatCode>
                <c:ptCount val="28"/>
                <c:pt idx="0">
                  <c:v>46.136544867972745</c:v>
                </c:pt>
                <c:pt idx="1">
                  <c:v>46.149557764080058</c:v>
                </c:pt>
                <c:pt idx="2">
                  <c:v>46.175577576979514</c:v>
                </c:pt>
                <c:pt idx="3">
                  <c:v>46.297408387490236</c:v>
                </c:pt>
                <c:pt idx="4">
                  <c:v>47.546956065932946</c:v>
                </c:pt>
                <c:pt idx="5">
                  <c:v>48.93723881474989</c:v>
                </c:pt>
                <c:pt idx="6">
                  <c:v>48.790725829262762</c:v>
                </c:pt>
                <c:pt idx="7">
                  <c:v>48.631885218271847</c:v>
                </c:pt>
                <c:pt idx="8">
                  <c:v>48.285113837839042</c:v>
                </c:pt>
                <c:pt idx="9">
                  <c:v>46.385164528119475</c:v>
                </c:pt>
                <c:pt idx="10">
                  <c:v>43.96668124921257</c:v>
                </c:pt>
                <c:pt idx="11">
                  <c:v>39.375839134765961</c:v>
                </c:pt>
                <c:pt idx="12">
                  <c:v>35.616665005969274</c:v>
                </c:pt>
                <c:pt idx="13">
                  <c:v>32.523214392506141</c:v>
                </c:pt>
                <c:pt idx="14">
                  <c:v>31.163038956543549</c:v>
                </c:pt>
                <c:pt idx="15">
                  <c:v>28.726535397898758</c:v>
                </c:pt>
                <c:pt idx="16">
                  <c:v>27.624502973797355</c:v>
                </c:pt>
                <c:pt idx="17">
                  <c:v>26.586746477816298</c:v>
                </c:pt>
                <c:pt idx="18">
                  <c:v>25.605542547527143</c:v>
                </c:pt>
                <c:pt idx="19">
                  <c:v>24.674463970902782</c:v>
                </c:pt>
                <c:pt idx="20">
                  <c:v>22.941908485518773</c:v>
                </c:pt>
                <c:pt idx="21">
                  <c:v>21.354855546234006</c:v>
                </c:pt>
                <c:pt idx="22">
                  <c:v>17.872243653582235</c:v>
                </c:pt>
                <c:pt idx="23">
                  <c:v>7.795951553336482</c:v>
                </c:pt>
                <c:pt idx="24">
                  <c:v>0.69851292841145707</c:v>
                </c:pt>
                <c:pt idx="25">
                  <c:v>-7.3286816101030636</c:v>
                </c:pt>
                <c:pt idx="26">
                  <c:v>-34.455346533935682</c:v>
                </c:pt>
                <c:pt idx="27">
                  <c:v>-47.619722788568552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A39-4505-8E24-0DC3E93A00B6}"/>
            </c:ext>
          </c:extLst>
        </c:ser>
        <c:ser>
          <c:idx val="2"/>
          <c:order val="2"/>
          <c:tx>
            <c:v>Av2</c:v>
          </c:tx>
          <c:spPr>
            <a:ln w="28575" cap="flat" cmpd="sng" algn="ctr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'Sheet3 (5)'!$A$38:$A$65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(5)'!$N$38:$N$65</c:f>
              <c:numCache>
                <c:formatCode>0.00</c:formatCode>
                <c:ptCount val="28"/>
                <c:pt idx="0">
                  <c:v>25.717093277462844</c:v>
                </c:pt>
                <c:pt idx="1">
                  <c:v>25.718953095004697</c:v>
                </c:pt>
                <c:pt idx="2">
                  <c:v>25.722674008096746</c:v>
                </c:pt>
                <c:pt idx="3">
                  <c:v>25.740138544257878</c:v>
                </c:pt>
                <c:pt idx="4">
                  <c:v>25.928799863619712</c:v>
                </c:pt>
                <c:pt idx="5">
                  <c:v>26.319766255535413</c:v>
                </c:pt>
                <c:pt idx="6">
                  <c:v>26.452245519228565</c:v>
                </c:pt>
                <c:pt idx="7">
                  <c:v>26.509430333157184</c:v>
                </c:pt>
                <c:pt idx="8">
                  <c:v>26.599848989307752</c:v>
                </c:pt>
                <c:pt idx="9">
                  <c:v>26.94370930552175</c:v>
                </c:pt>
                <c:pt idx="10">
                  <c:v>27.359248986613174</c:v>
                </c:pt>
                <c:pt idx="11">
                  <c:v>28.451394285147614</c:v>
                </c:pt>
                <c:pt idx="12">
                  <c:v>30.017031036038155</c:v>
                </c:pt>
                <c:pt idx="13">
                  <c:v>32.348545357106076</c:v>
                </c:pt>
                <c:pt idx="14">
                  <c:v>33.997669091918198</c:v>
                </c:pt>
                <c:pt idx="15">
                  <c:v>39.431361131576736</c:v>
                </c:pt>
                <c:pt idx="16">
                  <c:v>45.094003728766012</c:v>
                </c:pt>
                <c:pt idx="17">
                  <c:v>67.614086550564465</c:v>
                </c:pt>
                <c:pt idx="18">
                  <c:v>44.898792665364567</c:v>
                </c:pt>
                <c:pt idx="19">
                  <c:v>38.565845159389596</c:v>
                </c:pt>
                <c:pt idx="20">
                  <c:v>32.023560634608671</c:v>
                </c:pt>
                <c:pt idx="21">
                  <c:v>28.018341412464803</c:v>
                </c:pt>
                <c:pt idx="22">
                  <c:v>21.621049443288264</c:v>
                </c:pt>
                <c:pt idx="23">
                  <c:v>8.6910095096228162</c:v>
                </c:pt>
                <c:pt idx="24">
                  <c:v>1.0334082793512174</c:v>
                </c:pt>
                <c:pt idx="25">
                  <c:v>-7.2215503786033661</c:v>
                </c:pt>
                <c:pt idx="26">
                  <c:v>-34.453467399710654</c:v>
                </c:pt>
                <c:pt idx="27">
                  <c:v>-47.619470586971673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A39-4505-8E24-0DC3E93A00B6}"/>
            </c:ext>
          </c:extLst>
        </c:ser>
        <c:ser>
          <c:idx val="3"/>
          <c:order val="3"/>
          <c:tx>
            <c:v>Av3</c:v>
          </c:tx>
          <c:spPr>
            <a:ln w="254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(5)'!$A$71:$A$98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(5)'!$N$71:$N$98</c:f>
              <c:numCache>
                <c:formatCode>0.00</c:formatCode>
                <c:ptCount val="28"/>
                <c:pt idx="0">
                  <c:v>29.750108515112874</c:v>
                </c:pt>
                <c:pt idx="1">
                  <c:v>29.753006179234831</c:v>
                </c:pt>
                <c:pt idx="2">
                  <c:v>29.758804494825423</c:v>
                </c:pt>
                <c:pt idx="3">
                  <c:v>29.786037339460499</c:v>
                </c:pt>
                <c:pt idx="4">
                  <c:v>30.082119061541462</c:v>
                </c:pt>
                <c:pt idx="5">
                  <c:v>30.707259625736256</c:v>
                </c:pt>
                <c:pt idx="6">
                  <c:v>30.922822241837228</c:v>
                </c:pt>
                <c:pt idx="7">
                  <c:v>31.016480157723279</c:v>
                </c:pt>
                <c:pt idx="8">
                  <c:v>31.165335865680358</c:v>
                </c:pt>
                <c:pt idx="9">
                  <c:v>31.740349037611164</c:v>
                </c:pt>
                <c:pt idx="10">
                  <c:v>32.455382408716076</c:v>
                </c:pt>
                <c:pt idx="11">
                  <c:v>34.457088970711681</c:v>
                </c:pt>
                <c:pt idx="12">
                  <c:v>37.728037219664763</c:v>
                </c:pt>
                <c:pt idx="13">
                  <c:v>43.7858401189917</c:v>
                </c:pt>
                <c:pt idx="14">
                  <c:v>47.486973100455941</c:v>
                </c:pt>
                <c:pt idx="15">
                  <c:v>40.625474764960686</c:v>
                </c:pt>
                <c:pt idx="16">
                  <c:v>37.063384976250518</c:v>
                </c:pt>
                <c:pt idx="17">
                  <c:v>34.318116139741797</c:v>
                </c:pt>
                <c:pt idx="18">
                  <c:v>32.094732115484014</c:v>
                </c:pt>
                <c:pt idx="19">
                  <c:v>30.221407688241179</c:v>
                </c:pt>
                <c:pt idx="20">
                  <c:v>27.157497068663673</c:v>
                </c:pt>
                <c:pt idx="21">
                  <c:v>24.679474010226272</c:v>
                </c:pt>
                <c:pt idx="22">
                  <c:v>19.901969523884276</c:v>
                </c:pt>
                <c:pt idx="23">
                  <c:v>8.3166069868652102</c:v>
                </c:pt>
                <c:pt idx="24">
                  <c:v>0.89561113718505236</c:v>
                </c:pt>
                <c:pt idx="25">
                  <c:v>-7.2654207961759472</c:v>
                </c:pt>
                <c:pt idx="26">
                  <c:v>-34.454238155475203</c:v>
                </c:pt>
                <c:pt idx="27">
                  <c:v>-47.619574090989694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A39-4505-8E24-0DC3E93A00B6}"/>
            </c:ext>
          </c:extLst>
        </c:ser>
        <c:ser>
          <c:idx val="4"/>
          <c:order val="4"/>
          <c:tx>
            <c:v>AV4</c:v>
          </c:tx>
          <c:spPr>
            <a:ln w="25400" cap="flat" cmpd="sng" algn="ctr">
              <a:solidFill>
                <a:schemeClr val="accent2">
                  <a:lumMod val="7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(5)'!$A$103:$A$130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(5)'!$N$103:$N$130</c:f>
              <c:numCache>
                <c:formatCode>0.00</c:formatCode>
                <c:ptCount val="28"/>
                <c:pt idx="0">
                  <c:v>36.326649670333182</c:v>
                </c:pt>
                <c:pt idx="1">
                  <c:v>36.332430069628892</c:v>
                </c:pt>
                <c:pt idx="2">
                  <c:v>36.344001158143783</c:v>
                </c:pt>
                <c:pt idx="3">
                  <c:v>36.398424236827644</c:v>
                </c:pt>
                <c:pt idx="4">
                  <c:v>36.998440452726612</c:v>
                </c:pt>
                <c:pt idx="5">
                  <c:v>38.316078180402819</c:v>
                </c:pt>
                <c:pt idx="6">
                  <c:v>38.786220524536581</c:v>
                </c:pt>
                <c:pt idx="7">
                  <c:v>38.992894609363631</c:v>
                </c:pt>
                <c:pt idx="8">
                  <c:v>39.324229142500478</c:v>
                </c:pt>
                <c:pt idx="9">
                  <c:v>40.632000164808055</c:v>
                </c:pt>
                <c:pt idx="10">
                  <c:v>42.281476728491121</c:v>
                </c:pt>
                <c:pt idx="11">
                  <c:v>45.560828099178337</c:v>
                </c:pt>
                <c:pt idx="12">
                  <c:v>42.493844436365976</c:v>
                </c:pt>
                <c:pt idx="13">
                  <c:v>37.277128133051285</c:v>
                </c:pt>
                <c:pt idx="14">
                  <c:v>35.129031328015635</c:v>
                </c:pt>
                <c:pt idx="15">
                  <c:v>31.592685578422749</c:v>
                </c:pt>
                <c:pt idx="16">
                  <c:v>30.103030049569153</c:v>
                </c:pt>
                <c:pt idx="17">
                  <c:v>28.750610445765538</c:v>
                </c:pt>
                <c:pt idx="18">
                  <c:v>27.510393742338358</c:v>
                </c:pt>
                <c:pt idx="19">
                  <c:v>26.363435116680549</c:v>
                </c:pt>
                <c:pt idx="20">
                  <c:v>24.294110036172007</c:v>
                </c:pt>
                <c:pt idx="21">
                  <c:v>22.459115577894785</c:v>
                </c:pt>
                <c:pt idx="22">
                  <c:v>18.581210910490359</c:v>
                </c:pt>
                <c:pt idx="23">
                  <c:v>7.9883888547688429</c:v>
                </c:pt>
                <c:pt idx="24">
                  <c:v>0.77213583750450054</c:v>
                </c:pt>
                <c:pt idx="25">
                  <c:v>-7.3049774999321038</c:v>
                </c:pt>
                <c:pt idx="26">
                  <c:v>-34.454931613479744</c:v>
                </c:pt>
                <c:pt idx="27">
                  <c:v>-47.619667143799404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A39-4505-8E24-0DC3E93A00B6}"/>
            </c:ext>
          </c:extLst>
        </c:ser>
        <c:ser>
          <c:idx val="5"/>
          <c:order val="5"/>
          <c:tx>
            <c:v>Av5</c:v>
          </c:tx>
          <c:spPr>
            <a:ln w="25400" cap="flat" cmpd="sng" algn="ctr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(5)'!$A$135:$A$162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(5)'!$N$135:$N$162</c:f>
              <c:numCache>
                <c:formatCode>0.00</c:formatCode>
                <c:ptCount val="28"/>
                <c:pt idx="0">
                  <c:v>20.872211470683808</c:v>
                </c:pt>
                <c:pt idx="1">
                  <c:v>20.87329208649161</c:v>
                </c:pt>
                <c:pt idx="2">
                  <c:v>20.875453760506154</c:v>
                </c:pt>
                <c:pt idx="3">
                  <c:v>20.885594478599842</c:v>
                </c:pt>
                <c:pt idx="4">
                  <c:v>20.994577086086458</c:v>
                </c:pt>
                <c:pt idx="5">
                  <c:v>21.217132958301757</c:v>
                </c:pt>
                <c:pt idx="6">
                  <c:v>21.291535554149092</c:v>
                </c:pt>
                <c:pt idx="7">
                  <c:v>21.323493023175736</c:v>
                </c:pt>
                <c:pt idx="8">
                  <c:v>21.373827814731872</c:v>
                </c:pt>
                <c:pt idx="9">
                  <c:v>21.563061077239844</c:v>
                </c:pt>
                <c:pt idx="10">
                  <c:v>21.787102092511144</c:v>
                </c:pt>
                <c:pt idx="11">
                  <c:v>22.351631796096115</c:v>
                </c:pt>
                <c:pt idx="12">
                  <c:v>23.099422518870266</c:v>
                </c:pt>
                <c:pt idx="13">
                  <c:v>24.080613134667665</c:v>
                </c:pt>
                <c:pt idx="14">
                  <c:v>24.682393809970193</c:v>
                </c:pt>
                <c:pt idx="15">
                  <c:v>26.183482628225537</c:v>
                </c:pt>
                <c:pt idx="16">
                  <c:v>27.12936949469858</c:v>
                </c:pt>
                <c:pt idx="17">
                  <c:v>28.252079779352634</c:v>
                </c:pt>
                <c:pt idx="18">
                  <c:v>29.605388177542601</c:v>
                </c:pt>
                <c:pt idx="19">
                  <c:v>31.266221758885379</c:v>
                </c:pt>
                <c:pt idx="20">
                  <c:v>35.860296506587176</c:v>
                </c:pt>
                <c:pt idx="21">
                  <c:v>38.379756139865023</c:v>
                </c:pt>
                <c:pt idx="22">
                  <c:v>26.195156590917733</c:v>
                </c:pt>
                <c:pt idx="23">
                  <c:v>9.4713313325325483</c:v>
                </c:pt>
                <c:pt idx="24">
                  <c:v>1.3112693986472712</c:v>
                </c:pt>
                <c:pt idx="25">
                  <c:v>-7.1338626064458808</c:v>
                </c:pt>
                <c:pt idx="26">
                  <c:v>-34.45192080709824</c:v>
                </c:pt>
                <c:pt idx="27">
                  <c:v>-47.619262644519608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A39-4505-8E24-0DC3E93A0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56576"/>
        <c:axId val="124866560"/>
      </c:scatterChart>
      <c:valAx>
        <c:axId val="124856576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4866560"/>
        <c:crosses val="autoZero"/>
        <c:crossBetween val="midCat"/>
      </c:valAx>
      <c:valAx>
        <c:axId val="124866560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485657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0333875409008E-2"/>
          <c:y val="0.14981181437042571"/>
          <c:w val="0.86892456677294994"/>
          <c:h val="0.7375524249722275"/>
        </c:manualLayout>
      </c:layout>
      <c:scatterChart>
        <c:scatterStyle val="lineMarker"/>
        <c:varyColors val="0"/>
        <c:ser>
          <c:idx val="0"/>
          <c:order val="0"/>
          <c:spPr>
            <a:ln w="19050" cap="flat" cmpd="sng" algn="ctr">
              <a:solidFill>
                <a:srgbClr val="FF0000">
                  <a:alpha val="51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(2)'!$A$6:$A$41</c:f>
              <c:numCache>
                <c:formatCode>General</c:formatCode>
                <c:ptCount val="3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18.5</c:v>
                </c:pt>
                <c:pt idx="23">
                  <c:v>19</c:v>
                </c:pt>
                <c:pt idx="24">
                  <c:v>19.5</c:v>
                </c:pt>
                <c:pt idx="25">
                  <c:v>20</c:v>
                </c:pt>
                <c:pt idx="26">
                  <c:v>21</c:v>
                </c:pt>
                <c:pt idx="27">
                  <c:v>22</c:v>
                </c:pt>
                <c:pt idx="28">
                  <c:v>23</c:v>
                </c:pt>
                <c:pt idx="29">
                  <c:v>24</c:v>
                </c:pt>
                <c:pt idx="30">
                  <c:v>30</c:v>
                </c:pt>
                <c:pt idx="31">
                  <c:v>50</c:v>
                </c:pt>
                <c:pt idx="32">
                  <c:v>70</c:v>
                </c:pt>
                <c:pt idx="33">
                  <c:v>100</c:v>
                </c:pt>
                <c:pt idx="34">
                  <c:v>300</c:v>
                </c:pt>
                <c:pt idx="35">
                  <c:v>500</c:v>
                </c:pt>
              </c:numCache>
            </c:numRef>
          </c:xVal>
          <c:yVal>
            <c:numRef>
              <c:f>'Sheet3 (2)'!$D$6:$D$41</c:f>
              <c:numCache>
                <c:formatCode>0.00</c:formatCode>
                <c:ptCount val="36"/>
                <c:pt idx="0">
                  <c:v>-19.662562719006271</c:v>
                </c:pt>
                <c:pt idx="1">
                  <c:v>-48.679182199849642</c:v>
                </c:pt>
                <c:pt idx="2">
                  <c:v>-65.156085213461068</c:v>
                </c:pt>
                <c:pt idx="3">
                  <c:v>-85.429143701715205</c:v>
                </c:pt>
                <c:pt idx="4">
                  <c:v>-117.70719506910098</c:v>
                </c:pt>
                <c:pt idx="5">
                  <c:v>-127.64114284845465</c:v>
                </c:pt>
                <c:pt idx="6">
                  <c:v>-135.65198641752437</c:v>
                </c:pt>
                <c:pt idx="7">
                  <c:v>-139.09676201170589</c:v>
                </c:pt>
                <c:pt idx="8">
                  <c:v>-142.23111613541084</c:v>
                </c:pt>
                <c:pt idx="9">
                  <c:v>-145.09397228331818</c:v>
                </c:pt>
                <c:pt idx="10">
                  <c:v>-147.71888367099817</c:v>
                </c:pt>
                <c:pt idx="11">
                  <c:v>-150.13482599766709</c:v>
                </c:pt>
                <c:pt idx="12">
                  <c:v>-156.36265012809605</c:v>
                </c:pt>
                <c:pt idx="13">
                  <c:v>-159.84669317542253</c:v>
                </c:pt>
                <c:pt idx="14">
                  <c:v>-162.92441040316004</c:v>
                </c:pt>
                <c:pt idx="15">
                  <c:v>-165.67561741919653</c:v>
                </c:pt>
                <c:pt idx="16">
                  <c:v>-168.16129762891558</c:v>
                </c:pt>
                <c:pt idx="17">
                  <c:v>-170.42852958383236</c:v>
                </c:pt>
                <c:pt idx="18">
                  <c:v>-172.51404541591501</c:v>
                </c:pt>
                <c:pt idx="19">
                  <c:v>-174.44680692497855</c:v>
                </c:pt>
                <c:pt idx="20">
                  <c:v>-176.2498817483918</c:v>
                </c:pt>
                <c:pt idx="21">
                  <c:v>-177.94182087688455</c:v>
                </c:pt>
                <c:pt idx="22">
                  <c:v>-178.7509335285379</c:v>
                </c:pt>
                <c:pt idx="23">
                  <c:v>-179.5376793919979</c:v>
                </c:pt>
                <c:pt idx="24">
                  <c:v>-180.30351923718408</c:v>
                </c:pt>
                <c:pt idx="25">
                  <c:v>-181.04978018935171</c:v>
                </c:pt>
                <c:pt idx="26">
                  <c:v>-182.48829101855392</c:v>
                </c:pt>
                <c:pt idx="27">
                  <c:v>-183.86166469638684</c:v>
                </c:pt>
                <c:pt idx="28">
                  <c:v>-185.17697809493282</c:v>
                </c:pt>
                <c:pt idx="29">
                  <c:v>-186.4401955385602</c:v>
                </c:pt>
                <c:pt idx="30">
                  <c:v>-193.16332960793912</c:v>
                </c:pt>
                <c:pt idx="31">
                  <c:v>-209.48331410260329</c:v>
                </c:pt>
                <c:pt idx="32">
                  <c:v>-220.66883138262602</c:v>
                </c:pt>
                <c:pt idx="33">
                  <c:v>-231.97368775244959</c:v>
                </c:pt>
                <c:pt idx="34">
                  <c:v>-255.85384067931705</c:v>
                </c:pt>
                <c:pt idx="35">
                  <c:v>-261.42307344441264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33-498F-A2F6-8DB7B714B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03808"/>
        <c:axId val="124905344"/>
      </c:scatterChart>
      <c:valAx>
        <c:axId val="124903808"/>
        <c:scaling>
          <c:logBase val="10"/>
          <c:orientation val="minMax"/>
          <c:max val="100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4905344"/>
        <c:crosses val="autoZero"/>
        <c:crossBetween val="midCat"/>
      </c:valAx>
      <c:valAx>
        <c:axId val="124905344"/>
        <c:scaling>
          <c:orientation val="minMax"/>
          <c:max val="-1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490380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534488312450222E-2"/>
          <c:y val="0.12540844783114"/>
          <c:w val="0.86428412815251321"/>
          <c:h val="0.78941806752574695"/>
        </c:manualLayout>
      </c:layout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(5)'!$B$6:$B$33</c:f>
              <c:numCache>
                <c:formatCode>0.00</c:formatCode>
                <c:ptCount val="28"/>
                <c:pt idx="0">
                  <c:v>73.520079487385331</c:v>
                </c:pt>
                <c:pt idx="1">
                  <c:v>70.953413836013169</c:v>
                </c:pt>
                <c:pt idx="2">
                  <c:v>68.163600699699685</c:v>
                </c:pt>
                <c:pt idx="3">
                  <c:v>62.976340583878418</c:v>
                </c:pt>
                <c:pt idx="4">
                  <c:v>52.592827744478214</c:v>
                </c:pt>
                <c:pt idx="5">
                  <c:v>46.494417063276536</c:v>
                </c:pt>
                <c:pt idx="6">
                  <c:v>45.231018062384486</c:v>
                </c:pt>
                <c:pt idx="7">
                  <c:v>44.747090047454932</c:v>
                </c:pt>
                <c:pt idx="8">
                  <c:v>44.042267387164543</c:v>
                </c:pt>
                <c:pt idx="9">
                  <c:v>41.855764011699115</c:v>
                </c:pt>
                <c:pt idx="10">
                  <c:v>39.883065557562418</c:v>
                </c:pt>
                <c:pt idx="11">
                  <c:v>36.440479002179288</c:v>
                </c:pt>
                <c:pt idx="12">
                  <c:v>33.510229829385715</c:v>
                </c:pt>
                <c:pt idx="13">
                  <c:v>30.962414672788729</c:v>
                </c:pt>
                <c:pt idx="14">
                  <c:v>29.803285272422571</c:v>
                </c:pt>
                <c:pt idx="15">
                  <c:v>27.672722189256287</c:v>
                </c:pt>
                <c:pt idx="16">
                  <c:v>26.688243807751064</c:v>
                </c:pt>
                <c:pt idx="17">
                  <c:v>25.750475390691918</c:v>
                </c:pt>
                <c:pt idx="18">
                  <c:v>24.854961105658528</c:v>
                </c:pt>
                <c:pt idx="19">
                  <c:v>23.997829002008221</c:v>
                </c:pt>
                <c:pt idx="20">
                  <c:v>22.385594471472324</c:v>
                </c:pt>
                <c:pt idx="21">
                  <c:v>20.891304165647728</c:v>
                </c:pt>
                <c:pt idx="22">
                  <c:v>17.564629437937558</c:v>
                </c:pt>
                <c:pt idx="23">
                  <c:v>7.7086986163428701</c:v>
                </c:pt>
                <c:pt idx="24">
                  <c:v>0.66482239493107542</c:v>
                </c:pt>
                <c:pt idx="25">
                  <c:v>-7.3395595152532884</c:v>
                </c:pt>
                <c:pt idx="26">
                  <c:v>-34.45553679392291</c:v>
                </c:pt>
                <c:pt idx="27">
                  <c:v>-47.619748296242776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39-4505-8E24-0DC3E93A00B6}"/>
            </c:ext>
          </c:extLst>
        </c:ser>
        <c:ser>
          <c:idx val="1"/>
          <c:order val="1"/>
          <c:tx>
            <c:v>Av</c:v>
          </c:tx>
          <c:spPr>
            <a:ln w="28575" cap="flat" cmpd="sng" algn="ctr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(5)'!$N$6:$N$33</c:f>
              <c:numCache>
                <c:formatCode>0.00</c:formatCode>
                <c:ptCount val="28"/>
                <c:pt idx="0">
                  <c:v>46.136544867972745</c:v>
                </c:pt>
                <c:pt idx="1">
                  <c:v>46.149557764080058</c:v>
                </c:pt>
                <c:pt idx="2">
                  <c:v>46.175577576979514</c:v>
                </c:pt>
                <c:pt idx="3">
                  <c:v>46.297408387490236</c:v>
                </c:pt>
                <c:pt idx="4">
                  <c:v>47.546956065932946</c:v>
                </c:pt>
                <c:pt idx="5">
                  <c:v>48.93723881474989</c:v>
                </c:pt>
                <c:pt idx="6">
                  <c:v>48.790725829262762</c:v>
                </c:pt>
                <c:pt idx="7">
                  <c:v>48.631885218271847</c:v>
                </c:pt>
                <c:pt idx="8">
                  <c:v>48.285113837839042</c:v>
                </c:pt>
                <c:pt idx="9">
                  <c:v>46.385164528119475</c:v>
                </c:pt>
                <c:pt idx="10">
                  <c:v>43.96668124921257</c:v>
                </c:pt>
                <c:pt idx="11">
                  <c:v>39.375839134765961</c:v>
                </c:pt>
                <c:pt idx="12">
                  <c:v>35.616665005969274</c:v>
                </c:pt>
                <c:pt idx="13">
                  <c:v>32.523214392506141</c:v>
                </c:pt>
                <c:pt idx="14">
                  <c:v>31.163038956543549</c:v>
                </c:pt>
                <c:pt idx="15">
                  <c:v>28.726535397898758</c:v>
                </c:pt>
                <c:pt idx="16">
                  <c:v>27.624502973797355</c:v>
                </c:pt>
                <c:pt idx="17">
                  <c:v>26.586746477816298</c:v>
                </c:pt>
                <c:pt idx="18">
                  <c:v>25.605542547527143</c:v>
                </c:pt>
                <c:pt idx="19">
                  <c:v>24.674463970902782</c:v>
                </c:pt>
                <c:pt idx="20">
                  <c:v>22.941908485518773</c:v>
                </c:pt>
                <c:pt idx="21">
                  <c:v>21.354855546234006</c:v>
                </c:pt>
                <c:pt idx="22">
                  <c:v>17.872243653582235</c:v>
                </c:pt>
                <c:pt idx="23">
                  <c:v>7.795951553336482</c:v>
                </c:pt>
                <c:pt idx="24">
                  <c:v>0.69851292841145707</c:v>
                </c:pt>
                <c:pt idx="25">
                  <c:v>-7.3286816101030636</c:v>
                </c:pt>
                <c:pt idx="26">
                  <c:v>-34.455346533935682</c:v>
                </c:pt>
                <c:pt idx="27">
                  <c:v>-47.619722788568552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A39-4505-8E24-0DC3E93A00B6}"/>
            </c:ext>
          </c:extLst>
        </c:ser>
        <c:ser>
          <c:idx val="2"/>
          <c:order val="2"/>
          <c:tx>
            <c:v>Av2</c:v>
          </c:tx>
          <c:spPr>
            <a:ln w="28575" cap="flat" cmpd="sng" algn="ctr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'Sheet3 (5)'!$A$38:$A$65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(5)'!$N$38:$N$65</c:f>
              <c:numCache>
                <c:formatCode>0.00</c:formatCode>
                <c:ptCount val="28"/>
                <c:pt idx="0">
                  <c:v>25.717093277462844</c:v>
                </c:pt>
                <c:pt idx="1">
                  <c:v>25.718953095004697</c:v>
                </c:pt>
                <c:pt idx="2">
                  <c:v>25.722674008096746</c:v>
                </c:pt>
                <c:pt idx="3">
                  <c:v>25.740138544257878</c:v>
                </c:pt>
                <c:pt idx="4">
                  <c:v>25.928799863619712</c:v>
                </c:pt>
                <c:pt idx="5">
                  <c:v>26.319766255535413</c:v>
                </c:pt>
                <c:pt idx="6">
                  <c:v>26.452245519228565</c:v>
                </c:pt>
                <c:pt idx="7">
                  <c:v>26.509430333157184</c:v>
                </c:pt>
                <c:pt idx="8">
                  <c:v>26.599848989307752</c:v>
                </c:pt>
                <c:pt idx="9">
                  <c:v>26.94370930552175</c:v>
                </c:pt>
                <c:pt idx="10">
                  <c:v>27.359248986613174</c:v>
                </c:pt>
                <c:pt idx="11">
                  <c:v>28.451394285147614</c:v>
                </c:pt>
                <c:pt idx="12">
                  <c:v>30.017031036038155</c:v>
                </c:pt>
                <c:pt idx="13">
                  <c:v>32.348545357106076</c:v>
                </c:pt>
                <c:pt idx="14">
                  <c:v>33.997669091918198</c:v>
                </c:pt>
                <c:pt idx="15">
                  <c:v>39.431361131576736</c:v>
                </c:pt>
                <c:pt idx="16">
                  <c:v>45.094003728766012</c:v>
                </c:pt>
                <c:pt idx="17">
                  <c:v>67.614086550564465</c:v>
                </c:pt>
                <c:pt idx="18">
                  <c:v>44.898792665364567</c:v>
                </c:pt>
                <c:pt idx="19">
                  <c:v>38.565845159389596</c:v>
                </c:pt>
                <c:pt idx="20">
                  <c:v>32.023560634608671</c:v>
                </c:pt>
                <c:pt idx="21">
                  <c:v>28.018341412464803</c:v>
                </c:pt>
                <c:pt idx="22">
                  <c:v>21.621049443288264</c:v>
                </c:pt>
                <c:pt idx="23">
                  <c:v>8.6910095096228162</c:v>
                </c:pt>
                <c:pt idx="24">
                  <c:v>1.0334082793512174</c:v>
                </c:pt>
                <c:pt idx="25">
                  <c:v>-7.2215503786033661</c:v>
                </c:pt>
                <c:pt idx="26">
                  <c:v>-34.453467399710654</c:v>
                </c:pt>
                <c:pt idx="27">
                  <c:v>-47.619470586971673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A39-4505-8E24-0DC3E93A00B6}"/>
            </c:ext>
          </c:extLst>
        </c:ser>
        <c:ser>
          <c:idx val="3"/>
          <c:order val="3"/>
          <c:tx>
            <c:v>Av3</c:v>
          </c:tx>
          <c:spPr>
            <a:ln w="254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(5)'!$A$71:$A$98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(5)'!$N$71:$N$98</c:f>
              <c:numCache>
                <c:formatCode>0.00</c:formatCode>
                <c:ptCount val="28"/>
                <c:pt idx="0">
                  <c:v>29.750108515112874</c:v>
                </c:pt>
                <c:pt idx="1">
                  <c:v>29.753006179234831</c:v>
                </c:pt>
                <c:pt idx="2">
                  <c:v>29.758804494825423</c:v>
                </c:pt>
                <c:pt idx="3">
                  <c:v>29.786037339460499</c:v>
                </c:pt>
                <c:pt idx="4">
                  <c:v>30.082119061541462</c:v>
                </c:pt>
                <c:pt idx="5">
                  <c:v>30.707259625736256</c:v>
                </c:pt>
                <c:pt idx="6">
                  <c:v>30.922822241837228</c:v>
                </c:pt>
                <c:pt idx="7">
                  <c:v>31.016480157723279</c:v>
                </c:pt>
                <c:pt idx="8">
                  <c:v>31.165335865680358</c:v>
                </c:pt>
                <c:pt idx="9">
                  <c:v>31.740349037611164</c:v>
                </c:pt>
                <c:pt idx="10">
                  <c:v>32.455382408716076</c:v>
                </c:pt>
                <c:pt idx="11">
                  <c:v>34.457088970711681</c:v>
                </c:pt>
                <c:pt idx="12">
                  <c:v>37.728037219664763</c:v>
                </c:pt>
                <c:pt idx="13">
                  <c:v>43.7858401189917</c:v>
                </c:pt>
                <c:pt idx="14">
                  <c:v>47.486973100455941</c:v>
                </c:pt>
                <c:pt idx="15">
                  <c:v>40.625474764960686</c:v>
                </c:pt>
                <c:pt idx="16">
                  <c:v>37.063384976250518</c:v>
                </c:pt>
                <c:pt idx="17">
                  <c:v>34.318116139741797</c:v>
                </c:pt>
                <c:pt idx="18">
                  <c:v>32.094732115484014</c:v>
                </c:pt>
                <c:pt idx="19">
                  <c:v>30.221407688241179</c:v>
                </c:pt>
                <c:pt idx="20">
                  <c:v>27.157497068663673</c:v>
                </c:pt>
                <c:pt idx="21">
                  <c:v>24.679474010226272</c:v>
                </c:pt>
                <c:pt idx="22">
                  <c:v>19.901969523884276</c:v>
                </c:pt>
                <c:pt idx="23">
                  <c:v>8.3166069868652102</c:v>
                </c:pt>
                <c:pt idx="24">
                  <c:v>0.89561113718505236</c:v>
                </c:pt>
                <c:pt idx="25">
                  <c:v>-7.2654207961759472</c:v>
                </c:pt>
                <c:pt idx="26">
                  <c:v>-34.454238155475203</c:v>
                </c:pt>
                <c:pt idx="27">
                  <c:v>-47.619574090989694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A39-4505-8E24-0DC3E93A00B6}"/>
            </c:ext>
          </c:extLst>
        </c:ser>
        <c:ser>
          <c:idx val="4"/>
          <c:order val="4"/>
          <c:tx>
            <c:v>AV4</c:v>
          </c:tx>
          <c:spPr>
            <a:ln w="25400" cap="flat" cmpd="sng" algn="ctr">
              <a:solidFill>
                <a:schemeClr val="accent2">
                  <a:lumMod val="7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(5)'!$A$103:$A$130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(5)'!$N$103:$N$130</c:f>
              <c:numCache>
                <c:formatCode>0.00</c:formatCode>
                <c:ptCount val="28"/>
                <c:pt idx="0">
                  <c:v>36.326649670333182</c:v>
                </c:pt>
                <c:pt idx="1">
                  <c:v>36.332430069628892</c:v>
                </c:pt>
                <c:pt idx="2">
                  <c:v>36.344001158143783</c:v>
                </c:pt>
                <c:pt idx="3">
                  <c:v>36.398424236827644</c:v>
                </c:pt>
                <c:pt idx="4">
                  <c:v>36.998440452726612</c:v>
                </c:pt>
                <c:pt idx="5">
                  <c:v>38.316078180402819</c:v>
                </c:pt>
                <c:pt idx="6">
                  <c:v>38.786220524536581</c:v>
                </c:pt>
                <c:pt idx="7">
                  <c:v>38.992894609363631</c:v>
                </c:pt>
                <c:pt idx="8">
                  <c:v>39.324229142500478</c:v>
                </c:pt>
                <c:pt idx="9">
                  <c:v>40.632000164808055</c:v>
                </c:pt>
                <c:pt idx="10">
                  <c:v>42.281476728491121</c:v>
                </c:pt>
                <c:pt idx="11">
                  <c:v>45.560828099178337</c:v>
                </c:pt>
                <c:pt idx="12">
                  <c:v>42.493844436365976</c:v>
                </c:pt>
                <c:pt idx="13">
                  <c:v>37.277128133051285</c:v>
                </c:pt>
                <c:pt idx="14">
                  <c:v>35.129031328015635</c:v>
                </c:pt>
                <c:pt idx="15">
                  <c:v>31.592685578422749</c:v>
                </c:pt>
                <c:pt idx="16">
                  <c:v>30.103030049569153</c:v>
                </c:pt>
                <c:pt idx="17">
                  <c:v>28.750610445765538</c:v>
                </c:pt>
                <c:pt idx="18">
                  <c:v>27.510393742338358</c:v>
                </c:pt>
                <c:pt idx="19">
                  <c:v>26.363435116680549</c:v>
                </c:pt>
                <c:pt idx="20">
                  <c:v>24.294110036172007</c:v>
                </c:pt>
                <c:pt idx="21">
                  <c:v>22.459115577894785</c:v>
                </c:pt>
                <c:pt idx="22">
                  <c:v>18.581210910490359</c:v>
                </c:pt>
                <c:pt idx="23">
                  <c:v>7.9883888547688429</c:v>
                </c:pt>
                <c:pt idx="24">
                  <c:v>0.77213583750450054</c:v>
                </c:pt>
                <c:pt idx="25">
                  <c:v>-7.3049774999321038</c:v>
                </c:pt>
                <c:pt idx="26">
                  <c:v>-34.454931613479744</c:v>
                </c:pt>
                <c:pt idx="27">
                  <c:v>-47.619667143799404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A39-4505-8E24-0DC3E93A00B6}"/>
            </c:ext>
          </c:extLst>
        </c:ser>
        <c:ser>
          <c:idx val="5"/>
          <c:order val="5"/>
          <c:tx>
            <c:v>Av5</c:v>
          </c:tx>
          <c:spPr>
            <a:ln w="25400" cap="flat" cmpd="sng" algn="ctr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(5)'!$A$135:$A$162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(5)'!$N$135:$N$162</c:f>
              <c:numCache>
                <c:formatCode>0.00</c:formatCode>
                <c:ptCount val="28"/>
                <c:pt idx="0">
                  <c:v>20.872211470683808</c:v>
                </c:pt>
                <c:pt idx="1">
                  <c:v>20.87329208649161</c:v>
                </c:pt>
                <c:pt idx="2">
                  <c:v>20.875453760506154</c:v>
                </c:pt>
                <c:pt idx="3">
                  <c:v>20.885594478599842</c:v>
                </c:pt>
                <c:pt idx="4">
                  <c:v>20.994577086086458</c:v>
                </c:pt>
                <c:pt idx="5">
                  <c:v>21.217132958301757</c:v>
                </c:pt>
                <c:pt idx="6">
                  <c:v>21.291535554149092</c:v>
                </c:pt>
                <c:pt idx="7">
                  <c:v>21.323493023175736</c:v>
                </c:pt>
                <c:pt idx="8">
                  <c:v>21.373827814731872</c:v>
                </c:pt>
                <c:pt idx="9">
                  <c:v>21.563061077239844</c:v>
                </c:pt>
                <c:pt idx="10">
                  <c:v>21.787102092511144</c:v>
                </c:pt>
                <c:pt idx="11">
                  <c:v>22.351631796096115</c:v>
                </c:pt>
                <c:pt idx="12">
                  <c:v>23.099422518870266</c:v>
                </c:pt>
                <c:pt idx="13">
                  <c:v>24.080613134667665</c:v>
                </c:pt>
                <c:pt idx="14">
                  <c:v>24.682393809970193</c:v>
                </c:pt>
                <c:pt idx="15">
                  <c:v>26.183482628225537</c:v>
                </c:pt>
                <c:pt idx="16">
                  <c:v>27.12936949469858</c:v>
                </c:pt>
                <c:pt idx="17">
                  <c:v>28.252079779352634</c:v>
                </c:pt>
                <c:pt idx="18">
                  <c:v>29.605388177542601</c:v>
                </c:pt>
                <c:pt idx="19">
                  <c:v>31.266221758885379</c:v>
                </c:pt>
                <c:pt idx="20">
                  <c:v>35.860296506587176</c:v>
                </c:pt>
                <c:pt idx="21">
                  <c:v>38.379756139865023</c:v>
                </c:pt>
                <c:pt idx="22">
                  <c:v>26.195156590917733</c:v>
                </c:pt>
                <c:pt idx="23">
                  <c:v>9.4713313325325483</c:v>
                </c:pt>
                <c:pt idx="24">
                  <c:v>1.3112693986472712</c:v>
                </c:pt>
                <c:pt idx="25">
                  <c:v>-7.1338626064458808</c:v>
                </c:pt>
                <c:pt idx="26">
                  <c:v>-34.45192080709824</c:v>
                </c:pt>
                <c:pt idx="27">
                  <c:v>-47.619262644519608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A39-4505-8E24-0DC3E93A0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94176"/>
        <c:axId val="127395712"/>
      </c:scatterChart>
      <c:valAx>
        <c:axId val="127394176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7395712"/>
        <c:crosses val="autoZero"/>
        <c:crossBetween val="midCat"/>
      </c:valAx>
      <c:valAx>
        <c:axId val="127395712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739417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0333875409008E-2"/>
          <c:y val="0.14981181437042571"/>
          <c:w val="0.86892456677294994"/>
          <c:h val="0.7375524249722275"/>
        </c:manualLayout>
      </c:layout>
      <c:scatterChart>
        <c:scatterStyle val="lineMarker"/>
        <c:varyColors val="0"/>
        <c:ser>
          <c:idx val="0"/>
          <c:order val="0"/>
          <c:spPr>
            <a:ln w="19050" cap="flat" cmpd="sng" algn="ctr">
              <a:solidFill>
                <a:srgbClr val="FF0000">
                  <a:alpha val="51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(2)'!$A$6:$A$41</c:f>
              <c:numCache>
                <c:formatCode>General</c:formatCode>
                <c:ptCount val="3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18.5</c:v>
                </c:pt>
                <c:pt idx="23">
                  <c:v>19</c:v>
                </c:pt>
                <c:pt idx="24">
                  <c:v>19.5</c:v>
                </c:pt>
                <c:pt idx="25">
                  <c:v>20</c:v>
                </c:pt>
                <c:pt idx="26">
                  <c:v>21</c:v>
                </c:pt>
                <c:pt idx="27">
                  <c:v>22</c:v>
                </c:pt>
                <c:pt idx="28">
                  <c:v>23</c:v>
                </c:pt>
                <c:pt idx="29">
                  <c:v>24</c:v>
                </c:pt>
                <c:pt idx="30">
                  <c:v>30</c:v>
                </c:pt>
                <c:pt idx="31">
                  <c:v>50</c:v>
                </c:pt>
                <c:pt idx="32">
                  <c:v>70</c:v>
                </c:pt>
                <c:pt idx="33">
                  <c:v>100</c:v>
                </c:pt>
                <c:pt idx="34">
                  <c:v>300</c:v>
                </c:pt>
                <c:pt idx="35">
                  <c:v>500</c:v>
                </c:pt>
              </c:numCache>
            </c:numRef>
          </c:xVal>
          <c:yVal>
            <c:numRef>
              <c:f>'Sheet3 (2)'!$D$6:$D$41</c:f>
              <c:numCache>
                <c:formatCode>0.00</c:formatCode>
                <c:ptCount val="36"/>
                <c:pt idx="0">
                  <c:v>-19.662562719006271</c:v>
                </c:pt>
                <c:pt idx="1">
                  <c:v>-48.679182199849642</c:v>
                </c:pt>
                <c:pt idx="2">
                  <c:v>-65.156085213461068</c:v>
                </c:pt>
                <c:pt idx="3">
                  <c:v>-85.429143701715205</c:v>
                </c:pt>
                <c:pt idx="4">
                  <c:v>-117.70719506910098</c:v>
                </c:pt>
                <c:pt idx="5">
                  <c:v>-127.64114284845465</c:v>
                </c:pt>
                <c:pt idx="6">
                  <c:v>-135.65198641752437</c:v>
                </c:pt>
                <c:pt idx="7">
                  <c:v>-139.09676201170589</c:v>
                </c:pt>
                <c:pt idx="8">
                  <c:v>-142.23111613541084</c:v>
                </c:pt>
                <c:pt idx="9">
                  <c:v>-145.09397228331818</c:v>
                </c:pt>
                <c:pt idx="10">
                  <c:v>-147.71888367099817</c:v>
                </c:pt>
                <c:pt idx="11">
                  <c:v>-150.13482599766709</c:v>
                </c:pt>
                <c:pt idx="12">
                  <c:v>-156.36265012809605</c:v>
                </c:pt>
                <c:pt idx="13">
                  <c:v>-159.84669317542253</c:v>
                </c:pt>
                <c:pt idx="14">
                  <c:v>-162.92441040316004</c:v>
                </c:pt>
                <c:pt idx="15">
                  <c:v>-165.67561741919653</c:v>
                </c:pt>
                <c:pt idx="16">
                  <c:v>-168.16129762891558</c:v>
                </c:pt>
                <c:pt idx="17">
                  <c:v>-170.42852958383236</c:v>
                </c:pt>
                <c:pt idx="18">
                  <c:v>-172.51404541591501</c:v>
                </c:pt>
                <c:pt idx="19">
                  <c:v>-174.44680692497855</c:v>
                </c:pt>
                <c:pt idx="20">
                  <c:v>-176.2498817483918</c:v>
                </c:pt>
                <c:pt idx="21">
                  <c:v>-177.94182087688455</c:v>
                </c:pt>
                <c:pt idx="22">
                  <c:v>-178.7509335285379</c:v>
                </c:pt>
                <c:pt idx="23">
                  <c:v>-179.5376793919979</c:v>
                </c:pt>
                <c:pt idx="24">
                  <c:v>-180.30351923718408</c:v>
                </c:pt>
                <c:pt idx="25">
                  <c:v>-181.04978018935171</c:v>
                </c:pt>
                <c:pt idx="26">
                  <c:v>-182.48829101855392</c:v>
                </c:pt>
                <c:pt idx="27">
                  <c:v>-183.86166469638684</c:v>
                </c:pt>
                <c:pt idx="28">
                  <c:v>-185.17697809493282</c:v>
                </c:pt>
                <c:pt idx="29">
                  <c:v>-186.4401955385602</c:v>
                </c:pt>
                <c:pt idx="30">
                  <c:v>-193.16332960793912</c:v>
                </c:pt>
                <c:pt idx="31">
                  <c:v>-209.48331410260329</c:v>
                </c:pt>
                <c:pt idx="32">
                  <c:v>-220.66883138262602</c:v>
                </c:pt>
                <c:pt idx="33">
                  <c:v>-231.97368775244959</c:v>
                </c:pt>
                <c:pt idx="34">
                  <c:v>-255.85384067931705</c:v>
                </c:pt>
                <c:pt idx="35">
                  <c:v>-261.42307344441264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33-498F-A2F6-8DB7B714B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82112"/>
        <c:axId val="127483904"/>
      </c:scatterChart>
      <c:valAx>
        <c:axId val="127482112"/>
        <c:scaling>
          <c:logBase val="10"/>
          <c:orientation val="minMax"/>
          <c:max val="100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7483904"/>
        <c:crosses val="autoZero"/>
        <c:crossBetween val="midCat"/>
      </c:valAx>
      <c:valAx>
        <c:axId val="127483904"/>
        <c:scaling>
          <c:orientation val="minMax"/>
          <c:max val="-1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7482112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0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DE20B-3745-455D-AB9A-E689967C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8A388E-DC4A-4398-84D2-212B7B307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B6B532-E00D-4C79-B9DD-D5E3DBEC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F45C0-2556-482F-B0C8-BEBA02EC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806DC0-B434-46C5-A3EC-E44A5F0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C477A-CC39-4146-8BD4-3381867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CAA7E6-7716-4039-9B94-1A517F9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FA2FA6-4552-4BD7-9FEA-69E93F8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0B3FF-59EA-4CB8-BB71-F9A95B4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4B926-6A2E-4FE9-9D16-BFBECF2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7925FD-1E12-4BC5-BE1D-39C91208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3811C3-4548-437A-921A-31E0EDEB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A0C92-E08F-4B3D-97F1-08927BA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9B88BC-B689-47F1-90CC-2024531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001214-9815-476F-901B-D3D0B10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4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4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4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7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32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3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77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2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BE88D-ACCB-43D3-8063-BF4C858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58D2C-7AB5-4ABC-8AB1-13D70E23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F14446-0BF6-41B6-AC6C-78D9A37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EB6612-A501-43AC-A773-E52BD4D0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F13B9-B644-4A15-8513-32227A45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7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78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312A-CAC9-469E-962E-93E7774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F7385-7FD8-4B27-853B-7AA531B1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6D6AB-6CCD-45D7-9DA6-E3573F78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7E718-EACD-455D-9195-80E724FD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D9D9C2-EAC5-4DC1-AC50-AB91146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2A6E9-D216-4C88-ABE6-CA32D81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30C12-FDF9-4DFC-91B1-C42B653E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36E8D4-BC3A-469A-89E5-84A3C674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0E322B-7EF2-40D0-9222-D01ECAB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658B06-4BAD-45A8-B20E-210C8065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D1BA5-EED0-4335-AEC3-99A3178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19926-69C3-4ECF-A10D-D76997A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41ADAF-4C22-4CE7-86BE-0BFF2000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D5DB14-EC02-424F-B8D0-91443AC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826D4E-94D4-4DC7-BBA0-33EC4A422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AEBE4C-F1A3-49E7-9D7B-087DAE680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194D38-8D1C-4903-A855-D848162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7157C1-D5AC-43B8-B4EB-E4441B3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A1170B-043E-4F26-A806-6CAB3F8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C7F00-22FF-4F59-9B8F-3D63EFB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A82AB62-9D39-4751-BFA1-BA9596C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E9A4F4-25C1-482E-BFAB-05E2BA3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F5017B-091A-43A0-8F52-986085B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C9DE49-E9ED-416C-889D-A22912E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C523A1-0C59-461D-9D55-40CE73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78A301-A983-4C89-910C-F6CF4D16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871DB-F5B9-4208-989C-CBF74E1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E3A41-78E5-4CB0-9FE9-ACB2B73C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4373C2-D46D-4A73-B836-5FB312DC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8421F6-79D0-4469-9E38-6200C17D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D563E4-74B0-4593-BC42-D48A7CE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E80C18-C2D6-4EEF-B57B-C566088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87E06-5950-4F03-AC22-45EE25B3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063655-9069-4E93-B2A0-B2D166CF0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C22FE3-73F5-4CCF-B354-2FAAE92B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D58E59-B5D4-497F-8D15-2326E5F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33E1C1-19B5-44E1-AED8-37FC709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00F9D6-27D0-488A-AC6C-A6D35E1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CE0E13-D384-4BAF-9E0D-A7FAA35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BCC04-BE71-4DA4-99D2-E2FE0A51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A7235-DAD7-4756-B93F-A0217E3C1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63E5-288D-4B2E-A2B8-E20978D6969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CE95AB-57AF-4F55-AA24-22CBB7DD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8E71E-3E58-48EA-9ED3-62C32C90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image" Target="../media/image5.png"/><Relationship Id="rId5" Type="http://schemas.openxmlformats.org/officeDocument/2006/relationships/image" Target="../media/image53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52.png"/><Relationship Id="rId9" Type="http://schemas.openxmlformats.org/officeDocument/2006/relationships/image" Target="../media/image311.png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2.png"/><Relationship Id="rId18" Type="http://schemas.openxmlformats.org/officeDocument/2006/relationships/image" Target="../media/image35.png"/><Relationship Id="rId3" Type="http://schemas.openxmlformats.org/officeDocument/2006/relationships/image" Target="../media/image26.png"/><Relationship Id="rId21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150.png"/><Relationship Id="rId17" Type="http://schemas.openxmlformats.org/officeDocument/2006/relationships/image" Target="../media/image341.png"/><Relationship Id="rId2" Type="http://schemas.openxmlformats.org/officeDocument/2006/relationships/image" Target="../media/image11.png"/><Relationship Id="rId16" Type="http://schemas.openxmlformats.org/officeDocument/2006/relationships/image" Target="../media/image32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1.png"/><Relationship Id="rId5" Type="http://schemas.openxmlformats.org/officeDocument/2006/relationships/image" Target="../media/image30.png"/><Relationship Id="rId15" Type="http://schemas.openxmlformats.org/officeDocument/2006/relationships/image" Target="../media/image310.png"/><Relationship Id="rId10" Type="http://schemas.openxmlformats.org/officeDocument/2006/relationships/image" Target="../media/image33.png"/><Relationship Id="rId19" Type="http://schemas.openxmlformats.org/officeDocument/2006/relationships/image" Target="../media/image350.png"/><Relationship Id="rId4" Type="http://schemas.openxmlformats.org/officeDocument/2006/relationships/image" Target="../media/image28.png"/><Relationship Id="rId9" Type="http://schemas.openxmlformats.org/officeDocument/2006/relationships/image" Target="../media/image251.png"/><Relationship Id="rId14" Type="http://schemas.openxmlformats.org/officeDocument/2006/relationships/image" Target="../media/image34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12.png"/><Relationship Id="rId21" Type="http://schemas.openxmlformats.org/officeDocument/2006/relationships/image" Target="../media/image381.png"/><Relationship Id="rId7" Type="http://schemas.openxmlformats.org/officeDocument/2006/relationships/image" Target="../media/image162.png"/><Relationship Id="rId12" Type="http://schemas.openxmlformats.org/officeDocument/2006/relationships/image" Target="../media/image340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15" Type="http://schemas.openxmlformats.org/officeDocument/2006/relationships/image" Target="../media/image40.png"/><Relationship Id="rId23" Type="http://schemas.openxmlformats.org/officeDocument/2006/relationships/image" Target="../media/image400.png"/><Relationship Id="rId28" Type="http://schemas.openxmlformats.org/officeDocument/2006/relationships/image" Target="../media/image44.png"/><Relationship Id="rId10" Type="http://schemas.openxmlformats.org/officeDocument/2006/relationships/image" Target="../media/image320.png"/><Relationship Id="rId4" Type="http://schemas.openxmlformats.org/officeDocument/2006/relationships/image" Target="../media/image281.png"/><Relationship Id="rId9" Type="http://schemas.openxmlformats.org/officeDocument/2006/relationships/image" Target="../media/image310.png"/><Relationship Id="rId14" Type="http://schemas.openxmlformats.org/officeDocument/2006/relationships/image" Target="../media/image39.png"/><Relationship Id="rId22" Type="http://schemas.openxmlformats.org/officeDocument/2006/relationships/image" Target="../media/image391.png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7.png"/><Relationship Id="rId18" Type="http://schemas.openxmlformats.org/officeDocument/2006/relationships/image" Target="../media/image281.png"/><Relationship Id="rId7" Type="http://schemas.openxmlformats.org/officeDocument/2006/relationships/image" Target="../media/image370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5" Type="http://schemas.openxmlformats.org/officeDocument/2006/relationships/image" Target="../media/image420.png"/><Relationship Id="rId15" Type="http://schemas.openxmlformats.org/officeDocument/2006/relationships/image" Target="../media/image30.png"/><Relationship Id="rId10" Type="http://schemas.openxmlformats.org/officeDocument/2006/relationships/image" Target="../media/image430.png"/><Relationship Id="rId4" Type="http://schemas.openxmlformats.org/officeDocument/2006/relationships/image" Target="../media/image260.png"/><Relationship Id="rId9" Type="http://schemas.openxmlformats.org/officeDocument/2006/relationships/image" Target="../media/image390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26" Type="http://schemas.openxmlformats.org/officeDocument/2006/relationships/image" Target="../media/image49.png"/><Relationship Id="rId18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70.png"/><Relationship Id="rId25" Type="http://schemas.openxmlformats.org/officeDocument/2006/relationships/image" Target="../media/image48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0.png"/><Relationship Id="rId5" Type="http://schemas.openxmlformats.org/officeDocument/2006/relationships/image" Target="../media/image420.png"/><Relationship Id="rId23" Type="http://schemas.openxmlformats.org/officeDocument/2006/relationships/image" Target="../media/image28.png"/><Relationship Id="rId10" Type="http://schemas.openxmlformats.org/officeDocument/2006/relationships/image" Target="../media/image430.png"/><Relationship Id="rId19" Type="http://schemas.openxmlformats.org/officeDocument/2006/relationships/image" Target="../media/image440.png"/><Relationship Id="rId4" Type="http://schemas.openxmlformats.org/officeDocument/2006/relationships/image" Target="../media/image260.png"/><Relationship Id="rId9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7.png"/><Relationship Id="rId18" Type="http://schemas.openxmlformats.org/officeDocument/2006/relationships/image" Target="../media/image281.png"/><Relationship Id="rId7" Type="http://schemas.openxmlformats.org/officeDocument/2006/relationships/image" Target="../media/image370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5" Type="http://schemas.openxmlformats.org/officeDocument/2006/relationships/image" Target="../media/image420.png"/><Relationship Id="rId15" Type="http://schemas.openxmlformats.org/officeDocument/2006/relationships/image" Target="../media/image30.png"/><Relationship Id="rId10" Type="http://schemas.openxmlformats.org/officeDocument/2006/relationships/image" Target="../media/image430.png"/><Relationship Id="rId4" Type="http://schemas.openxmlformats.org/officeDocument/2006/relationships/image" Target="../media/image260.png"/><Relationship Id="rId9" Type="http://schemas.openxmlformats.org/officeDocument/2006/relationships/image" Target="../media/image390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7.png"/><Relationship Id="rId18" Type="http://schemas.openxmlformats.org/officeDocument/2006/relationships/image" Target="../media/image281.png"/><Relationship Id="rId21" Type="http://schemas.openxmlformats.org/officeDocument/2006/relationships/image" Target="../media/image520.png"/><Relationship Id="rId7" Type="http://schemas.openxmlformats.org/officeDocument/2006/relationships/image" Target="../media/image370.png"/><Relationship Id="rId12" Type="http://schemas.openxmlformats.org/officeDocument/2006/relationships/image" Target="../media/image5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6" Type="http://schemas.openxmlformats.org/officeDocument/2006/relationships/image" Target="../media/image54.png"/><Relationship Id="rId24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30.png"/><Relationship Id="rId23" Type="http://schemas.openxmlformats.org/officeDocument/2006/relationships/image" Target="../media/image55.png"/><Relationship Id="rId10" Type="http://schemas.openxmlformats.org/officeDocument/2006/relationships/image" Target="../media/image430.png"/><Relationship Id="rId19" Type="http://schemas.openxmlformats.org/officeDocument/2006/relationships/image" Target="../media/image1.png"/><Relationship Id="rId4" Type="http://schemas.openxmlformats.org/officeDocument/2006/relationships/image" Target="../media/image260.png"/><Relationship Id="rId9" Type="http://schemas.openxmlformats.org/officeDocument/2006/relationships/image" Target="../media/image390.png"/><Relationship Id="rId14" Type="http://schemas.openxmlformats.org/officeDocument/2006/relationships/image" Target="../media/image28.png"/><Relationship Id="rId22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8.png"/><Relationship Id="rId3" Type="http://schemas.openxmlformats.org/officeDocument/2006/relationships/image" Target="../media/image450.png"/><Relationship Id="rId7" Type="http://schemas.openxmlformats.org/officeDocument/2006/relationships/image" Target="../media/image51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6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27.png"/><Relationship Id="rId5" Type="http://schemas.openxmlformats.org/officeDocument/2006/relationships/image" Target="../media/image490.png"/><Relationship Id="rId15" Type="http://schemas.openxmlformats.org/officeDocument/2006/relationships/image" Target="../media/image30.png"/><Relationship Id="rId4" Type="http://schemas.openxmlformats.org/officeDocument/2006/relationships/image" Target="../media/image460.pn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8.png"/><Relationship Id="rId18" Type="http://schemas.openxmlformats.org/officeDocument/2006/relationships/image" Target="../media/image2.png"/><Relationship Id="rId3" Type="http://schemas.openxmlformats.org/officeDocument/2006/relationships/image" Target="../media/image450.png"/><Relationship Id="rId21" Type="http://schemas.openxmlformats.org/officeDocument/2006/relationships/image" Target="../media/image54.png"/><Relationship Id="rId7" Type="http://schemas.openxmlformats.org/officeDocument/2006/relationships/image" Target="../media/image510.png"/><Relationship Id="rId12" Type="http://schemas.openxmlformats.org/officeDocument/2006/relationships/image" Target="../media/image57.png"/><Relationship Id="rId17" Type="http://schemas.openxmlformats.org/officeDocument/2006/relationships/image" Target="../media/image1.png"/><Relationship Id="rId2" Type="http://schemas.openxmlformats.org/officeDocument/2006/relationships/image" Target="../media/image56.png"/><Relationship Id="rId16" Type="http://schemas.openxmlformats.org/officeDocument/2006/relationships/image" Target="../media/image281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27.png"/><Relationship Id="rId5" Type="http://schemas.openxmlformats.org/officeDocument/2006/relationships/image" Target="../media/image59.png"/><Relationship Id="rId15" Type="http://schemas.openxmlformats.org/officeDocument/2006/relationships/image" Target="../media/image30.png"/><Relationship Id="rId23" Type="http://schemas.openxmlformats.org/officeDocument/2006/relationships/image" Target="../media/image61.png"/><Relationship Id="rId19" Type="http://schemas.openxmlformats.org/officeDocument/2006/relationships/image" Target="../media/image520.png"/><Relationship Id="rId4" Type="http://schemas.openxmlformats.org/officeDocument/2006/relationships/image" Target="../media/image460.png"/><Relationship Id="rId14" Type="http://schemas.openxmlformats.org/officeDocument/2006/relationships/image" Target="../media/image42.png"/><Relationship Id="rId2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hart" Target="../charts/chart2.xml"/><Relationship Id="rId7" Type="http://schemas.openxmlformats.org/officeDocument/2006/relationships/image" Target="../media/image2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5" Type="http://schemas.openxmlformats.org/officeDocument/2006/relationships/image" Target="../media/image480.png"/><Relationship Id="rId10" Type="http://schemas.openxmlformats.org/officeDocument/2006/relationships/image" Target="../media/image27.png"/><Relationship Id="rId4" Type="http://schemas.openxmlformats.org/officeDocument/2006/relationships/image" Target="../media/image450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8.png"/><Relationship Id="rId3" Type="http://schemas.openxmlformats.org/officeDocument/2006/relationships/image" Target="../media/image450.png"/><Relationship Id="rId7" Type="http://schemas.openxmlformats.org/officeDocument/2006/relationships/image" Target="../media/image500.png"/><Relationship Id="rId12" Type="http://schemas.openxmlformats.org/officeDocument/2006/relationships/image" Target="../media/image57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11" Type="http://schemas.openxmlformats.org/officeDocument/2006/relationships/image" Target="../media/image64.png"/><Relationship Id="rId15" Type="http://schemas.openxmlformats.org/officeDocument/2006/relationships/image" Target="../media/image30.png"/><Relationship Id="rId10" Type="http://schemas.openxmlformats.org/officeDocument/2006/relationships/image" Target="../media/image63.png"/><Relationship Id="rId4" Type="http://schemas.openxmlformats.org/officeDocument/2006/relationships/image" Target="../media/image460.png"/><Relationship Id="rId9" Type="http://schemas.openxmlformats.org/officeDocument/2006/relationships/image" Target="../media/image470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0.png"/><Relationship Id="rId11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8" Type="http://schemas.openxmlformats.org/officeDocument/2006/relationships/image" Target="../media/image320.png"/><Relationship Id="rId26" Type="http://schemas.openxmlformats.org/officeDocument/2006/relationships/image" Target="../media/image30.png"/><Relationship Id="rId3" Type="http://schemas.openxmlformats.org/officeDocument/2006/relationships/image" Target="../media/image450.png"/><Relationship Id="rId21" Type="http://schemas.openxmlformats.org/officeDocument/2006/relationships/image" Target="../media/image63.png"/><Relationship Id="rId7" Type="http://schemas.openxmlformats.org/officeDocument/2006/relationships/image" Target="../media/image500.png"/><Relationship Id="rId17" Type="http://schemas.openxmlformats.org/officeDocument/2006/relationships/image" Target="../media/image310.png"/><Relationship Id="rId25" Type="http://schemas.openxmlformats.org/officeDocument/2006/relationships/image" Target="../media/image4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image" Target="../media/image66.png"/><Relationship Id="rId19" Type="http://schemas.openxmlformats.org/officeDocument/2006/relationships/image" Target="../media/image330.png"/><Relationship Id="rId4" Type="http://schemas.openxmlformats.org/officeDocument/2006/relationships/image" Target="../media/image460.png"/><Relationship Id="rId9" Type="http://schemas.openxmlformats.org/officeDocument/2006/relationships/image" Target="../media/image470.png"/><Relationship Id="rId22" Type="http://schemas.openxmlformats.org/officeDocument/2006/relationships/image" Target="../media/image64.png"/><Relationship Id="rId27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640.png"/><Relationship Id="rId3" Type="http://schemas.openxmlformats.org/officeDocument/2006/relationships/chart" Target="../charts/chart3.xml"/><Relationship Id="rId7" Type="http://schemas.openxmlformats.org/officeDocument/2006/relationships/image" Target="../media/image240.png"/><Relationship Id="rId12" Type="http://schemas.openxmlformats.org/officeDocument/2006/relationships/image" Target="../media/image6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67.png"/><Relationship Id="rId10" Type="http://schemas.openxmlformats.org/officeDocument/2006/relationships/image" Target="../media/image27.png"/><Relationship Id="rId4" Type="http://schemas.openxmlformats.org/officeDocument/2006/relationships/chart" Target="../charts/chart4.xml"/><Relationship Id="rId9" Type="http://schemas.openxmlformats.org/officeDocument/2006/relationships/image" Target="../media/image62.png"/><Relationship Id="rId14" Type="http://schemas.openxmlformats.org/officeDocument/2006/relationships/image" Target="../media/image6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3" Type="http://schemas.openxmlformats.org/officeDocument/2006/relationships/image" Target="../media/image29.png"/><Relationship Id="rId7" Type="http://schemas.openxmlformats.org/officeDocument/2006/relationships/image" Target="../media/image1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6.png"/><Relationship Id="rId5" Type="http://schemas.openxmlformats.org/officeDocument/2006/relationships/image" Target="../media/image146.png"/><Relationship Id="rId10" Type="http://schemas.openxmlformats.org/officeDocument/2006/relationships/image" Target="../media/image152.png"/><Relationship Id="rId4" Type="http://schemas.openxmlformats.org/officeDocument/2006/relationships/image" Target="../media/image145.png"/><Relationship Id="rId1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55.png"/><Relationship Id="rId18" Type="http://schemas.openxmlformats.org/officeDocument/2006/relationships/image" Target="../media/image166.png"/><Relationship Id="rId3" Type="http://schemas.openxmlformats.org/officeDocument/2006/relationships/image" Target="../media/image29.png"/><Relationship Id="rId7" Type="http://schemas.openxmlformats.org/officeDocument/2006/relationships/image" Target="../media/image159.png"/><Relationship Id="rId17" Type="http://schemas.openxmlformats.org/officeDocument/2006/relationships/image" Target="../media/image165.png"/><Relationship Id="rId2" Type="http://schemas.openxmlformats.org/officeDocument/2006/relationships/image" Target="../media/image27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61.png"/><Relationship Id="rId5" Type="http://schemas.openxmlformats.org/officeDocument/2006/relationships/image" Target="../media/image158.png"/><Relationship Id="rId15" Type="http://schemas.openxmlformats.org/officeDocument/2006/relationships/image" Target="../media/image311.png"/><Relationship Id="rId19" Type="http://schemas.openxmlformats.org/officeDocument/2006/relationships/image" Target="../media/image4.png"/><Relationship Id="rId4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55.png"/><Relationship Id="rId18" Type="http://schemas.openxmlformats.org/officeDocument/2006/relationships/image" Target="../media/image166.png"/><Relationship Id="rId3" Type="http://schemas.openxmlformats.org/officeDocument/2006/relationships/image" Target="../media/image29.png"/><Relationship Id="rId7" Type="http://schemas.openxmlformats.org/officeDocument/2006/relationships/image" Target="../media/image169.png"/><Relationship Id="rId17" Type="http://schemas.openxmlformats.org/officeDocument/2006/relationships/image" Target="../media/image175.png"/><Relationship Id="rId2" Type="http://schemas.openxmlformats.org/officeDocument/2006/relationships/image" Target="../media/image27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71.png"/><Relationship Id="rId5" Type="http://schemas.openxmlformats.org/officeDocument/2006/relationships/image" Target="../media/image168.png"/><Relationship Id="rId15" Type="http://schemas.openxmlformats.org/officeDocument/2006/relationships/image" Target="../media/image5.png"/><Relationship Id="rId19" Type="http://schemas.openxmlformats.org/officeDocument/2006/relationships/image" Target="../media/image4.png"/><Relationship Id="rId4" Type="http://schemas.openxmlformats.org/officeDocument/2006/relationships/image" Target="../media/image167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29.png"/><Relationship Id="rId7" Type="http://schemas.openxmlformats.org/officeDocument/2006/relationships/image" Target="../media/image1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10" Type="http://schemas.openxmlformats.org/officeDocument/2006/relationships/image" Target="../media/image7.png"/><Relationship Id="rId4" Type="http://schemas.openxmlformats.org/officeDocument/2006/relationships/image" Target="../media/image145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1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20.png"/><Relationship Id="rId5" Type="http://schemas.openxmlformats.org/officeDocument/2006/relationships/image" Target="../media/image146.png"/><Relationship Id="rId15" Type="http://schemas.openxmlformats.org/officeDocument/2006/relationships/image" Target="../media/image25.png"/><Relationship Id="rId10" Type="http://schemas.openxmlformats.org/officeDocument/2006/relationships/image" Target="../media/image111.png"/><Relationship Id="rId4" Type="http://schemas.openxmlformats.org/officeDocument/2006/relationships/image" Target="../media/image145.png"/><Relationship Id="rId9" Type="http://schemas.openxmlformats.org/officeDocument/2006/relationships/image" Target="../media/image10.png"/><Relationship Id="rId1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:a16="http://schemas.microsoft.com/office/drawing/2014/main" xmlns="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Estación de Radio</a:t>
            </a:r>
            <a:br>
              <a:rPr lang="es-CR" dirty="0"/>
            </a:br>
            <a:r>
              <a:rPr lang="es-CR" dirty="0"/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D2B31DA-03AD-4BBC-8FED-FF713768E6A3}"/>
                  </a:ext>
                </a:extLst>
              </p:cNvPr>
              <p:cNvSpPr txBox="1"/>
              <p:nvPr/>
            </p:nvSpPr>
            <p:spPr>
              <a:xfrm>
                <a:off x="5349721" y="3593805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/>
                  <a:t>Slew Rate=</a:t>
                </a:r>
                <a14:m>
                  <m:oMath xmlns:m="http://schemas.openxmlformats.org/officeDocument/2006/math">
                    <m:r>
                      <a:rPr lang="es-CR" sz="1600" b="0" i="1" smtClean="0">
                        <a:latin typeface="Cambria Math"/>
                      </a:rPr>
                      <m:t>15</m:t>
                    </m:r>
                    <m:r>
                      <a:rPr lang="es-CR" sz="1600" b="0" i="1" smtClean="0">
                        <a:latin typeface="Cambria Math"/>
                      </a:rPr>
                      <m:t>𝑉</m:t>
                    </m:r>
                    <m:r>
                      <a:rPr lang="es-CR" sz="1600" b="0" i="1" smtClean="0">
                        <a:latin typeface="Cambria Math"/>
                      </a:rPr>
                      <m:t>/</m:t>
                    </m:r>
                    <m:r>
                      <a:rPr lang="es-CR" sz="16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CR" sz="16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D2B31DA-03AD-4BBC-8FED-FF713768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21" y="3593805"/>
                <a:ext cx="190308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885" t="-8333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D7EA84-B152-4EDA-99B0-7A40768851BD}"/>
              </a:ext>
            </a:extLst>
          </p:cNvPr>
          <p:cNvGrpSpPr/>
          <p:nvPr/>
        </p:nvGrpSpPr>
        <p:grpSpPr>
          <a:xfrm>
            <a:off x="7460971" y="3963137"/>
            <a:ext cx="4523923" cy="2322930"/>
            <a:chOff x="4998554" y="385022"/>
            <a:chExt cx="6406090" cy="461336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E239584-2C2C-4B8A-BDC6-444861F2046C}"/>
                </a:ext>
              </a:extLst>
            </p:cNvPr>
            <p:cNvCxnSpPr>
              <a:cxnSpLocks/>
            </p:cNvCxnSpPr>
            <p:nvPr/>
          </p:nvCxnSpPr>
          <p:spPr>
            <a:xfrm rot="483725">
              <a:off x="8511638" y="2755083"/>
              <a:ext cx="2756448" cy="138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DC6BF46-AC5C-4D9C-86B2-B105A4891C12}"/>
                </a:ext>
              </a:extLst>
            </p:cNvPr>
            <p:cNvCxnSpPr>
              <a:cxnSpLocks/>
            </p:cNvCxnSpPr>
            <p:nvPr/>
          </p:nvCxnSpPr>
          <p:spPr>
            <a:xfrm rot="483725" flipH="1" flipV="1">
              <a:off x="8526648" y="438860"/>
              <a:ext cx="245516" cy="212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7402A11A-8543-4948-BEDB-DFE3CD77FB5F}"/>
                </a:ext>
              </a:extLst>
            </p:cNvPr>
            <p:cNvCxnSpPr>
              <a:cxnSpLocks/>
            </p:cNvCxnSpPr>
            <p:nvPr/>
          </p:nvCxnSpPr>
          <p:spPr>
            <a:xfrm rot="483725" flipH="1">
              <a:off x="5658001" y="2359733"/>
              <a:ext cx="2888703" cy="127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9696187-16E3-437F-AA36-8FEEBD4EF8E3}"/>
                </a:ext>
              </a:extLst>
            </p:cNvPr>
            <p:cNvGrpSpPr/>
            <p:nvPr/>
          </p:nvGrpSpPr>
          <p:grpSpPr>
            <a:xfrm rot="21027016">
              <a:off x="7201448" y="2662226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1" lon="3253914" rev="21421193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1E10F74C-54A2-40DE-8DCD-B3CA2854BD0B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7CB61C7B-067E-407C-AAC3-799342B2805E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11D6DAF4-4484-4CFE-A035-D3D7CC338BD5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C67D71E3-F591-4C59-B121-C4BBA6C412DF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277D6FD4-DA98-486C-A7B1-3B253897673D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1B016C8-D8A1-4E9D-B706-1BB733FAAA3B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D402040F-7C12-403A-9677-18A645E2A83F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B0ACC367-1C86-4246-95AE-B7944AF0EB99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A129BFA9-6808-4BE0-86EC-7D698E6C25B9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rgbClr val="33AC1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F37B5A35-DB17-4288-9CD2-3CE4ABA455B8}"/>
                    </a:ext>
                  </a:extLst>
                </p:cNvPr>
                <p:cNvSpPr/>
                <p:nvPr/>
              </p:nvSpPr>
              <p:spPr>
                <a:xfrm>
                  <a:off x="4998554" y="1945590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1205 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37B5A35-DB17-4288-9CD2-3CE4ABA45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554" y="1945590"/>
                  <a:ext cx="1227669" cy="5501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7D7263A3-C803-43A2-BC57-DFDB9B261F85}"/>
                    </a:ext>
                  </a:extLst>
                </p:cNvPr>
                <p:cNvSpPr/>
                <p:nvPr/>
              </p:nvSpPr>
              <p:spPr>
                <a:xfrm>
                  <a:off x="7558403" y="1342908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1195 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D7263A3-C803-43A2-BC57-DFDB9B261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403" y="1342908"/>
                  <a:ext cx="1227669" cy="55012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DF5B0C9F-65D3-4D33-8D2A-FA8369326D25}"/>
                    </a:ext>
                  </a:extLst>
                </p:cNvPr>
                <p:cNvSpPr/>
                <p:nvPr/>
              </p:nvSpPr>
              <p:spPr>
                <a:xfrm>
                  <a:off x="5242127" y="3317704"/>
                  <a:ext cx="466426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F5B0C9F-65D3-4D33-8D2A-FA8369326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27" y="3317704"/>
                  <a:ext cx="466426" cy="611248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E86FBD86-116E-4812-9AEF-3A7CA56E5DB2}"/>
                    </a:ext>
                  </a:extLst>
                </p:cNvPr>
                <p:cNvSpPr/>
                <p:nvPr/>
              </p:nvSpPr>
              <p:spPr>
                <a:xfrm>
                  <a:off x="10980348" y="4327643"/>
                  <a:ext cx="424296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86FBD86-116E-4812-9AEF-3A7CA56E5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348" y="4327643"/>
                  <a:ext cx="424296" cy="6112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8F0BC90E-4B04-4E8F-882B-5D82F88D52E8}"/>
                    </a:ext>
                  </a:extLst>
                </p:cNvPr>
                <p:cNvSpPr/>
                <p:nvPr/>
              </p:nvSpPr>
              <p:spPr>
                <a:xfrm>
                  <a:off x="8725251" y="385022"/>
                  <a:ext cx="485220" cy="6112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F0BC90E-4B04-4E8F-882B-5D82F88D5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51" y="385022"/>
                  <a:ext cx="485220" cy="6112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8B7FBD19-1DFD-406F-B7C3-B3800A82A907}"/>
                </a:ext>
              </a:extLst>
            </p:cNvPr>
            <p:cNvGrpSpPr/>
            <p:nvPr/>
          </p:nvGrpSpPr>
          <p:grpSpPr>
            <a:xfrm rot="21027016">
              <a:off x="6523175" y="2375688"/>
              <a:ext cx="3217095" cy="2622694"/>
              <a:chOff x="2290664" y="2000977"/>
              <a:chExt cx="3629771" cy="1618464"/>
            </a:xfrm>
            <a:noFill/>
            <a:scene3d>
              <a:camera prst="isometricOffAxis1Left">
                <a:rot lat="1791930" lon="3253913" rev="21421197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36081A29-5BB6-4A90-93F7-59DF161EE3ED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621ACA-1523-4887-A11E-1DC2A2251A14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AF859FC-885D-4BAE-BD14-6FA1CC44D1D1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05BE3FFE-3B5C-4036-8905-D055F5ED9563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7CFBF00D-1E11-40D5-9200-3D7ED67CE9BA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15DFE6E2-DF76-4A10-ACB2-6D4DEA5C238B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7DEE5DBC-748D-4CB4-9C81-BCA0630CD2EB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8537026D-9AA3-4A20-AF75-1BD26106A8AC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94EC0D49-BF3A-4871-88F6-20D55BCB442E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p3d extrusionH="57150" contourW="12700">
                  <a:bevelT w="19050" h="25400"/>
                  <a:extrusionClr>
                    <a:schemeClr val="accent4">
                      <a:lumMod val="60000"/>
                      <a:lumOff val="40000"/>
                    </a:schemeClr>
                  </a:extrusionClr>
                  <a:contourClr>
                    <a:schemeClr val="accent4">
                      <a:lumMod val="60000"/>
                      <a:lumOff val="4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7815FBF-A878-42A3-8442-5CA1C6876D98}"/>
                </a:ext>
              </a:extLst>
            </p:cNvPr>
            <p:cNvGrpSpPr/>
            <p:nvPr/>
          </p:nvGrpSpPr>
          <p:grpSpPr>
            <a:xfrm rot="21027016">
              <a:off x="5396986" y="3207666"/>
              <a:ext cx="3217095" cy="1478849"/>
              <a:chOff x="2290664" y="2000977"/>
              <a:chExt cx="3629771" cy="1618464"/>
            </a:xfrm>
            <a:noFill/>
            <a:scene3d>
              <a:camera prst="isometricOffAxis1Left">
                <a:rot lat="1791930" lon="3253913" rev="21421197"/>
              </a:camera>
              <a:lightRig rig="threePt" dir="t">
                <a:rot lat="0" lon="0" rev="1800000"/>
              </a:lightRig>
            </a:scene3d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E7638158-CF73-48BC-A56C-72A7A0629676}"/>
                  </a:ext>
                </a:extLst>
              </p:cNvPr>
              <p:cNvGrpSpPr/>
              <p:nvPr/>
            </p:nvGrpSpPr>
            <p:grpSpPr>
              <a:xfrm>
                <a:off x="2290664" y="2000977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B8EC100-5378-4959-A766-DCE84C08553E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E9590BF5-8B0C-4C5A-901F-70AB2CB69B99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22211DB4-4DDE-4725-A426-444F32611996}"/>
                  </a:ext>
                </a:extLst>
              </p:cNvPr>
              <p:cNvGrpSpPr/>
              <p:nvPr/>
            </p:nvGrpSpPr>
            <p:grpSpPr>
              <a:xfrm>
                <a:off x="3500437" y="2088653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574D037D-FDA9-404A-A1BD-CE28C037CD23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F78A0BD2-86D8-496E-B79D-F7822DADFDCA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0864E631-ED91-4520-97E0-9DE9FFA8F19C}"/>
                  </a:ext>
                </a:extLst>
              </p:cNvPr>
              <p:cNvGrpSpPr/>
              <p:nvPr/>
            </p:nvGrpSpPr>
            <p:grpSpPr>
              <a:xfrm>
                <a:off x="4709308" y="2175475"/>
                <a:ext cx="1211127" cy="1443966"/>
                <a:chOff x="2396691" y="2954868"/>
                <a:chExt cx="1211127" cy="1443966"/>
              </a:xfrm>
              <a:grpFill/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34D08BE0-56CD-4BD1-811C-99E58B8771C7}"/>
                    </a:ext>
                  </a:extLst>
                </p:cNvPr>
                <p:cNvSpPr/>
                <p:nvPr/>
              </p:nvSpPr>
              <p:spPr>
                <a:xfrm>
                  <a:off x="2396691" y="2954868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597D9E03-E4EA-40DF-901F-0800644A795E}"/>
                    </a:ext>
                  </a:extLst>
                </p:cNvPr>
                <p:cNvSpPr/>
                <p:nvPr/>
              </p:nvSpPr>
              <p:spPr>
                <a:xfrm rot="10800000">
                  <a:off x="3001427" y="3676851"/>
                  <a:ext cx="606391" cy="721983"/>
                </a:xfrm>
                <a:custGeom>
                  <a:avLst/>
                  <a:gdLst>
                    <a:gd name="connsiteX0" fmla="*/ 0 w 606391"/>
                    <a:gd name="connsiteY0" fmla="*/ 683481 h 721983"/>
                    <a:gd name="connsiteX1" fmla="*/ 365760 w 606391"/>
                    <a:gd name="connsiteY1" fmla="*/ 88 h 721983"/>
                    <a:gd name="connsiteX2" fmla="*/ 606391 w 606391"/>
                    <a:gd name="connsiteY2" fmla="*/ 721983 h 72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6391" h="721983">
                      <a:moveTo>
                        <a:pt x="0" y="683481"/>
                      </a:moveTo>
                      <a:cubicBezTo>
                        <a:pt x="132347" y="338576"/>
                        <a:pt x="264695" y="-6329"/>
                        <a:pt x="365760" y="88"/>
                      </a:cubicBezTo>
                      <a:cubicBezTo>
                        <a:pt x="466825" y="6505"/>
                        <a:pt x="536608" y="364244"/>
                        <a:pt x="606391" y="721983"/>
                      </a:cubicBezTo>
                    </a:path>
                  </a:pathLst>
                </a:custGeom>
                <a:grpFill/>
                <a:ln w="149225" cap="sq">
                  <a:solidFill>
                    <a:schemeClr val="accent2"/>
                  </a:solidFill>
                </a:ln>
                <a:sp3d extrusionH="57150">
                  <a:bevelT w="19050" h="254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044BC4ED-1673-4589-B725-7B35E3804ACF}"/>
                    </a:ext>
                  </a:extLst>
                </p:cNvPr>
                <p:cNvSpPr/>
                <p:nvPr/>
              </p:nvSpPr>
              <p:spPr>
                <a:xfrm>
                  <a:off x="6132254" y="1099169"/>
                  <a:ext cx="1227669" cy="550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s-C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44BC4ED-1673-4589-B725-7B35E3804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254" y="1099169"/>
                  <a:ext cx="1227669" cy="55012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xmlns="" id="{8F6A2F12-CE33-4C35-A634-98AD00152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5279"/>
                  </p:ext>
                </p:extLst>
              </p:nvPr>
            </p:nvGraphicFramePr>
            <p:xfrm>
              <a:off x="505943" y="4477919"/>
              <a:ext cx="1764237" cy="142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xmlns="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xmlns="" val="2683634872"/>
                        </a:ext>
                      </a:extLst>
                    </a:gridCol>
                  </a:tblGrid>
                  <a:tr h="28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𝑺𝒍𝒆𝒘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𝑹𝒂𝒕𝒆</m:t>
                              </m:r>
                            </m:oMath>
                          </a14:m>
                          <a:r>
                            <a:rPr lang="en-US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5209176"/>
                      </a:ext>
                    </a:extLst>
                  </a:tr>
                  <a:tr h="272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6436304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35719749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036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8F6A2F12-CE33-4C35-A634-98AD00152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050642"/>
                  </p:ext>
                </p:extLst>
              </p:nvPr>
            </p:nvGraphicFramePr>
            <p:xfrm>
              <a:off x="505943" y="4477919"/>
              <a:ext cx="1764237" cy="142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2683634872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1190" r="-2581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209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166667" r="-2581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363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272000" r="-258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7197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8387" t="-372000" r="-258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3608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xmlns="" id="{B916CA4E-BE00-484B-8983-76349D2AE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48388"/>
                  </p:ext>
                </p:extLst>
              </p:nvPr>
            </p:nvGraphicFramePr>
            <p:xfrm>
              <a:off x="505943" y="4483599"/>
              <a:ext cx="1764237" cy="1732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xmlns="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xmlns="" val="2683634872"/>
                        </a:ext>
                      </a:extLst>
                    </a:gridCol>
                  </a:tblGrid>
                  <a:tr h="284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𝑺𝒍𝒆𝒘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𝑹𝒂𝒕𝒆</m:t>
                              </m:r>
                            </m:oMath>
                          </a14:m>
                          <a:r>
                            <a:rPr lang="en-US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5209176"/>
                      </a:ext>
                    </a:extLst>
                  </a:tr>
                  <a:tr h="272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6436304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35719749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90360898"/>
                      </a:ext>
                    </a:extLst>
                  </a:tr>
                  <a:tr h="258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LH0024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4702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B916CA4E-BE00-484B-8983-76349D2AE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694145"/>
                  </p:ext>
                </p:extLst>
              </p:nvPr>
            </p:nvGraphicFramePr>
            <p:xfrm>
              <a:off x="505943" y="4483599"/>
              <a:ext cx="1764237" cy="1732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557">
                      <a:extLst>
                        <a:ext uri="{9D8B030D-6E8A-4147-A177-3AD203B41FA5}">
                          <a16:colId xmlns:a16="http://schemas.microsoft.com/office/drawing/2014/main" val="682087124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2683634872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Amp 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88387" t="-1190" r="-2581" b="-25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209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LM741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88387" t="-166667" r="-2581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363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LF353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88387" t="-272000" r="-258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7197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OP177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88387" t="-372000" r="-258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360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LH0024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702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0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94" y="581912"/>
            <a:ext cx="5255794" cy="61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73">
            <a:extLst>
              <a:ext uri="{FF2B5EF4-FFF2-40B4-BE49-F238E27FC236}">
                <a16:creationId xmlns:a16="http://schemas.microsoft.com/office/drawing/2014/main" xmlns="" id="{1020AE3C-B5CA-4D50-94BB-A32BC7AC400F}"/>
              </a:ext>
            </a:extLst>
          </p:cNvPr>
          <p:cNvCxnSpPr>
            <a:cxnSpLocks/>
          </p:cNvCxnSpPr>
          <p:nvPr/>
        </p:nvCxnSpPr>
        <p:spPr>
          <a:xfrm>
            <a:off x="7144949" y="950200"/>
            <a:ext cx="22774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9422391" y="950200"/>
            <a:ext cx="1146983" cy="1121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0">
            <a:extLst>
              <a:ext uri="{FF2B5EF4-FFF2-40B4-BE49-F238E27FC236}">
                <a16:creationId xmlns:a16="http://schemas.microsoft.com/office/drawing/2014/main" xmlns="" id="{66C53398-6681-4E9F-8017-DDAB66BDAC43}"/>
              </a:ext>
            </a:extLst>
          </p:cNvPr>
          <p:cNvCxnSpPr>
            <a:cxnSpLocks/>
          </p:cNvCxnSpPr>
          <p:nvPr/>
        </p:nvCxnSpPr>
        <p:spPr>
          <a:xfrm>
            <a:off x="10569374" y="2071224"/>
            <a:ext cx="1061139" cy="204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82">
            <a:extLst>
              <a:ext uri="{FF2B5EF4-FFF2-40B4-BE49-F238E27FC236}">
                <a16:creationId xmlns:a16="http://schemas.microsoft.com/office/drawing/2014/main" xmlns="" id="{0DCB2F5B-7D61-4816-8B32-DD90925FA8C0}"/>
              </a:ext>
            </a:extLst>
          </p:cNvPr>
          <p:cNvCxnSpPr>
            <a:cxnSpLocks/>
          </p:cNvCxnSpPr>
          <p:nvPr/>
        </p:nvCxnSpPr>
        <p:spPr>
          <a:xfrm>
            <a:off x="11632138" y="4118388"/>
            <a:ext cx="33940" cy="955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87">
                <a:extLst>
                  <a:ext uri="{FF2B5EF4-FFF2-40B4-BE49-F238E27FC236}">
                    <a16:creationId xmlns:a16="http://schemas.microsoft.com/office/drawing/2014/main" xmlns="" id="{1F75DA17-0D3C-4719-ABDE-D581CDABAF54}"/>
                  </a:ext>
                </a:extLst>
              </p:cNvPr>
              <p:cNvSpPr txBox="1"/>
              <p:nvPr/>
            </p:nvSpPr>
            <p:spPr>
              <a:xfrm>
                <a:off x="9422391" y="719784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7" name="TextBox 8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F75DA17-0D3C-4719-ABDE-D581CDAB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91" y="719784"/>
                <a:ext cx="327269" cy="138499"/>
              </a:xfrm>
              <a:prstGeom prst="rect">
                <a:avLst/>
              </a:prstGeom>
              <a:blipFill rotWithShape="1">
                <a:blip r:embed="rId3"/>
                <a:stretch>
                  <a:fillRect l="-9434" r="-11321" b="-86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88">
                <a:extLst>
                  <a:ext uri="{FF2B5EF4-FFF2-40B4-BE49-F238E27FC236}">
                    <a16:creationId xmlns:a16="http://schemas.microsoft.com/office/drawing/2014/main" xmlns="" id="{19E42EA2-1135-4BA8-96B2-72D5BFA02B8A}"/>
                  </a:ext>
                </a:extLst>
              </p:cNvPr>
              <p:cNvSpPr txBox="1"/>
              <p:nvPr/>
            </p:nvSpPr>
            <p:spPr>
              <a:xfrm>
                <a:off x="10569374" y="1849650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8" name="TextBox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E42EA2-1135-4BA8-96B2-72D5BFA0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374" y="1849650"/>
                <a:ext cx="216020" cy="138499"/>
              </a:xfrm>
              <a:prstGeom prst="rect">
                <a:avLst/>
              </a:prstGeom>
              <a:blipFill rotWithShape="1">
                <a:blip r:embed="rId4"/>
                <a:stretch>
                  <a:fillRect l="-17143" r="-14286" b="-130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89">
                <a:extLst>
                  <a:ext uri="{FF2B5EF4-FFF2-40B4-BE49-F238E27FC236}">
                    <a16:creationId xmlns:a16="http://schemas.microsoft.com/office/drawing/2014/main" xmlns="" id="{A205D699-D72F-4EFD-AE90-E8D8BE18BA3A}"/>
                  </a:ext>
                </a:extLst>
              </p:cNvPr>
              <p:cNvSpPr txBox="1"/>
              <p:nvPr/>
            </p:nvSpPr>
            <p:spPr>
              <a:xfrm>
                <a:off x="11661903" y="3979889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9" name="TextBox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05D699-D72F-4EFD-AE90-E8D8BE18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903" y="3979889"/>
                <a:ext cx="280140" cy="138499"/>
              </a:xfrm>
              <a:prstGeom prst="rect">
                <a:avLst/>
              </a:prstGeom>
              <a:blipFill rotWithShape="1">
                <a:blip r:embed="rId5"/>
                <a:stretch>
                  <a:fillRect l="-8696" r="-13043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90">
                <a:extLst>
                  <a:ext uri="{FF2B5EF4-FFF2-40B4-BE49-F238E27FC236}">
                    <a16:creationId xmlns:a16="http://schemas.microsoft.com/office/drawing/2014/main" xmlns="" id="{690398F3-DE7B-4149-A674-1451FC1EFA52}"/>
                  </a:ext>
                </a:extLst>
              </p:cNvPr>
              <p:cNvSpPr txBox="1"/>
              <p:nvPr/>
            </p:nvSpPr>
            <p:spPr>
              <a:xfrm>
                <a:off x="11622950" y="4504745"/>
                <a:ext cx="35804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R" sz="900" b="0" i="1" smtClean="0">
                          <a:latin typeface="Cambria Math"/>
                        </a:rPr>
                        <m:t>𝐾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0" name="TextBox 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0398F3-DE7B-4149-A674-1451FC1E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950" y="4504745"/>
                <a:ext cx="358047" cy="138499"/>
              </a:xfrm>
              <a:prstGeom prst="rect">
                <a:avLst/>
              </a:prstGeom>
              <a:blipFill rotWithShape="1">
                <a:blip r:embed="rId6"/>
                <a:stretch>
                  <a:fillRect l="-12069" r="-8621" b="-304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8543021" y="4657296"/>
            <a:ext cx="1106995" cy="417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7">
                <a:extLst>
                  <a:ext uri="{FF2B5EF4-FFF2-40B4-BE49-F238E27FC236}">
                    <a16:creationId xmlns:a16="http://schemas.microsoft.com/office/drawing/2014/main" xmlns="" id="{1F75DA17-0D3C-4719-ABDE-D581CDABAF54}"/>
                  </a:ext>
                </a:extLst>
              </p:cNvPr>
              <p:cNvSpPr txBox="1"/>
              <p:nvPr/>
            </p:nvSpPr>
            <p:spPr>
              <a:xfrm>
                <a:off x="9531434" y="4863389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2" name="TextBox 8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F75DA17-0D3C-4719-ABDE-D581CDAB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34" y="4863389"/>
                <a:ext cx="327269" cy="138499"/>
              </a:xfrm>
              <a:prstGeom prst="rect">
                <a:avLst/>
              </a:prstGeom>
              <a:blipFill rotWithShape="1">
                <a:blip r:embed="rId7"/>
                <a:stretch>
                  <a:fillRect l="-9434" r="-11321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8">
                <a:extLst>
                  <a:ext uri="{FF2B5EF4-FFF2-40B4-BE49-F238E27FC236}">
                    <a16:creationId xmlns:a16="http://schemas.microsoft.com/office/drawing/2014/main" xmlns="" id="{19E42EA2-1135-4BA8-96B2-72D5BFA02B8A}"/>
                  </a:ext>
                </a:extLst>
              </p:cNvPr>
              <p:cNvSpPr txBox="1"/>
              <p:nvPr/>
            </p:nvSpPr>
            <p:spPr>
              <a:xfrm>
                <a:off x="10569374" y="5523154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3" name="TextBox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E42EA2-1135-4BA8-96B2-72D5BFA0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374" y="5523154"/>
                <a:ext cx="216020" cy="138499"/>
              </a:xfrm>
              <a:prstGeom prst="rect">
                <a:avLst/>
              </a:prstGeom>
              <a:blipFill rotWithShape="1">
                <a:blip r:embed="rId4"/>
                <a:stretch>
                  <a:fillRect l="-17143" r="-14286" b="-130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89">
                <a:extLst>
                  <a:ext uri="{FF2B5EF4-FFF2-40B4-BE49-F238E27FC236}">
                    <a16:creationId xmlns:a16="http://schemas.microsoft.com/office/drawing/2014/main" xmlns="" id="{A205D699-D72F-4EFD-AE90-E8D8BE18BA3A}"/>
                  </a:ext>
                </a:extLst>
              </p:cNvPr>
              <p:cNvSpPr txBox="1"/>
              <p:nvPr/>
            </p:nvSpPr>
            <p:spPr>
              <a:xfrm>
                <a:off x="11700857" y="6245417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4" name="TextBox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05D699-D72F-4EFD-AE90-E8D8BE18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857" y="6245417"/>
                <a:ext cx="280140" cy="138499"/>
              </a:xfrm>
              <a:prstGeom prst="rect">
                <a:avLst/>
              </a:prstGeom>
              <a:blipFill rotWithShape="1">
                <a:blip r:embed="rId5"/>
                <a:stretch>
                  <a:fillRect l="-8696" r="-13043" b="-90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7193952" y="4657297"/>
            <a:ext cx="134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9650014" y="5074737"/>
            <a:ext cx="845129" cy="6502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10495143" y="5724961"/>
            <a:ext cx="219247" cy="8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8544967" y="4657297"/>
            <a:ext cx="1105049" cy="416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10714390" y="5807638"/>
            <a:ext cx="904770" cy="696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6D87DE5-F96D-4E8E-97CF-ADC920A25DA1}"/>
                  </a:ext>
                </a:extLst>
              </p:cNvPr>
              <p:cNvSpPr txBox="1"/>
              <p:nvPr/>
            </p:nvSpPr>
            <p:spPr>
              <a:xfrm>
                <a:off x="3609024" y="1431293"/>
                <a:ext cx="17314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87DE5-F96D-4E8E-97CF-ADC920A2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24" y="1431293"/>
                <a:ext cx="173143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704" b="-3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317727" y="2780616"/>
                <a:ext cx="2140971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7" y="2780616"/>
                <a:ext cx="2140971" cy="476797"/>
              </a:xfrm>
              <a:prstGeom prst="rect">
                <a:avLst/>
              </a:prstGeom>
              <a:blipFill rotWithShape="1">
                <a:blip r:embed="rId10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7511394" y="120580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394" y="120580"/>
                <a:ext cx="4040080" cy="383054"/>
              </a:xfrm>
              <a:prstGeom prst="rect">
                <a:avLst/>
              </a:prstGeom>
              <a:blipFill rotWithShape="1">
                <a:blip r:embed="rId11"/>
                <a:stretch>
                  <a:fillRect t="-26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669CC8-4F5C-4DB7-8186-9CCD83ADA0B0}"/>
              </a:ext>
            </a:extLst>
          </p:cNvPr>
          <p:cNvSpPr/>
          <p:nvPr/>
        </p:nvSpPr>
        <p:spPr>
          <a:xfrm>
            <a:off x="2698883" y="1649280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67BA11F-EABE-4721-ABCB-F572FD0F886D}"/>
                  </a:ext>
                </a:extLst>
              </p:cNvPr>
              <p:cNvSpPr/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279672" y="1616739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2" y="1616739"/>
                <a:ext cx="1468543" cy="469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7844ADF4-B22F-4F46-B800-DD0BE271C086}"/>
                  </a:ext>
                </a:extLst>
              </p:cNvPr>
              <p:cNvSpPr/>
              <p:nvPr/>
            </p:nvSpPr>
            <p:spPr>
              <a:xfrm>
                <a:off x="2272611" y="2773996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44ADF4-B22F-4F46-B800-DD0BE271C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11" y="2773996"/>
                <a:ext cx="1514132" cy="625171"/>
              </a:xfrm>
              <a:prstGeom prst="rect">
                <a:avLst/>
              </a:prstGeom>
              <a:blipFill rotWithShape="1">
                <a:blip r:embed="rId14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38A1574-3A6C-4636-8278-8A82FAD75C86}"/>
                  </a:ext>
                </a:extLst>
              </p:cNvPr>
              <p:cNvSpPr/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𝑑𝑖𝑓𝑒𝑟𝑒𝑛𝑐𝑖𝑎𝑙</m:t>
                      </m:r>
                      <m:r>
                        <a:rPr lang="es-CR" sz="1200" b="0" i="1" smtClean="0">
                          <a:latin typeface="Cambria Math"/>
                        </a:rPr>
                        <m:t> (</m:t>
                      </m:r>
                      <m:r>
                        <a:rPr lang="es-CR" sz="1200" b="0" i="1" smtClean="0">
                          <a:latin typeface="Cambria Math"/>
                        </a:rPr>
                        <m:t>𝐺𝑎𝑛𝑎𝑛𝑐𝑖𝑎</m:t>
                      </m:r>
                      <m:func>
                        <m:func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2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𝑛𝑖𝑛𝑔𝑢𝑛𝑎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𝑟𝑒𝑎𝑙𝑖𝑚𝑒𝑛𝑡𝑎𝑐𝑖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ó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8A1574-3A6C-4636-8278-8A82FAD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66BEDF8C-8132-475A-B9F7-D458CFE798D6}"/>
                  </a:ext>
                </a:extLst>
              </p:cNvPr>
              <p:cNvSpPr/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6BEDF8C-8132-475A-B9F7-D458CFE79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A8201992-79AC-49DA-996C-0CC862CD41D6}"/>
                  </a:ext>
                </a:extLst>
              </p:cNvPr>
              <p:cNvSpPr/>
              <p:nvPr/>
            </p:nvSpPr>
            <p:spPr>
              <a:xfrm>
                <a:off x="526255" y="6226749"/>
                <a:ext cx="31933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𝑂𝐿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201992-79AC-49DA-996C-0CC862CD4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5" y="6226749"/>
                <a:ext cx="3193375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E23FFE51-90C5-4AFC-A9CE-47D0B44AD5A6}"/>
                  </a:ext>
                </a:extLst>
              </p:cNvPr>
              <p:cNvSpPr/>
              <p:nvPr/>
            </p:nvSpPr>
            <p:spPr>
              <a:xfrm>
                <a:off x="502950" y="5759991"/>
                <a:ext cx="4047070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𝐼𝑑𝑒𝑎𝑙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23FFE51-90C5-4AFC-A9CE-47D0B44AD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0" y="5759991"/>
                <a:ext cx="4047070" cy="4380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9EACB531-846C-4830-BEF6-F17F2F571CA2}"/>
                  </a:ext>
                </a:extLst>
              </p:cNvPr>
              <p:cNvSpPr/>
              <p:nvPr/>
            </p:nvSpPr>
            <p:spPr>
              <a:xfrm>
                <a:off x="512631" y="3844580"/>
                <a:ext cx="11127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ACB531-846C-4830-BEF6-F17F2F571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1" y="3844580"/>
                <a:ext cx="1112741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496123AD-866A-467F-A850-39AA9D2BA45E}"/>
              </a:ext>
            </a:extLst>
          </p:cNvPr>
          <p:cNvCxnSpPr>
            <a:cxnSpLocks/>
            <a:stCxn id="16" idx="2"/>
            <a:endCxn id="62" idx="1"/>
          </p:cNvCxnSpPr>
          <p:nvPr/>
        </p:nvCxnSpPr>
        <p:spPr>
          <a:xfrm rot="16200000" flipH="1">
            <a:off x="1588019" y="3602561"/>
            <a:ext cx="305404" cy="13434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1B93F874-B90C-46C8-92F5-1A2FD3ADC4D9}"/>
                  </a:ext>
                </a:extLst>
              </p:cNvPr>
              <p:cNvSpPr txBox="1"/>
              <p:nvPr/>
            </p:nvSpPr>
            <p:spPr>
              <a:xfrm>
                <a:off x="2412441" y="4065762"/>
                <a:ext cx="3146952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La </a:t>
                </a:r>
                <a:r>
                  <a:rPr lang="en-US" sz="1200" dirty="0" err="1"/>
                  <a:t>ganancia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lazo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abierto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disminuye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cuando</a:t>
                </a:r>
                <a:r>
                  <a:rPr lang="en-US" sz="1200" dirty="0"/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en-US" sz="1200" dirty="0" err="1"/>
                  <a:t>Aumenta</a:t>
                </a:r>
                <a:r>
                  <a:rPr lang="en-US" sz="1200" dirty="0"/>
                  <a:t> la </a:t>
                </a:r>
                <a:r>
                  <a:rPr lang="en-US" sz="1200" dirty="0" err="1"/>
                  <a:t>frecuencia</a:t>
                </a: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 err="1"/>
                  <a:t>Aumenta</a:t>
                </a:r>
                <a:r>
                  <a:rPr lang="en-US" sz="1200" dirty="0"/>
                  <a:t> la </a:t>
                </a:r>
                <a:r>
                  <a:rPr lang="en-US" sz="1200" dirty="0" err="1"/>
                  <a:t>ganancia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lazo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cerrado</a:t>
                </a:r>
                <a:r>
                  <a:rPr lang="en-US" sz="1200" dirty="0"/>
                  <a:t> ideal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93F874-B90C-46C8-92F5-1A2FD3AD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41" y="4065762"/>
                <a:ext cx="3146952" cy="722442"/>
              </a:xfrm>
              <a:prstGeom prst="rect">
                <a:avLst/>
              </a:prstGeom>
              <a:blipFill>
                <a:blip r:embed="rId20"/>
                <a:stretch>
                  <a:fillRect l="-194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xmlns="" id="{266C1E48-B11D-4BBA-9473-2537B459AE58}"/>
              </a:ext>
            </a:extLst>
          </p:cNvPr>
          <p:cNvSpPr/>
          <p:nvPr/>
        </p:nvSpPr>
        <p:spPr>
          <a:xfrm>
            <a:off x="2888808" y="2941266"/>
            <a:ext cx="899181" cy="601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7CFBA9B-6B36-4969-B570-A1D848770FB8}"/>
              </a:ext>
            </a:extLst>
          </p:cNvPr>
          <p:cNvSpPr txBox="1"/>
          <p:nvPr/>
        </p:nvSpPr>
        <p:spPr>
          <a:xfrm>
            <a:off x="4033435" y="2531184"/>
            <a:ext cx="158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Introduce error en el valor ideal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CE9AF6CB-0982-410B-9B58-3FB0D99371DB}"/>
              </a:ext>
            </a:extLst>
          </p:cNvPr>
          <p:cNvCxnSpPr>
            <a:cxnSpLocks/>
            <a:endCxn id="69" idx="6"/>
          </p:cNvCxnSpPr>
          <p:nvPr/>
        </p:nvCxnSpPr>
        <p:spPr>
          <a:xfrm flipH="1">
            <a:off x="3787989" y="2941266"/>
            <a:ext cx="347555" cy="30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082081" y="795665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F45CF5C4-BDAC-45C3-8D71-737BA530B523}"/>
                  </a:ext>
                </a:extLst>
              </p:cNvPr>
              <p:cNvSpPr/>
              <p:nvPr/>
            </p:nvSpPr>
            <p:spPr>
              <a:xfrm>
                <a:off x="130548" y="2493687"/>
                <a:ext cx="18783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45CF5C4-BDAC-45C3-8D71-737BA530B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8" y="2493687"/>
                <a:ext cx="187839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51 CuadroTexto"/>
              <p:cNvSpPr txBox="1"/>
              <p:nvPr/>
            </p:nvSpPr>
            <p:spPr>
              <a:xfrm>
                <a:off x="3858989" y="312107"/>
                <a:ext cx="2737185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>
                    <a:solidFill>
                      <a:prstClr val="black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ea</m:t>
                    </m:r>
                    <m:r>
                      <a:rPr lang="es-CR" sz="1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den>
                    </m:f>
                    <m:r>
                      <a:rPr lang="es-CR" sz="1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=10  </m:t>
                    </m:r>
                  </m:oMath>
                </a14:m>
                <a:endParaRPr lang="es-CR" sz="1400" b="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=?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𝑠𝑖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=10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2" name="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89" y="312107"/>
                <a:ext cx="2737185" cy="611962"/>
              </a:xfrm>
              <a:prstGeom prst="rect">
                <a:avLst/>
              </a:prstGeom>
              <a:blipFill rotWithShape="1">
                <a:blip r:embed="rId2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2" grpId="0"/>
      <p:bldP spid="69" grpId="0" animBg="1"/>
      <p:bldP spid="70" grpId="0"/>
      <p:bldP spid="93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87" y="685795"/>
            <a:ext cx="5265363" cy="614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4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669CC8-4F5C-4DB7-8186-9CCD83ADA0B0}"/>
              </a:ext>
            </a:extLst>
          </p:cNvPr>
          <p:cNvSpPr/>
          <p:nvPr/>
        </p:nvSpPr>
        <p:spPr>
          <a:xfrm>
            <a:off x="2698883" y="1649280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67BA11F-EABE-4721-ABCB-F572FD0F886D}"/>
                  </a:ext>
                </a:extLst>
              </p:cNvPr>
              <p:cNvSpPr/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279672" y="1616739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2" y="1616739"/>
                <a:ext cx="1468543" cy="469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7844ADF4-B22F-4F46-B800-DD0BE271C086}"/>
                  </a:ext>
                </a:extLst>
              </p:cNvPr>
              <p:cNvSpPr/>
              <p:nvPr/>
            </p:nvSpPr>
            <p:spPr>
              <a:xfrm>
                <a:off x="3792954" y="1192900"/>
                <a:ext cx="186365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44ADF4-B22F-4F46-B800-DD0BE271C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54" y="1192900"/>
                <a:ext cx="1863652" cy="625171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38A1574-3A6C-4636-8278-8A82FAD75C86}"/>
                  </a:ext>
                </a:extLst>
              </p:cNvPr>
              <p:cNvSpPr/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𝑑𝑖𝑓𝑒𝑟𝑒𝑛𝑐𝑖𝑎𝑙</m:t>
                      </m:r>
                      <m:r>
                        <a:rPr lang="es-CR" sz="1200" b="0" i="1" smtClean="0">
                          <a:latin typeface="Cambria Math"/>
                        </a:rPr>
                        <m:t> (</m:t>
                      </m:r>
                      <m:r>
                        <a:rPr lang="es-CR" sz="1200" b="0" i="1" smtClean="0">
                          <a:latin typeface="Cambria Math"/>
                        </a:rPr>
                        <m:t>𝐺𝑎𝑛𝑎𝑛𝑐𝑖𝑎</m:t>
                      </m:r>
                      <m:func>
                        <m:func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2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𝑛𝑖𝑛𝑔𝑢𝑛𝑎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𝑟𝑒𝑎𝑙𝑖𝑚𝑒𝑛𝑡𝑎𝑐𝑖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ó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8A1574-3A6C-4636-8278-8A82FAD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66BEDF8C-8132-475A-B9F7-D458CFE798D6}"/>
                  </a:ext>
                </a:extLst>
              </p:cNvPr>
              <p:cNvSpPr/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6BEDF8C-8132-475A-B9F7-D458CFE79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A8201992-79AC-49DA-996C-0CC862CD41D6}"/>
                  </a:ext>
                </a:extLst>
              </p:cNvPr>
              <p:cNvSpPr/>
              <p:nvPr/>
            </p:nvSpPr>
            <p:spPr>
              <a:xfrm>
                <a:off x="521779" y="5833163"/>
                <a:ext cx="31933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𝑂𝐿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201992-79AC-49DA-996C-0CC862CD4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833163"/>
                <a:ext cx="319337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E23FFE51-90C5-4AFC-A9CE-47D0B44AD5A6}"/>
                  </a:ext>
                </a:extLst>
              </p:cNvPr>
              <p:cNvSpPr/>
              <p:nvPr/>
            </p:nvSpPr>
            <p:spPr>
              <a:xfrm>
                <a:off x="512631" y="6110162"/>
                <a:ext cx="4047070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𝐼𝑑𝑒𝑎𝑙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23FFE51-90C5-4AFC-A9CE-47D0B44AD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1" y="6110162"/>
                <a:ext cx="4047070" cy="4380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082081" y="795665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xmlns="" id="{5F9F82F0-DACD-43D5-B4AE-8ED72D3E5851}"/>
                  </a:ext>
                </a:extLst>
              </p:cNvPr>
              <p:cNvSpPr/>
              <p:nvPr/>
            </p:nvSpPr>
            <p:spPr>
              <a:xfrm>
                <a:off x="11076495" y="2987129"/>
                <a:ext cx="9316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≈19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Rectangle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9F82F0-DACD-43D5-B4AE-8ED72D3E5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495" y="2987129"/>
                <a:ext cx="931602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xmlns="" id="{0FEA839D-6E15-4F0D-8112-6D06FC1C396C}"/>
                  </a:ext>
                </a:extLst>
              </p:cNvPr>
              <p:cNvSpPr/>
              <p:nvPr/>
            </p:nvSpPr>
            <p:spPr>
              <a:xfrm>
                <a:off x="8053926" y="2987129"/>
                <a:ext cx="120674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=25.75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Rectangle 6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EA839D-6E15-4F0D-8112-6D06FC1C3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26" y="2987129"/>
                <a:ext cx="1206741" cy="2616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76">
                <a:extLst>
                  <a:ext uri="{FF2B5EF4-FFF2-40B4-BE49-F238E27FC236}">
                    <a16:creationId xmlns:a16="http://schemas.microsoft.com/office/drawing/2014/main" xmlns="" id="{AB17BB58-E736-441F-83F5-6F4D3343BA70}"/>
                  </a:ext>
                </a:extLst>
              </p:cNvPr>
              <p:cNvSpPr/>
              <p:nvPr/>
            </p:nvSpPr>
            <p:spPr>
              <a:xfrm>
                <a:off x="10721370" y="6215210"/>
                <a:ext cx="61106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−180°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9" name="Rectangle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B17BB58-E736-441F-83F5-6F4D3343B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370" y="6215210"/>
                <a:ext cx="611065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56">
            <a:extLst>
              <a:ext uri="{FF2B5EF4-FFF2-40B4-BE49-F238E27FC236}">
                <a16:creationId xmlns:a16="http://schemas.microsoft.com/office/drawing/2014/main" xmlns="" id="{1AB3358C-A8AB-4399-9A02-1176BC0A0BDB}"/>
              </a:ext>
            </a:extLst>
          </p:cNvPr>
          <p:cNvCxnSpPr>
            <a:cxnSpLocks/>
          </p:cNvCxnSpPr>
          <p:nvPr/>
        </p:nvCxnSpPr>
        <p:spPr>
          <a:xfrm flipV="1">
            <a:off x="11157565" y="3252083"/>
            <a:ext cx="0" cy="2963127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9">
            <a:extLst>
              <a:ext uri="{FF2B5EF4-FFF2-40B4-BE49-F238E27FC236}">
                <a16:creationId xmlns:a16="http://schemas.microsoft.com/office/drawing/2014/main" xmlns="" id="{0D5B2B3C-8132-4E42-9341-9DE713819AD1}"/>
              </a:ext>
            </a:extLst>
          </p:cNvPr>
          <p:cNvCxnSpPr>
            <a:cxnSpLocks/>
          </p:cNvCxnSpPr>
          <p:nvPr/>
        </p:nvCxnSpPr>
        <p:spPr>
          <a:xfrm flipH="1">
            <a:off x="7188574" y="3253324"/>
            <a:ext cx="3968991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2">
            <a:extLst>
              <a:ext uri="{FF2B5EF4-FFF2-40B4-BE49-F238E27FC236}">
                <a16:creationId xmlns:a16="http://schemas.microsoft.com/office/drawing/2014/main" xmlns="" id="{6945C206-7A07-4A15-930A-66C92E1047B6}"/>
              </a:ext>
            </a:extLst>
          </p:cNvPr>
          <p:cNvCxnSpPr/>
          <p:nvPr/>
        </p:nvCxnSpPr>
        <p:spPr>
          <a:xfrm>
            <a:off x="7188574" y="6215210"/>
            <a:ext cx="42912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44767" y="3609720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1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7" y="3609720"/>
                <a:ext cx="840679" cy="4103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290475" y="3120400"/>
                <a:ext cx="3979038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5" y="3120400"/>
                <a:ext cx="3979038" cy="4380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341915" y="2594325"/>
                <a:ext cx="34376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Rectangle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5" y="2594325"/>
                <a:ext cx="3437672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200707" y="4187663"/>
                <a:ext cx="40237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" y="4187663"/>
                <a:ext cx="4023794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7">
                <a:extLst>
                  <a:ext uri="{FF2B5EF4-FFF2-40B4-BE49-F238E27FC236}">
                    <a16:creationId xmlns:a16="http://schemas.microsoft.com/office/drawing/2014/main" xmlns="" id="{1F75DA17-0D3C-4719-ABDE-D581CDABAF54}"/>
                  </a:ext>
                </a:extLst>
              </p:cNvPr>
              <p:cNvSpPr txBox="1"/>
              <p:nvPr/>
            </p:nvSpPr>
            <p:spPr>
              <a:xfrm>
                <a:off x="9307027" y="970630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5" name="TextBox 8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F75DA17-0D3C-4719-ABDE-D581CDAB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027" y="970630"/>
                <a:ext cx="327269" cy="138499"/>
              </a:xfrm>
              <a:prstGeom prst="rect">
                <a:avLst/>
              </a:prstGeom>
              <a:blipFill rotWithShape="1">
                <a:blip r:embed="rId25"/>
                <a:stretch>
                  <a:fillRect l="-9434" r="-11321" b="-86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88">
                <a:extLst>
                  <a:ext uri="{FF2B5EF4-FFF2-40B4-BE49-F238E27FC236}">
                    <a16:creationId xmlns:a16="http://schemas.microsoft.com/office/drawing/2014/main" xmlns="" id="{19E42EA2-1135-4BA8-96B2-72D5BFA02B8A}"/>
                  </a:ext>
                </a:extLst>
              </p:cNvPr>
              <p:cNvSpPr txBox="1"/>
              <p:nvPr/>
            </p:nvSpPr>
            <p:spPr>
              <a:xfrm>
                <a:off x="10505350" y="1954601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6" name="TextBox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E42EA2-1135-4BA8-96B2-72D5BFA0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350" y="1954601"/>
                <a:ext cx="216020" cy="138499"/>
              </a:xfrm>
              <a:prstGeom prst="rect">
                <a:avLst/>
              </a:prstGeom>
              <a:blipFill rotWithShape="1">
                <a:blip r:embed="rId26"/>
                <a:stretch>
                  <a:fillRect l="-13889" r="-13889" b="-1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xmlns="" id="{A205D699-D72F-4EFD-AE90-E8D8BE18BA3A}"/>
                  </a:ext>
                </a:extLst>
              </p:cNvPr>
              <p:cNvSpPr txBox="1"/>
              <p:nvPr/>
            </p:nvSpPr>
            <p:spPr>
              <a:xfrm>
                <a:off x="11665480" y="4093614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0" name="TextBox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05D699-D72F-4EFD-AE90-E8D8BE18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480" y="4093614"/>
                <a:ext cx="280140" cy="138499"/>
              </a:xfrm>
              <a:prstGeom prst="rect">
                <a:avLst/>
              </a:prstGeom>
              <a:blipFill rotWithShape="1">
                <a:blip r:embed="rId27"/>
                <a:stretch>
                  <a:fillRect l="-10870" r="-10870" b="-90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90">
                <a:extLst>
                  <a:ext uri="{FF2B5EF4-FFF2-40B4-BE49-F238E27FC236}">
                    <a16:creationId xmlns:a16="http://schemas.microsoft.com/office/drawing/2014/main" xmlns="" id="{690398F3-DE7B-4149-A674-1451FC1EFA52}"/>
                  </a:ext>
                </a:extLst>
              </p:cNvPr>
              <p:cNvSpPr txBox="1"/>
              <p:nvPr/>
            </p:nvSpPr>
            <p:spPr>
              <a:xfrm>
                <a:off x="11626527" y="4618470"/>
                <a:ext cx="35804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R" sz="900" b="0" i="1" smtClean="0">
                          <a:latin typeface="Cambria Math"/>
                        </a:rPr>
                        <m:t>𝐾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2" name="TextBox 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0398F3-DE7B-4149-A674-1451FC1E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527" y="4618470"/>
                <a:ext cx="358047" cy="138499"/>
              </a:xfrm>
              <a:prstGeom prst="rect">
                <a:avLst/>
              </a:prstGeom>
              <a:blipFill rotWithShape="1">
                <a:blip r:embed="rId28"/>
                <a:stretch>
                  <a:fillRect l="-10169" r="-8475" b="-3636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F516F56-C0C8-4146-B257-4E81B9B91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27253"/>
              </p:ext>
            </p:extLst>
          </p:nvPr>
        </p:nvGraphicFramePr>
        <p:xfrm>
          <a:off x="250959" y="2601454"/>
          <a:ext cx="35052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114035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13990023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465025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8831213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5662588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 (MHz)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Ad dB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BAd</a:t>
                      </a:r>
                      <a:r>
                        <a:rPr lang="en-US" sz="1050" u="none" strike="noStrike" dirty="0">
                          <a:effectLst/>
                        </a:rPr>
                        <a:t>  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Av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402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73.52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-19.66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47.77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9029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-48.68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7638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68.16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-65.16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22224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62.98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-85.43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37.22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1543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52.59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-117.71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963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46.49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-135.65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13735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-159.85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28.45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537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33.51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-165.68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7.76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07488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30.96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-170.43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5.21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32.35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55496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29.80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-172.51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4.05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34.00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320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27.67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-176.25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1.92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39.44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7059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-177.94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45.10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989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-179.54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67.61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623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-181.05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44.89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3950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-182.49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-1.75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38.56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3028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22.39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-185.18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-3.37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32.02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412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20.89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-187.66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-4.86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80585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17.56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-193.16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-8.19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21.62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779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-209.48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-18.04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3238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-220.67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-25.09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1.03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8763089"/>
                  </a:ext>
                </a:extLst>
              </a:tr>
            </a:tbl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6793287" y="183094"/>
            <a:ext cx="5122487" cy="6536933"/>
            <a:chOff x="6793287" y="183094"/>
            <a:chExt cx="5122487" cy="653693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287" y="714375"/>
              <a:ext cx="5122487" cy="6005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1AB3358C-A8AB-4399-9A02-1176BC0A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7678" y="2398776"/>
              <a:ext cx="0" cy="375208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D5B2B3C-8132-4E42-9341-9DE71381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569" y="3148236"/>
              <a:ext cx="3799109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5F9F82F0-DACD-43D5-B4AE-8ED72D3E5851}"/>
                    </a:ext>
                  </a:extLst>
                </p:cNvPr>
                <p:cNvSpPr/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≈19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F9F82F0-DACD-43D5-B4AE-8ED72D3E5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xmlns="" id="{0FEA839D-6E15-4F0D-8112-6D06FC1C396C}"/>
                    </a:ext>
                  </a:extLst>
                </p:cNvPr>
                <p:cNvSpPr/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FEA839D-6E15-4F0D-8112-6D06FC1C3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1D92FDBB-028B-48C4-90A8-2236AC88F580}"/>
                    </a:ext>
                  </a:extLst>
                </p:cNvPr>
                <p:cNvSpPr txBox="1"/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D92FDBB-028B-48C4-90A8-2236AC88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34" r="-1132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id="{3DFB8BBB-BDA4-4EF5-BE5D-726F7AF8EB13}"/>
                    </a:ext>
                  </a:extLst>
                </p:cNvPr>
                <p:cNvSpPr txBox="1"/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DFB8BBB-BDA4-4EF5-BE5D-726F7AF8E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7143" r="-14286" b="-130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ECCD1820-1228-4C43-A7E9-356DF9DC7569}"/>
                    </a:ext>
                  </a:extLst>
                </p:cNvPr>
                <p:cNvSpPr txBox="1"/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CCD1820-1228-4C43-A7E9-356DF9DC7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xmlns="" id="{AB17BB58-E736-441F-83F5-6F4D3343BA70}"/>
                    </a:ext>
                  </a:extLst>
                </p:cNvPr>
                <p:cNvSpPr/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17BB58-E736-441F-83F5-6F4D3343B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B1CBE1D9-A2A9-4781-BCD0-3823325F9829}"/>
                    </a:ext>
                  </a:extLst>
                </p:cNvPr>
                <p:cNvSpPr txBox="1"/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1CBE1D9-A2A9-4781-BCD0-3823325F9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r="-8065" b="-3478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6945C206-7A07-4A15-930A-66C92E1047B6}"/>
                </a:ext>
              </a:extLst>
            </p:cNvPr>
            <p:cNvCxnSpPr/>
            <p:nvPr/>
          </p:nvCxnSpPr>
          <p:spPr>
            <a:xfrm>
              <a:off x="7204696" y="6150864"/>
              <a:ext cx="431583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1C8F89F-6743-45B3-BE7A-DD8166C77555}"/>
                </a:ext>
              </a:extLst>
            </p:cNvPr>
            <p:cNvCxnSpPr/>
            <p:nvPr/>
          </p:nvCxnSpPr>
          <p:spPr>
            <a:xfrm>
              <a:off x="9527880" y="3674040"/>
              <a:ext cx="1489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7BEA9E8E-ACF0-4E01-8AB1-D9C51BB39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5442" y="3646522"/>
              <a:ext cx="1142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7F63D95-CAFD-41AD-A45B-3AEE4A32BBBA}"/>
                </a:ext>
              </a:extLst>
            </p:cNvPr>
            <p:cNvSpPr txBox="1"/>
            <p:nvPr/>
          </p:nvSpPr>
          <p:spPr>
            <a:xfrm>
              <a:off x="8422495" y="3575682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28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CuadroTexto"/>
              <p:cNvSpPr txBox="1"/>
              <p:nvPr/>
            </p:nvSpPr>
            <p:spPr>
              <a:xfrm>
                <a:off x="2740044" y="2733854"/>
                <a:ext cx="2525756" cy="780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1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1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func>
                                <m:func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CR" sz="110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s-CR" sz="1100" b="0" i="1" smtClean="0">
                                  <a:latin typeface="Cambria Math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𝑗𝑓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func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1400" dirty="0"/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34" name="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44" y="2733854"/>
                <a:ext cx="2525756" cy="78079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uadroTexto"/>
          <p:cNvSpPr txBox="1"/>
          <p:nvPr/>
        </p:nvSpPr>
        <p:spPr>
          <a:xfrm>
            <a:off x="314551" y="2816473"/>
            <a:ext cx="237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La inestabilidad se da cuando:</a:t>
            </a:r>
            <a:endParaRPr lang="es-CR" sz="1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14549" y="4009811"/>
            <a:ext cx="5622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R" sz="1200" dirty="0" smtClean="0"/>
              <a:t>La salida se satura y permanece con el valor de la fuente de alimentación (</a:t>
            </a:r>
            <a:r>
              <a:rPr lang="es-CR" sz="1200" dirty="0" err="1" smtClean="0"/>
              <a:t>lockup</a:t>
            </a:r>
            <a:r>
              <a:rPr lang="es-C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s-CR" sz="1200" dirty="0" smtClean="0"/>
              <a:t>El circuito podría entrar en una oscilación espontánea por diferentes causas: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R" sz="1200" dirty="0" smtClean="0"/>
              <a:t>Ruido</a:t>
            </a:r>
            <a:endParaRPr lang="es-CR" sz="1200" dirty="0"/>
          </a:p>
          <a:p>
            <a:pPr marL="685800" lvl="1" indent="-228600">
              <a:buFont typeface="+mj-lt"/>
              <a:buAutoNum type="alphaLcPeriod"/>
            </a:pPr>
            <a:r>
              <a:rPr lang="es-CR" sz="1200" dirty="0" smtClean="0"/>
              <a:t>Almacenamiento de cargas que hacen que una vez que llega a saturación, la salida cambie y se dirija al voltaje de saturación contrario.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R" sz="1200" dirty="0" smtClean="0"/>
              <a:t>Uso de elementos con reactancias y no puramente resistivos en la ganancia de lazo cerrado.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R" sz="1200" dirty="0" smtClean="0"/>
              <a:t>Variaciones en la fuente de alimentación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R" sz="1200" dirty="0" smtClean="0"/>
              <a:t>Envejecimiento de los transistores dentro del </a:t>
            </a:r>
            <a:r>
              <a:rPr lang="es-CR" sz="1200" dirty="0" err="1" smtClean="0"/>
              <a:t>amp</a:t>
            </a:r>
            <a:r>
              <a:rPr lang="es-CR" sz="1200" dirty="0" smtClean="0"/>
              <a:t> </a:t>
            </a:r>
            <a:r>
              <a:rPr lang="es-CR" sz="1200" dirty="0" err="1" smtClean="0"/>
              <a:t>op</a:t>
            </a:r>
            <a:r>
              <a:rPr lang="es-CR" sz="1200" dirty="0" smtClean="0"/>
              <a:t>.</a:t>
            </a:r>
            <a:endParaRPr lang="es-CR" sz="1200" dirty="0"/>
          </a:p>
        </p:txBody>
      </p:sp>
      <p:grpSp>
        <p:nvGrpSpPr>
          <p:cNvPr id="36" name="35 Grupo"/>
          <p:cNvGrpSpPr/>
          <p:nvPr/>
        </p:nvGrpSpPr>
        <p:grpSpPr>
          <a:xfrm>
            <a:off x="6793287" y="183094"/>
            <a:ext cx="5122487" cy="6536933"/>
            <a:chOff x="6793287" y="183094"/>
            <a:chExt cx="5122487" cy="6536933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287" y="714375"/>
              <a:ext cx="5122487" cy="6005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56">
              <a:extLst>
                <a:ext uri="{FF2B5EF4-FFF2-40B4-BE49-F238E27FC236}">
                  <a16:creationId xmlns:a16="http://schemas.microsoft.com/office/drawing/2014/main" xmlns="" id="{1AB3358C-A8AB-4399-9A02-1176BC0A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7678" y="2398776"/>
              <a:ext cx="0" cy="375208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">
              <a:extLst>
                <a:ext uri="{FF2B5EF4-FFF2-40B4-BE49-F238E27FC236}">
                  <a16:creationId xmlns:a16="http://schemas.microsoft.com/office/drawing/2014/main" xmlns="" id="{0D5B2B3C-8132-4E42-9341-9DE71381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569" y="3148236"/>
              <a:ext cx="3799109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15">
                  <a:extLst>
                    <a:ext uri="{FF2B5EF4-FFF2-40B4-BE49-F238E27FC236}">
                      <a16:creationId xmlns:a16="http://schemas.microsoft.com/office/drawing/2014/main" xmlns="" id="{5F9F82F0-DACD-43D5-B4AE-8ED72D3E5851}"/>
                    </a:ext>
                  </a:extLst>
                </p:cNvPr>
                <p:cNvSpPr/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≈19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0" name="Rectangle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F9F82F0-DACD-43D5-B4AE-8ED72D3E5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xmlns="" id="{0FEA839D-6E15-4F0D-8112-6D06FC1C396C}"/>
                    </a:ext>
                  </a:extLst>
                </p:cNvPr>
                <p:cNvSpPr/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1" name="Rectangle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FEA839D-6E15-4F0D-8112-6D06FC1C3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64">
                  <a:extLst>
                    <a:ext uri="{FF2B5EF4-FFF2-40B4-BE49-F238E27FC236}">
                      <a16:creationId xmlns:a16="http://schemas.microsoft.com/office/drawing/2014/main" xmlns="" id="{1D92FDBB-028B-48C4-90A8-2236AC88F580}"/>
                    </a:ext>
                  </a:extLst>
                </p:cNvPr>
                <p:cNvSpPr txBox="1"/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2" name="TextBox 6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D92FDBB-028B-48C4-90A8-2236AC88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34" r="-1132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65">
                  <a:extLst>
                    <a:ext uri="{FF2B5EF4-FFF2-40B4-BE49-F238E27FC236}">
                      <a16:creationId xmlns:a16="http://schemas.microsoft.com/office/drawing/2014/main" xmlns="" id="{3DFB8BBB-BDA4-4EF5-BE5D-726F7AF8EB13}"/>
                    </a:ext>
                  </a:extLst>
                </p:cNvPr>
                <p:cNvSpPr txBox="1"/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3" name="TextBox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DFB8BBB-BDA4-4EF5-BE5D-726F7AF8E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7143" r="-14286" b="-130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67">
                  <a:extLst>
                    <a:ext uri="{FF2B5EF4-FFF2-40B4-BE49-F238E27FC236}">
                      <a16:creationId xmlns:a16="http://schemas.microsoft.com/office/drawing/2014/main" xmlns="" id="{ECCD1820-1228-4C43-A7E9-356DF9DC7569}"/>
                    </a:ext>
                  </a:extLst>
                </p:cNvPr>
                <p:cNvSpPr txBox="1"/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4" name="TextBox 6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CCD1820-1228-4C43-A7E9-356DF9DC7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76">
                  <a:extLst>
                    <a:ext uri="{FF2B5EF4-FFF2-40B4-BE49-F238E27FC236}">
                      <a16:creationId xmlns:a16="http://schemas.microsoft.com/office/drawing/2014/main" xmlns="" id="{AB17BB58-E736-441F-83F5-6F4D3343BA70}"/>
                    </a:ext>
                  </a:extLst>
                </p:cNvPr>
                <p:cNvSpPr/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" name="Rectangle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17BB58-E736-441F-83F5-6F4D3343B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71">
                  <a:extLst>
                    <a:ext uri="{FF2B5EF4-FFF2-40B4-BE49-F238E27FC236}">
                      <a16:creationId xmlns:a16="http://schemas.microsoft.com/office/drawing/2014/main" xmlns="" id="{B1CBE1D9-A2A9-4781-BCD0-3823325F9829}"/>
                    </a:ext>
                  </a:extLst>
                </p:cNvPr>
                <p:cNvSpPr txBox="1"/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6" name="TextBox 7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1CBE1D9-A2A9-4781-BCD0-3823325F9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677" r="-8065" b="-3478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72">
              <a:extLst>
                <a:ext uri="{FF2B5EF4-FFF2-40B4-BE49-F238E27FC236}">
                  <a16:creationId xmlns:a16="http://schemas.microsoft.com/office/drawing/2014/main" xmlns="" id="{6945C206-7A07-4A15-930A-66C92E1047B6}"/>
                </a:ext>
              </a:extLst>
            </p:cNvPr>
            <p:cNvCxnSpPr/>
            <p:nvPr/>
          </p:nvCxnSpPr>
          <p:spPr>
            <a:xfrm>
              <a:off x="7204696" y="6150864"/>
              <a:ext cx="431583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24">
              <a:extLst>
                <a:ext uri="{FF2B5EF4-FFF2-40B4-BE49-F238E27FC236}">
                  <a16:creationId xmlns:a16="http://schemas.microsoft.com/office/drawing/2014/main" xmlns="" id="{51C8F89F-6743-45B3-BE7A-DD8166C77555}"/>
                </a:ext>
              </a:extLst>
            </p:cNvPr>
            <p:cNvCxnSpPr/>
            <p:nvPr/>
          </p:nvCxnSpPr>
          <p:spPr>
            <a:xfrm>
              <a:off x="9527880" y="3674040"/>
              <a:ext cx="1489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7">
              <a:extLst>
                <a:ext uri="{FF2B5EF4-FFF2-40B4-BE49-F238E27FC236}">
                  <a16:creationId xmlns:a16="http://schemas.microsoft.com/office/drawing/2014/main" xmlns="" id="{7BEA9E8E-ACF0-4E01-8AB1-D9C51BB39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5442" y="3646522"/>
              <a:ext cx="1142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xmlns="" id="{A7F63D95-CAFD-41AD-A45B-3AEE4A32BBBA}"/>
                </a:ext>
              </a:extLst>
            </p:cNvPr>
            <p:cNvSpPr txBox="1"/>
            <p:nvPr/>
          </p:nvSpPr>
          <p:spPr>
            <a:xfrm>
              <a:off x="8422495" y="3575682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6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2850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</a:t>
            </a:r>
            <a:r>
              <a:rPr lang="en-US" sz="1400" dirty="0" err="1"/>
              <a:t>Marginalmente</a:t>
            </a:r>
            <a:r>
              <a:rPr lang="en-US" sz="1400" dirty="0"/>
              <a:t> </a:t>
            </a:r>
            <a:r>
              <a:rPr lang="en-US" sz="1400" dirty="0" err="1"/>
              <a:t>Estable</a:t>
            </a:r>
            <a:endParaRPr lang="en-US" sz="14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F516F56-C0C8-4146-B257-4E81B9B91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13937"/>
              </p:ext>
            </p:extLst>
          </p:nvPr>
        </p:nvGraphicFramePr>
        <p:xfrm>
          <a:off x="250959" y="2601454"/>
          <a:ext cx="35052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114035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13990023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465025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8831213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5662588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 (MHz)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Ad dB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BAd</a:t>
                      </a:r>
                      <a:r>
                        <a:rPr lang="en-US" sz="1050" u="none" strike="noStrike" dirty="0">
                          <a:effectLst/>
                        </a:rPr>
                        <a:t>  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Av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402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73.52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-19.66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47.77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9029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70.95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-48.68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7638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68.16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-65.16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22224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62.98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-85.43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37.22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1543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52.59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-117.71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963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46.49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-135.65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13735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-159.85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28.45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537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33.51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-165.68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7.76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07488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30.96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-170.43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5.21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32.35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55496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29.80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-172.51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4.05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34.00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320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27.67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-176.25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1.92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39.44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7059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-177.94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45.10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989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25.75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-179.54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67.61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623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24.85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-181.05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44.89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3950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-182.49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-1.75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38.56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3028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22.39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-185.18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-3.37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32.02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412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20.89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-187.66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-4.86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80585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17.56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-193.16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-8.19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21.62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779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-209.48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-18.04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8.69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3238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-220.67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-25.09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1.03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876308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E09EEAE-34D7-4262-A120-7EE49BA3B77E}"/>
              </a:ext>
            </a:extLst>
          </p:cNvPr>
          <p:cNvSpPr/>
          <p:nvPr/>
        </p:nvSpPr>
        <p:spPr>
          <a:xfrm>
            <a:off x="216176" y="2814933"/>
            <a:ext cx="3654075" cy="112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33 Grupo"/>
          <p:cNvGrpSpPr/>
          <p:nvPr/>
        </p:nvGrpSpPr>
        <p:grpSpPr>
          <a:xfrm>
            <a:off x="6793287" y="183094"/>
            <a:ext cx="5122487" cy="6536933"/>
            <a:chOff x="6793287" y="183094"/>
            <a:chExt cx="5122487" cy="6536933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287" y="714375"/>
              <a:ext cx="5122487" cy="6005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Straight Connector 56">
              <a:extLst>
                <a:ext uri="{FF2B5EF4-FFF2-40B4-BE49-F238E27FC236}">
                  <a16:creationId xmlns:a16="http://schemas.microsoft.com/office/drawing/2014/main" xmlns="" id="{1AB3358C-A8AB-4399-9A02-1176BC0A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7678" y="2398776"/>
              <a:ext cx="0" cy="375208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xmlns="" id="{0D5B2B3C-8132-4E42-9341-9DE71381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569" y="3148236"/>
              <a:ext cx="3799109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15">
                  <a:extLst>
                    <a:ext uri="{FF2B5EF4-FFF2-40B4-BE49-F238E27FC236}">
                      <a16:creationId xmlns:a16="http://schemas.microsoft.com/office/drawing/2014/main" xmlns="" id="{5F9F82F0-DACD-43D5-B4AE-8ED72D3E5851}"/>
                    </a:ext>
                  </a:extLst>
                </p:cNvPr>
                <p:cNvSpPr/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≈19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F9F82F0-DACD-43D5-B4AE-8ED72D3E5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xmlns="" id="{0FEA839D-6E15-4F0D-8112-6D06FC1C396C}"/>
                    </a:ext>
                  </a:extLst>
                </p:cNvPr>
                <p:cNvSpPr/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FEA839D-6E15-4F0D-8112-6D06FC1C3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64">
                  <a:extLst>
                    <a:ext uri="{FF2B5EF4-FFF2-40B4-BE49-F238E27FC236}">
                      <a16:creationId xmlns:a16="http://schemas.microsoft.com/office/drawing/2014/main" xmlns="" id="{1D92FDBB-028B-48C4-90A8-2236AC88F580}"/>
                    </a:ext>
                  </a:extLst>
                </p:cNvPr>
                <p:cNvSpPr txBox="1"/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6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D92FDBB-028B-48C4-90A8-2236AC88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576" y="970875"/>
                  <a:ext cx="327269" cy="138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34" r="-1132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65">
                  <a:extLst>
                    <a:ext uri="{FF2B5EF4-FFF2-40B4-BE49-F238E27FC236}">
                      <a16:creationId xmlns:a16="http://schemas.microsoft.com/office/drawing/2014/main" xmlns="" id="{3DFB8BBB-BDA4-4EF5-BE5D-726F7AF8EB13}"/>
                    </a:ext>
                  </a:extLst>
                </p:cNvPr>
                <p:cNvSpPr txBox="1"/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DFB8BBB-BDA4-4EF5-BE5D-726F7AF8E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777" y="2037910"/>
                  <a:ext cx="216020" cy="1384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7143" r="-14286" b="-130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67">
                  <a:extLst>
                    <a:ext uri="{FF2B5EF4-FFF2-40B4-BE49-F238E27FC236}">
                      <a16:creationId xmlns:a16="http://schemas.microsoft.com/office/drawing/2014/main" xmlns="" id="{ECCD1820-1228-4C43-A7E9-356DF9DC7569}"/>
                    </a:ext>
                  </a:extLst>
                </p:cNvPr>
                <p:cNvSpPr txBox="1"/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2" name="TextBox 6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CCD1820-1228-4C43-A7E9-356DF9DC7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76">
                  <a:extLst>
                    <a:ext uri="{FF2B5EF4-FFF2-40B4-BE49-F238E27FC236}">
                      <a16:creationId xmlns:a16="http://schemas.microsoft.com/office/drawing/2014/main" xmlns="" id="{AB17BB58-E736-441F-83F5-6F4D3343BA70}"/>
                    </a:ext>
                  </a:extLst>
                </p:cNvPr>
                <p:cNvSpPr/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Rectangle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17BB58-E736-441F-83F5-6F4D3343B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71">
                  <a:extLst>
                    <a:ext uri="{FF2B5EF4-FFF2-40B4-BE49-F238E27FC236}">
                      <a16:creationId xmlns:a16="http://schemas.microsoft.com/office/drawing/2014/main" xmlns="" id="{B1CBE1D9-A2A9-4781-BCD0-3823325F9829}"/>
                    </a:ext>
                  </a:extLst>
                </p:cNvPr>
                <p:cNvSpPr txBox="1"/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4" name="TextBox 7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1CBE1D9-A2A9-4781-BCD0-3823325F9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r="-8065" b="-3478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72">
              <a:extLst>
                <a:ext uri="{FF2B5EF4-FFF2-40B4-BE49-F238E27FC236}">
                  <a16:creationId xmlns:a16="http://schemas.microsoft.com/office/drawing/2014/main" xmlns="" id="{6945C206-7A07-4A15-930A-66C92E1047B6}"/>
                </a:ext>
              </a:extLst>
            </p:cNvPr>
            <p:cNvCxnSpPr/>
            <p:nvPr/>
          </p:nvCxnSpPr>
          <p:spPr>
            <a:xfrm>
              <a:off x="7165442" y="6130748"/>
              <a:ext cx="431583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24">
              <a:extLst>
                <a:ext uri="{FF2B5EF4-FFF2-40B4-BE49-F238E27FC236}">
                  <a16:creationId xmlns:a16="http://schemas.microsoft.com/office/drawing/2014/main" xmlns="" id="{51C8F89F-6743-45B3-BE7A-DD8166C77555}"/>
                </a:ext>
              </a:extLst>
            </p:cNvPr>
            <p:cNvCxnSpPr/>
            <p:nvPr/>
          </p:nvCxnSpPr>
          <p:spPr>
            <a:xfrm>
              <a:off x="9527880" y="3674040"/>
              <a:ext cx="1033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7">
              <a:extLst>
                <a:ext uri="{FF2B5EF4-FFF2-40B4-BE49-F238E27FC236}">
                  <a16:creationId xmlns:a16="http://schemas.microsoft.com/office/drawing/2014/main" xmlns="" id="{7BEA9E8E-ACF0-4E01-8AB1-D9C51BB39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5442" y="3646522"/>
              <a:ext cx="1142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xmlns="" id="{A7F63D95-CAFD-41AD-A45B-3AEE4A32BBBA}"/>
                </a:ext>
              </a:extLst>
            </p:cNvPr>
            <p:cNvSpPr txBox="1"/>
            <p:nvPr/>
          </p:nvSpPr>
          <p:spPr>
            <a:xfrm>
              <a:off x="8422495" y="3575682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52 Conector recto"/>
          <p:cNvCxnSpPr/>
          <p:nvPr/>
        </p:nvCxnSpPr>
        <p:spPr>
          <a:xfrm flipV="1">
            <a:off x="10561711" y="2398776"/>
            <a:ext cx="6139" cy="3731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6708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33" y="1679572"/>
                <a:ext cx="840679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31" y="918401"/>
                <a:ext cx="2249334" cy="62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343767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" y="1968661"/>
                <a:ext cx="393883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2850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</a:t>
            </a:r>
            <a:r>
              <a:rPr lang="en-US" sz="1400" dirty="0" err="1"/>
              <a:t>Marginalmente</a:t>
            </a:r>
            <a:r>
              <a:rPr lang="en-US" sz="1400" dirty="0"/>
              <a:t> </a:t>
            </a:r>
            <a:r>
              <a:rPr lang="en-US" sz="1400" dirty="0" err="1"/>
              <a:t>Estable</a:t>
            </a:r>
            <a:endParaRPr lang="en-US" sz="1400" dirty="0"/>
          </a:p>
        </p:txBody>
      </p:sp>
      <p:grpSp>
        <p:nvGrpSpPr>
          <p:cNvPr id="34" name="33 Grupo"/>
          <p:cNvGrpSpPr/>
          <p:nvPr/>
        </p:nvGrpSpPr>
        <p:grpSpPr>
          <a:xfrm>
            <a:off x="6793287" y="183094"/>
            <a:ext cx="5122487" cy="6536933"/>
            <a:chOff x="6793287" y="183094"/>
            <a:chExt cx="5122487" cy="6536933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287" y="714375"/>
              <a:ext cx="5122487" cy="6005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Straight Connector 56">
              <a:extLst>
                <a:ext uri="{FF2B5EF4-FFF2-40B4-BE49-F238E27FC236}">
                  <a16:creationId xmlns:a16="http://schemas.microsoft.com/office/drawing/2014/main" xmlns="" id="{1AB3358C-A8AB-4399-9A02-1176BC0A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9601" y="2410770"/>
              <a:ext cx="0" cy="375208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xmlns="" id="{0D5B2B3C-8132-4E42-9341-9DE71381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569" y="3148236"/>
              <a:ext cx="3799109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15">
                  <a:extLst>
                    <a:ext uri="{FF2B5EF4-FFF2-40B4-BE49-F238E27FC236}">
                      <a16:creationId xmlns:a16="http://schemas.microsoft.com/office/drawing/2014/main" xmlns="" id="{5F9F82F0-DACD-43D5-B4AE-8ED72D3E5851}"/>
                    </a:ext>
                  </a:extLst>
                </p:cNvPr>
                <p:cNvSpPr/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≈19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8" name="Rectangle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F9F82F0-DACD-43D5-B4AE-8ED72D3E5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999" y="3150677"/>
                  <a:ext cx="931602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xmlns="" id="{0FEA839D-6E15-4F0D-8112-6D06FC1C396C}"/>
                    </a:ext>
                  </a:extLst>
                </p:cNvPr>
                <p:cNvSpPr/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FEA839D-6E15-4F0D-8112-6D06FC1C3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63" y="2886626"/>
                  <a:ext cx="461921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64">
                  <a:extLst>
                    <a:ext uri="{FF2B5EF4-FFF2-40B4-BE49-F238E27FC236}">
                      <a16:creationId xmlns:a16="http://schemas.microsoft.com/office/drawing/2014/main" xmlns="" id="{1D92FDBB-028B-48C4-90A8-2236AC88F580}"/>
                    </a:ext>
                  </a:extLst>
                </p:cNvPr>
                <p:cNvSpPr txBox="1"/>
                <p:nvPr/>
              </p:nvSpPr>
              <p:spPr>
                <a:xfrm>
                  <a:off x="9354530" y="1043380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6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D92FDBB-028B-48C4-90A8-2236AC88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530" y="1043380"/>
                  <a:ext cx="327269" cy="138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34" r="-1132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65">
                  <a:extLst>
                    <a:ext uri="{FF2B5EF4-FFF2-40B4-BE49-F238E27FC236}">
                      <a16:creationId xmlns:a16="http://schemas.microsoft.com/office/drawing/2014/main" xmlns="" id="{3DFB8BBB-BDA4-4EF5-BE5D-726F7AF8EB13}"/>
                    </a:ext>
                  </a:extLst>
                </p:cNvPr>
                <p:cNvSpPr txBox="1"/>
                <p:nvPr/>
              </p:nvSpPr>
              <p:spPr>
                <a:xfrm>
                  <a:off x="10641191" y="227645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DFB8BBB-BDA4-4EF5-BE5D-726F7AF8E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1191" y="2276450"/>
                  <a:ext cx="216020" cy="1384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7143" r="-14286" b="-130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67">
                  <a:extLst>
                    <a:ext uri="{FF2B5EF4-FFF2-40B4-BE49-F238E27FC236}">
                      <a16:creationId xmlns:a16="http://schemas.microsoft.com/office/drawing/2014/main" xmlns="" id="{ECCD1820-1228-4C43-A7E9-356DF9DC7569}"/>
                    </a:ext>
                  </a:extLst>
                </p:cNvPr>
                <p:cNvSpPr txBox="1"/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2" name="TextBox 6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CCD1820-1228-4C43-A7E9-356DF9DC7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818" y="4132673"/>
                  <a:ext cx="280140" cy="1384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76">
                  <a:extLst>
                    <a:ext uri="{FF2B5EF4-FFF2-40B4-BE49-F238E27FC236}">
                      <a16:creationId xmlns:a16="http://schemas.microsoft.com/office/drawing/2014/main" xmlns="" id="{AB17BB58-E736-441F-83F5-6F4D3343BA70}"/>
                    </a:ext>
                  </a:extLst>
                </p:cNvPr>
                <p:cNvSpPr/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Rectangle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17BB58-E736-441F-83F5-6F4D3343B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669" y="6162858"/>
                  <a:ext cx="611065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71">
                  <a:extLst>
                    <a:ext uri="{FF2B5EF4-FFF2-40B4-BE49-F238E27FC236}">
                      <a16:creationId xmlns:a16="http://schemas.microsoft.com/office/drawing/2014/main" xmlns="" id="{B1CBE1D9-A2A9-4781-BCD0-3823325F9829}"/>
                    </a:ext>
                  </a:extLst>
                </p:cNvPr>
                <p:cNvSpPr txBox="1"/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4" name="TextBox 7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1CBE1D9-A2A9-4781-BCD0-3823325F9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192" y="4499962"/>
                  <a:ext cx="375680" cy="1384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r="-8065" b="-3478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72">
              <a:extLst>
                <a:ext uri="{FF2B5EF4-FFF2-40B4-BE49-F238E27FC236}">
                  <a16:creationId xmlns:a16="http://schemas.microsoft.com/office/drawing/2014/main" xmlns="" id="{6945C206-7A07-4A15-930A-66C92E1047B6}"/>
                </a:ext>
              </a:extLst>
            </p:cNvPr>
            <p:cNvCxnSpPr/>
            <p:nvPr/>
          </p:nvCxnSpPr>
          <p:spPr>
            <a:xfrm>
              <a:off x="7196610" y="6134571"/>
              <a:ext cx="431583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24">
              <a:extLst>
                <a:ext uri="{FF2B5EF4-FFF2-40B4-BE49-F238E27FC236}">
                  <a16:creationId xmlns:a16="http://schemas.microsoft.com/office/drawing/2014/main" xmlns="" id="{51C8F89F-6743-45B3-BE7A-DD8166C77555}"/>
                </a:ext>
              </a:extLst>
            </p:cNvPr>
            <p:cNvCxnSpPr/>
            <p:nvPr/>
          </p:nvCxnSpPr>
          <p:spPr>
            <a:xfrm>
              <a:off x="9527880" y="3674040"/>
              <a:ext cx="7448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7">
              <a:extLst>
                <a:ext uri="{FF2B5EF4-FFF2-40B4-BE49-F238E27FC236}">
                  <a16:creationId xmlns:a16="http://schemas.microsoft.com/office/drawing/2014/main" xmlns="" id="{7BEA9E8E-ACF0-4E01-8AB1-D9C51BB39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5442" y="3646522"/>
              <a:ext cx="1142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xmlns="" id="{A7F63D95-CAFD-41AD-A45B-3AEE4A32BBBA}"/>
                </a:ext>
              </a:extLst>
            </p:cNvPr>
            <p:cNvSpPr txBox="1"/>
            <p:nvPr/>
          </p:nvSpPr>
          <p:spPr>
            <a:xfrm>
              <a:off x="8422495" y="3575682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9" name="Picture 3">
            <a:extLst>
              <a:ext uri="{FF2B5EF4-FFF2-40B4-BE49-F238E27FC236}">
                <a16:creationId xmlns="" xmlns:a16="http://schemas.microsoft.com/office/drawing/2014/main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101" y="2527239"/>
            <a:ext cx="4609932" cy="2060732"/>
          </a:xfrm>
          <a:prstGeom prst="rect">
            <a:avLst/>
          </a:prstGeom>
        </p:spPr>
      </p:pic>
      <p:grpSp>
        <p:nvGrpSpPr>
          <p:cNvPr id="90" name="89 Grupo"/>
          <p:cNvGrpSpPr/>
          <p:nvPr/>
        </p:nvGrpSpPr>
        <p:grpSpPr>
          <a:xfrm>
            <a:off x="610929" y="4745340"/>
            <a:ext cx="3143141" cy="1806934"/>
            <a:chOff x="9396412" y="1285875"/>
            <a:chExt cx="2801537" cy="2036494"/>
          </a:xfrm>
        </p:grpSpPr>
        <p:pic>
          <p:nvPicPr>
            <p:cNvPr id="91" name="Picture 1">
              <a:extLst>
                <a:ext uri="{FF2B5EF4-FFF2-40B4-BE49-F238E27FC236}">
                  <a16:creationId xmlns="" xmlns:a16="http://schemas.microsoft.com/office/drawing/2014/main" id="{F3C28494-7E94-4055-885F-A48C9281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96412" y="1285875"/>
              <a:ext cx="2219325" cy="1885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6">
                  <a:extLst>
                    <a:ext uri="{FF2B5EF4-FFF2-40B4-BE49-F238E27FC236}">
                      <a16:creationId xmlns="" xmlns:a16="http://schemas.microsoft.com/office/drawing/2014/main" id="{28371A6E-D799-45CE-8B7E-1353720C69B5}"/>
                    </a:ext>
                  </a:extLst>
                </p:cNvPr>
                <p:cNvSpPr/>
                <p:nvPr/>
              </p:nvSpPr>
              <p:spPr>
                <a:xfrm>
                  <a:off x="10656279" y="3044867"/>
                  <a:ext cx="712214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1205 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371A6E-D799-45CE-8B7E-1353720C6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279" y="3044867"/>
                  <a:ext cx="545342" cy="2539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7">
                  <a:extLst>
                    <a:ext uri="{FF2B5EF4-FFF2-40B4-BE49-F238E27FC236}">
                      <a16:creationId xmlns="" xmlns:a16="http://schemas.microsoft.com/office/drawing/2014/main" id="{C87B9FD0-4B65-487A-96BE-E25B90C742E2}"/>
                    </a:ext>
                  </a:extLst>
                </p:cNvPr>
                <p:cNvSpPr/>
                <p:nvPr/>
              </p:nvSpPr>
              <p:spPr>
                <a:xfrm>
                  <a:off x="10060426" y="3044867"/>
                  <a:ext cx="673033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1195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7B9FD0-4B65-487A-96BE-E25B90C74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426" y="3044867"/>
                  <a:ext cx="516488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8">
                  <a:extLst>
                    <a:ext uri="{FF2B5EF4-FFF2-40B4-BE49-F238E27FC236}">
                      <a16:creationId xmlns="" xmlns:a16="http://schemas.microsoft.com/office/drawing/2014/main" id="{2A816424-9E39-4CD9-8650-7860B1C84431}"/>
                    </a:ext>
                  </a:extLst>
                </p:cNvPr>
                <p:cNvSpPr/>
                <p:nvPr/>
              </p:nvSpPr>
              <p:spPr>
                <a:xfrm>
                  <a:off x="10372359" y="2886632"/>
                  <a:ext cx="712214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s-C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A816424-9E39-4CD9-8650-7860B1C84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359" y="2886632"/>
                  <a:ext cx="545342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11">
                  <a:extLst>
                    <a:ext uri="{FF2B5EF4-FFF2-40B4-BE49-F238E27FC236}">
                      <a16:creationId xmlns="" xmlns:a16="http://schemas.microsoft.com/office/drawing/2014/main" id="{8FB66BE9-3D21-4FB8-992F-ED6F9A76E604}"/>
                    </a:ext>
                  </a:extLst>
                </p:cNvPr>
                <p:cNvSpPr/>
                <p:nvPr/>
              </p:nvSpPr>
              <p:spPr>
                <a:xfrm>
                  <a:off x="11300283" y="2861218"/>
                  <a:ext cx="897666" cy="2851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B66BE9-3D21-4FB8-992F-ED6F9A76E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0283" y="2861218"/>
                  <a:ext cx="684611" cy="260969"/>
                </a:xfrm>
                <a:prstGeom prst="rect">
                  <a:avLst/>
                </a:prstGeom>
                <a:blipFill>
                  <a:blip r:embed="rId2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95 Conector recto"/>
          <p:cNvCxnSpPr/>
          <p:nvPr/>
        </p:nvCxnSpPr>
        <p:spPr>
          <a:xfrm flipV="1">
            <a:off x="10276129" y="2037910"/>
            <a:ext cx="12279" cy="41249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xmlns="" id="{044BC4ED-1673-4589-B725-7B35E3804ACF}"/>
                  </a:ext>
                </a:extLst>
              </p:cNvPr>
              <p:cNvSpPr/>
              <p:nvPr/>
            </p:nvSpPr>
            <p:spPr>
              <a:xfrm>
                <a:off x="8410888" y="5682861"/>
                <a:ext cx="81387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7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4BC4ED-1673-4589-B725-7B35E3804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88" y="5682861"/>
                <a:ext cx="813877" cy="2616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656360"/>
            <a:ext cx="5212934" cy="588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  <a:blipFill rotWithShape="1"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211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∡−135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46.5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∡−135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301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con </a:t>
            </a:r>
            <a:r>
              <a:rPr lang="en-US" sz="1400" dirty="0" err="1"/>
              <a:t>Margen</a:t>
            </a:r>
            <a:r>
              <a:rPr lang="en-US" sz="1400" dirty="0"/>
              <a:t> de </a:t>
            </a:r>
            <a:r>
              <a:rPr lang="en-US" sz="1400" dirty="0" err="1"/>
              <a:t>Fase</a:t>
            </a:r>
            <a:r>
              <a:rPr lang="en-US" sz="1400" dirty="0"/>
              <a:t> (45°)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585A9769-B2F4-4B43-ADC1-D95C1BCE2A7C}"/>
                  </a:ext>
                </a:extLst>
              </p:cNvPr>
              <p:cNvSpPr txBox="1"/>
              <p:nvPr/>
            </p:nvSpPr>
            <p:spPr>
              <a:xfrm>
                <a:off x="11503906" y="418766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5A9769-B2F4-4B43-ADC1-D95C1BCE2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906" y="4187663"/>
                <a:ext cx="375680" cy="138499"/>
              </a:xfrm>
              <a:prstGeom prst="rect">
                <a:avLst/>
              </a:prstGeom>
              <a:blipFill>
                <a:blip r:embed="rId11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9AF2BEF-2FB9-48DE-ABDD-DBD44EAA7D62}"/>
              </a:ext>
            </a:extLst>
          </p:cNvPr>
          <p:cNvCxnSpPr/>
          <p:nvPr/>
        </p:nvCxnSpPr>
        <p:spPr>
          <a:xfrm>
            <a:off x="6631108" y="5952710"/>
            <a:ext cx="391679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6B8D01FA-BFDF-4EF0-8B78-69E47B19A612}"/>
              </a:ext>
            </a:extLst>
          </p:cNvPr>
          <p:cNvCxnSpPr>
            <a:cxnSpLocks/>
          </p:cNvCxnSpPr>
          <p:nvPr/>
        </p:nvCxnSpPr>
        <p:spPr>
          <a:xfrm flipV="1">
            <a:off x="10547906" y="3094328"/>
            <a:ext cx="0" cy="2864006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BDB40467-078D-4CC2-991D-6581641BAF62}"/>
              </a:ext>
            </a:extLst>
          </p:cNvPr>
          <p:cNvCxnSpPr>
            <a:cxnSpLocks/>
          </p:cNvCxnSpPr>
          <p:nvPr/>
        </p:nvCxnSpPr>
        <p:spPr>
          <a:xfrm flipV="1">
            <a:off x="10021227" y="2242633"/>
            <a:ext cx="0" cy="3370143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458D6CB-89CC-49E2-A3D3-EA39CD2EB1B7}"/>
              </a:ext>
            </a:extLst>
          </p:cNvPr>
          <p:cNvCxnSpPr>
            <a:cxnSpLocks/>
          </p:cNvCxnSpPr>
          <p:nvPr/>
        </p:nvCxnSpPr>
        <p:spPr>
          <a:xfrm>
            <a:off x="8589970" y="2717051"/>
            <a:ext cx="137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824E603-324E-41A8-951C-20CACAE010CB}"/>
              </a:ext>
            </a:extLst>
          </p:cNvPr>
          <p:cNvCxnSpPr>
            <a:cxnSpLocks/>
          </p:cNvCxnSpPr>
          <p:nvPr/>
        </p:nvCxnSpPr>
        <p:spPr>
          <a:xfrm flipH="1">
            <a:off x="6621980" y="2717052"/>
            <a:ext cx="81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55B1E9-DE2E-46CE-95A2-DF33228EA024}"/>
              </a:ext>
            </a:extLst>
          </p:cNvPr>
          <p:cNvSpPr txBox="1"/>
          <p:nvPr/>
        </p:nvSpPr>
        <p:spPr>
          <a:xfrm>
            <a:off x="7491446" y="2647802"/>
            <a:ext cx="10227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/>
              <a:t>Ancho de Banda (BW)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021227" y="5612775"/>
            <a:ext cx="11748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4DEF951-3F2E-4FB2-BD78-9C4B776D8025}"/>
              </a:ext>
            </a:extLst>
          </p:cNvPr>
          <p:cNvCxnSpPr>
            <a:cxnSpLocks/>
          </p:cNvCxnSpPr>
          <p:nvPr/>
        </p:nvCxnSpPr>
        <p:spPr>
          <a:xfrm>
            <a:off x="10547905" y="5951638"/>
            <a:ext cx="6482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B7A4F216-B008-4458-916F-64488EC07D9E}"/>
                  </a:ext>
                </a:extLst>
              </p:cNvPr>
              <p:cNvSpPr/>
              <p:nvPr/>
            </p:nvSpPr>
            <p:spPr>
              <a:xfrm>
                <a:off x="7471300" y="1946335"/>
                <a:ext cx="461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A4F216-B008-4458-916F-64488EC07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00" y="1946335"/>
                <a:ext cx="461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EA21D42-A9FB-4616-BAD6-0E41AEEAA6E8}"/>
                  </a:ext>
                </a:extLst>
              </p:cNvPr>
              <p:cNvSpPr txBox="1"/>
              <p:nvPr/>
            </p:nvSpPr>
            <p:spPr>
              <a:xfrm>
                <a:off x="8938703" y="1018262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A21D42-A9FB-4616-BAD6-0E41AEE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03" y="1018262"/>
                <a:ext cx="327269" cy="138499"/>
              </a:xfrm>
              <a:prstGeom prst="rect">
                <a:avLst/>
              </a:prstGeom>
              <a:blipFill rotWithShape="1">
                <a:blip r:embed="rId13"/>
                <a:stretch>
                  <a:fillRect l="-7407" r="-11111" b="-86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CB88D553-48D5-42B8-AE18-2DE3E14DC9F5}"/>
                  </a:ext>
                </a:extLst>
              </p:cNvPr>
              <p:cNvSpPr txBox="1"/>
              <p:nvPr/>
            </p:nvSpPr>
            <p:spPr>
              <a:xfrm>
                <a:off x="9925279" y="1868790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88D553-48D5-42B8-AE18-2DE3E14D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79" y="1868790"/>
                <a:ext cx="216020" cy="138499"/>
              </a:xfrm>
              <a:prstGeom prst="rect">
                <a:avLst/>
              </a:prstGeom>
              <a:blipFill rotWithShape="1">
                <a:blip r:embed="rId14"/>
                <a:stretch>
                  <a:fillRect l="-13889" r="-13889" b="-1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39BE648C-1AAB-489D-8698-3B2CF7CA7C2A}"/>
                  </a:ext>
                </a:extLst>
              </p:cNvPr>
              <p:cNvSpPr txBox="1"/>
              <p:nvPr/>
            </p:nvSpPr>
            <p:spPr>
              <a:xfrm>
                <a:off x="11113118" y="3937577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BE648C-1AAB-489D-8698-3B2CF7CA7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118" y="3937577"/>
                <a:ext cx="280140" cy="138499"/>
              </a:xfrm>
              <a:prstGeom prst="rect">
                <a:avLst/>
              </a:prstGeom>
              <a:blipFill rotWithShape="1">
                <a:blip r:embed="rId15"/>
                <a:stretch>
                  <a:fillRect l="-8696" r="-13043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CA8D3F1D-F1DD-4052-AF09-65F02AC00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84621"/>
              </p:ext>
            </p:extLst>
          </p:nvPr>
        </p:nvGraphicFramePr>
        <p:xfrm>
          <a:off x="210795" y="2595582"/>
          <a:ext cx="3079408" cy="4041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549">
                  <a:extLst>
                    <a:ext uri="{9D8B030D-6E8A-4147-A177-3AD203B41FA5}">
                      <a16:colId xmlns:a16="http://schemas.microsoft.com/office/drawing/2014/main" xmlns="" val="4292366211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xmlns="" val="454119143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xmlns="" val="2672182805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xmlns="" val="2156684988"/>
                    </a:ext>
                  </a:extLst>
                </a:gridCol>
                <a:gridCol w="747538">
                  <a:extLst>
                    <a:ext uri="{9D8B030D-6E8A-4147-A177-3AD203B41FA5}">
                      <a16:colId xmlns:a16="http://schemas.microsoft.com/office/drawing/2014/main" xmlns="" val="3960888209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 (MHz)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Ad dB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BAd</a:t>
                      </a:r>
                      <a:r>
                        <a:rPr lang="en-US" sz="1050" u="none" strike="noStrike" dirty="0">
                          <a:effectLst/>
                        </a:rPr>
                        <a:t>  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Av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4589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497375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-48.68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4737893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-65.16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1444646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-85.43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7401702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-117.71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54260322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-135.65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2482314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-139.10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8413715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-140.39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1812434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-142.23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2848533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-152.37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79098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-159.85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918151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0206079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-172.51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5332113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-177.94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8191645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-179.54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2549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-21.64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3010678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-22.50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960750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0656176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496884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-193.16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-28.93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927416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-209.48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-38.79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822984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-220.67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4180039681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D596004C-9070-4A80-9FCE-6DB6608C6273}"/>
              </a:ext>
            </a:extLst>
          </p:cNvPr>
          <p:cNvSpPr/>
          <p:nvPr/>
        </p:nvSpPr>
        <p:spPr>
          <a:xfrm>
            <a:off x="216177" y="2786301"/>
            <a:ext cx="3128030" cy="104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021227" y="2208840"/>
            <a:ext cx="11748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547906" y="3094328"/>
            <a:ext cx="64820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 flipV="1">
            <a:off x="11051824" y="5605558"/>
            <a:ext cx="0" cy="3460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10833367" y="2208841"/>
            <a:ext cx="0" cy="8209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082917" y="558389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Margen </a:t>
            </a:r>
            <a:b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de Fase</a:t>
            </a:r>
            <a:endParaRPr lang="es-C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0965375" y="2419258"/>
            <a:ext cx="75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Margen de </a:t>
            </a:r>
          </a:p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Ganancia</a:t>
            </a:r>
            <a:endParaRPr lang="es-C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90">
            <a:extLst>
              <a:ext uri="{FF2B5EF4-FFF2-40B4-BE49-F238E27FC236}">
                <a16:creationId xmlns:a16="http://schemas.microsoft.com/office/drawing/2014/main" xmlns="" id="{4B8229A1-7416-463A-A7C9-0B8D9E36CC45}"/>
              </a:ext>
            </a:extLst>
          </p:cNvPr>
          <p:cNvSpPr/>
          <p:nvPr/>
        </p:nvSpPr>
        <p:spPr>
          <a:xfrm>
            <a:off x="10628291" y="5637960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6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3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656360"/>
            <a:ext cx="5212934" cy="588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  <a:blipFill rotWithShape="1"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251477" y="1858410"/>
                <a:ext cx="733278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211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77" y="1858410"/>
                <a:ext cx="733278" cy="409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860088" y="957524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88" y="957524"/>
                <a:ext cx="2249334" cy="622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∡−135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46.5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∡−135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301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con </a:t>
            </a:r>
            <a:r>
              <a:rPr lang="en-US" sz="1400" dirty="0" err="1"/>
              <a:t>Margen</a:t>
            </a:r>
            <a:r>
              <a:rPr lang="en-US" sz="1400" dirty="0"/>
              <a:t> de </a:t>
            </a:r>
            <a:r>
              <a:rPr lang="en-US" sz="1400" dirty="0" err="1"/>
              <a:t>Fase</a:t>
            </a:r>
            <a:r>
              <a:rPr lang="en-US" sz="1400" dirty="0"/>
              <a:t> (45°)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585A9769-B2F4-4B43-ADC1-D95C1BCE2A7C}"/>
                  </a:ext>
                </a:extLst>
              </p:cNvPr>
              <p:cNvSpPr txBox="1"/>
              <p:nvPr/>
            </p:nvSpPr>
            <p:spPr>
              <a:xfrm>
                <a:off x="11503906" y="418766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5A9769-B2F4-4B43-ADC1-D95C1BCE2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906" y="4187663"/>
                <a:ext cx="375680" cy="138499"/>
              </a:xfrm>
              <a:prstGeom prst="rect">
                <a:avLst/>
              </a:prstGeom>
              <a:blipFill>
                <a:blip r:embed="rId11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9AF2BEF-2FB9-48DE-ABDD-DBD44EAA7D62}"/>
              </a:ext>
            </a:extLst>
          </p:cNvPr>
          <p:cNvCxnSpPr/>
          <p:nvPr/>
        </p:nvCxnSpPr>
        <p:spPr>
          <a:xfrm>
            <a:off x="6631108" y="5952710"/>
            <a:ext cx="391679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6B8D01FA-BFDF-4EF0-8B78-69E47B19A612}"/>
              </a:ext>
            </a:extLst>
          </p:cNvPr>
          <p:cNvCxnSpPr>
            <a:cxnSpLocks/>
          </p:cNvCxnSpPr>
          <p:nvPr/>
        </p:nvCxnSpPr>
        <p:spPr>
          <a:xfrm flipV="1">
            <a:off x="10547906" y="3094328"/>
            <a:ext cx="0" cy="2864006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BDB40467-078D-4CC2-991D-6581641BAF62}"/>
              </a:ext>
            </a:extLst>
          </p:cNvPr>
          <p:cNvCxnSpPr>
            <a:cxnSpLocks/>
          </p:cNvCxnSpPr>
          <p:nvPr/>
        </p:nvCxnSpPr>
        <p:spPr>
          <a:xfrm flipV="1">
            <a:off x="10021227" y="2242633"/>
            <a:ext cx="0" cy="3370143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458D6CB-89CC-49E2-A3D3-EA39CD2EB1B7}"/>
              </a:ext>
            </a:extLst>
          </p:cNvPr>
          <p:cNvCxnSpPr>
            <a:cxnSpLocks/>
          </p:cNvCxnSpPr>
          <p:nvPr/>
        </p:nvCxnSpPr>
        <p:spPr>
          <a:xfrm>
            <a:off x="8589970" y="2717051"/>
            <a:ext cx="137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824E603-324E-41A8-951C-20CACAE010CB}"/>
              </a:ext>
            </a:extLst>
          </p:cNvPr>
          <p:cNvCxnSpPr>
            <a:cxnSpLocks/>
          </p:cNvCxnSpPr>
          <p:nvPr/>
        </p:nvCxnSpPr>
        <p:spPr>
          <a:xfrm flipH="1">
            <a:off x="6621980" y="2717052"/>
            <a:ext cx="81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55B1E9-DE2E-46CE-95A2-DF33228EA024}"/>
              </a:ext>
            </a:extLst>
          </p:cNvPr>
          <p:cNvSpPr txBox="1"/>
          <p:nvPr/>
        </p:nvSpPr>
        <p:spPr>
          <a:xfrm>
            <a:off x="7491446" y="2647802"/>
            <a:ext cx="10227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/>
              <a:t>Ancho de Banda (BW)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021227" y="5612775"/>
            <a:ext cx="11748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4DEF951-3F2E-4FB2-BD78-9C4B776D8025}"/>
              </a:ext>
            </a:extLst>
          </p:cNvPr>
          <p:cNvCxnSpPr>
            <a:cxnSpLocks/>
          </p:cNvCxnSpPr>
          <p:nvPr/>
        </p:nvCxnSpPr>
        <p:spPr>
          <a:xfrm>
            <a:off x="10547905" y="5951638"/>
            <a:ext cx="6482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B7A4F216-B008-4458-916F-64488EC07D9E}"/>
                  </a:ext>
                </a:extLst>
              </p:cNvPr>
              <p:cNvSpPr/>
              <p:nvPr/>
            </p:nvSpPr>
            <p:spPr>
              <a:xfrm>
                <a:off x="7471300" y="1946335"/>
                <a:ext cx="461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A4F216-B008-4458-916F-64488EC07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00" y="1946335"/>
                <a:ext cx="461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EA21D42-A9FB-4616-BAD6-0E41AEEAA6E8}"/>
                  </a:ext>
                </a:extLst>
              </p:cNvPr>
              <p:cNvSpPr txBox="1"/>
              <p:nvPr/>
            </p:nvSpPr>
            <p:spPr>
              <a:xfrm>
                <a:off x="8938703" y="1018262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A21D42-A9FB-4616-BAD6-0E41AEE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03" y="1018262"/>
                <a:ext cx="327269" cy="138499"/>
              </a:xfrm>
              <a:prstGeom prst="rect">
                <a:avLst/>
              </a:prstGeom>
              <a:blipFill rotWithShape="1">
                <a:blip r:embed="rId13"/>
                <a:stretch>
                  <a:fillRect l="-7407" r="-11111" b="-86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CB88D553-48D5-42B8-AE18-2DE3E14DC9F5}"/>
                  </a:ext>
                </a:extLst>
              </p:cNvPr>
              <p:cNvSpPr txBox="1"/>
              <p:nvPr/>
            </p:nvSpPr>
            <p:spPr>
              <a:xfrm>
                <a:off x="9925279" y="1868790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88D553-48D5-42B8-AE18-2DE3E14D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79" y="1868790"/>
                <a:ext cx="216020" cy="138499"/>
              </a:xfrm>
              <a:prstGeom prst="rect">
                <a:avLst/>
              </a:prstGeom>
              <a:blipFill rotWithShape="1">
                <a:blip r:embed="rId14"/>
                <a:stretch>
                  <a:fillRect l="-13889" r="-13889" b="-1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39BE648C-1AAB-489D-8698-3B2CF7CA7C2A}"/>
                  </a:ext>
                </a:extLst>
              </p:cNvPr>
              <p:cNvSpPr txBox="1"/>
              <p:nvPr/>
            </p:nvSpPr>
            <p:spPr>
              <a:xfrm>
                <a:off x="11113118" y="3937577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BE648C-1AAB-489D-8698-3B2CF7CA7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118" y="3937577"/>
                <a:ext cx="280140" cy="138499"/>
              </a:xfrm>
              <a:prstGeom prst="rect">
                <a:avLst/>
              </a:prstGeom>
              <a:blipFill rotWithShape="1">
                <a:blip r:embed="rId15"/>
                <a:stretch>
                  <a:fillRect l="-8696" r="-13043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021227" y="2208840"/>
            <a:ext cx="11748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88">
            <a:extLst>
              <a:ext uri="{FF2B5EF4-FFF2-40B4-BE49-F238E27FC236}">
                <a16:creationId xmlns:a16="http://schemas.microsoft.com/office/drawing/2014/main" xmlns="" id="{890994D3-F16A-4D88-BE0F-80E1FA920955}"/>
              </a:ext>
            </a:extLst>
          </p:cNvPr>
          <p:cNvCxnSpPr>
            <a:cxnSpLocks/>
          </p:cNvCxnSpPr>
          <p:nvPr/>
        </p:nvCxnSpPr>
        <p:spPr>
          <a:xfrm>
            <a:off x="10547906" y="3094328"/>
            <a:ext cx="64820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 flipV="1">
            <a:off x="11051824" y="5605558"/>
            <a:ext cx="0" cy="3460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10833367" y="2208841"/>
            <a:ext cx="0" cy="8209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082917" y="558389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Margen </a:t>
            </a:r>
            <a:b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de Fase</a:t>
            </a:r>
            <a:endParaRPr lang="es-C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0965375" y="2419258"/>
            <a:ext cx="75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Margen de </a:t>
            </a:r>
          </a:p>
          <a:p>
            <a:r>
              <a:rPr lang="es-CR" sz="1000" dirty="0" smtClean="0">
                <a:solidFill>
                  <a:schemeClr val="accent1">
                    <a:lumMod val="50000"/>
                  </a:schemeClr>
                </a:solidFill>
              </a:rPr>
              <a:t>Ganancia</a:t>
            </a:r>
            <a:endParaRPr lang="es-C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90">
            <a:extLst>
              <a:ext uri="{FF2B5EF4-FFF2-40B4-BE49-F238E27FC236}">
                <a16:creationId xmlns:a16="http://schemas.microsoft.com/office/drawing/2014/main" xmlns="" id="{4B8229A1-7416-463A-A7C9-0B8D9E36CC45}"/>
              </a:ext>
            </a:extLst>
          </p:cNvPr>
          <p:cNvSpPr/>
          <p:nvPr/>
        </p:nvSpPr>
        <p:spPr>
          <a:xfrm>
            <a:off x="10628291" y="5637960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6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101" y="2527239"/>
            <a:ext cx="4609932" cy="2060732"/>
          </a:xfrm>
          <a:prstGeom prst="rect">
            <a:avLst/>
          </a:prstGeom>
        </p:spPr>
      </p:pic>
      <p:grpSp>
        <p:nvGrpSpPr>
          <p:cNvPr id="36" name="35 Grupo"/>
          <p:cNvGrpSpPr/>
          <p:nvPr/>
        </p:nvGrpSpPr>
        <p:grpSpPr>
          <a:xfrm>
            <a:off x="610929" y="4745340"/>
            <a:ext cx="3143141" cy="1806934"/>
            <a:chOff x="9396412" y="1285875"/>
            <a:chExt cx="2801537" cy="2036494"/>
          </a:xfrm>
        </p:grpSpPr>
        <p:pic>
          <p:nvPicPr>
            <p:cNvPr id="37" name="Picture 1">
              <a:extLst>
                <a:ext uri="{FF2B5EF4-FFF2-40B4-BE49-F238E27FC236}">
                  <a16:creationId xmlns="" xmlns:a16="http://schemas.microsoft.com/office/drawing/2014/main" id="{F3C28494-7E94-4055-885F-A48C9281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396412" y="1285875"/>
              <a:ext cx="2219325" cy="1885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">
                  <a:extLst>
                    <a:ext uri="{FF2B5EF4-FFF2-40B4-BE49-F238E27FC236}">
                      <a16:creationId xmlns="" xmlns:a16="http://schemas.microsoft.com/office/drawing/2014/main" id="{28371A6E-D799-45CE-8B7E-1353720C69B5}"/>
                    </a:ext>
                  </a:extLst>
                </p:cNvPr>
                <p:cNvSpPr/>
                <p:nvPr/>
              </p:nvSpPr>
              <p:spPr>
                <a:xfrm>
                  <a:off x="10656279" y="3044867"/>
                  <a:ext cx="712214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1205 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371A6E-D799-45CE-8B7E-1353720C6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279" y="3044867"/>
                  <a:ext cx="545342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7">
                  <a:extLst>
                    <a:ext uri="{FF2B5EF4-FFF2-40B4-BE49-F238E27FC236}">
                      <a16:creationId xmlns="" xmlns:a16="http://schemas.microsoft.com/office/drawing/2014/main" id="{C87B9FD0-4B65-487A-96BE-E25B90C742E2}"/>
                    </a:ext>
                  </a:extLst>
                </p:cNvPr>
                <p:cNvSpPr/>
                <p:nvPr/>
              </p:nvSpPr>
              <p:spPr>
                <a:xfrm>
                  <a:off x="10060426" y="3044867"/>
                  <a:ext cx="673033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1195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7B9FD0-4B65-487A-96BE-E25B90C74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426" y="3044867"/>
                  <a:ext cx="516488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8">
                  <a:extLst>
                    <a:ext uri="{FF2B5EF4-FFF2-40B4-BE49-F238E27FC236}">
                      <a16:creationId xmlns="" xmlns:a16="http://schemas.microsoft.com/office/drawing/2014/main" id="{2A816424-9E39-4CD9-8650-7860B1C84431}"/>
                    </a:ext>
                  </a:extLst>
                </p:cNvPr>
                <p:cNvSpPr/>
                <p:nvPr/>
              </p:nvSpPr>
              <p:spPr>
                <a:xfrm>
                  <a:off x="10372359" y="2886632"/>
                  <a:ext cx="712214" cy="277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s-C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A816424-9E39-4CD9-8650-7860B1C84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359" y="2886632"/>
                  <a:ext cx="545342" cy="2539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11">
                  <a:extLst>
                    <a:ext uri="{FF2B5EF4-FFF2-40B4-BE49-F238E27FC236}">
                      <a16:creationId xmlns="" xmlns:a16="http://schemas.microsoft.com/office/drawing/2014/main" id="{8FB66BE9-3D21-4FB8-992F-ED6F9A76E604}"/>
                    </a:ext>
                  </a:extLst>
                </p:cNvPr>
                <p:cNvSpPr/>
                <p:nvPr/>
              </p:nvSpPr>
              <p:spPr>
                <a:xfrm>
                  <a:off x="11300283" y="2861218"/>
                  <a:ext cx="897666" cy="2851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B66BE9-3D21-4FB8-992F-ED6F9A76E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0283" y="2861218"/>
                  <a:ext cx="684611" cy="260969"/>
                </a:xfrm>
                <a:prstGeom prst="rect">
                  <a:avLst/>
                </a:prstGeom>
                <a:blipFill>
                  <a:blip r:embed="rId22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45 Conector recto"/>
          <p:cNvCxnSpPr/>
          <p:nvPr/>
        </p:nvCxnSpPr>
        <p:spPr>
          <a:xfrm flipV="1">
            <a:off x="9788720" y="2163817"/>
            <a:ext cx="0" cy="33312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xmlns="" id="{044BC4ED-1673-4589-B725-7B35E3804ACF}"/>
                  </a:ext>
                </a:extLst>
              </p:cNvPr>
              <p:cNvSpPr/>
              <p:nvPr/>
            </p:nvSpPr>
            <p:spPr>
              <a:xfrm>
                <a:off x="9102337" y="4586689"/>
                <a:ext cx="81387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7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4BC4ED-1673-4589-B725-7B35E3804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37" y="4586689"/>
                <a:ext cx="813877" cy="2616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8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="" id="{4DD52A87-950E-4A24-8F06-A07531DA7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35253"/>
              </p:ext>
            </p:extLst>
          </p:nvPr>
        </p:nvGraphicFramePr>
        <p:xfrm>
          <a:off x="6100373" y="594658"/>
          <a:ext cx="5891722" cy="380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7AA2B076-9268-4C8D-8F02-64EF9D5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30751"/>
              </p:ext>
            </p:extLst>
          </p:nvPr>
        </p:nvGraphicFramePr>
        <p:xfrm>
          <a:off x="6128830" y="4052330"/>
          <a:ext cx="5863265" cy="272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9F3743A-259E-46F0-8DD9-23CF07192BB7}"/>
              </a:ext>
            </a:extLst>
          </p:cNvPr>
          <p:cNvCxnSpPr/>
          <p:nvPr/>
        </p:nvCxnSpPr>
        <p:spPr>
          <a:xfrm>
            <a:off x="6631108" y="5952710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2C733C9-BC44-42E4-B150-3CC9B2E23AAF}"/>
              </a:ext>
            </a:extLst>
          </p:cNvPr>
          <p:cNvCxnSpPr/>
          <p:nvPr/>
        </p:nvCxnSpPr>
        <p:spPr>
          <a:xfrm>
            <a:off x="6587565" y="3462059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871C36-3224-4858-A015-FF51EF030641}"/>
              </a:ext>
            </a:extLst>
          </p:cNvPr>
          <p:cNvSpPr/>
          <p:nvPr/>
        </p:nvSpPr>
        <p:spPr>
          <a:xfrm>
            <a:off x="11195801" y="560130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45°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5693226-1FAD-4F2F-99F3-1B9A3AB6E45B}"/>
              </a:ext>
            </a:extLst>
          </p:cNvPr>
          <p:cNvCxnSpPr>
            <a:cxnSpLocks/>
          </p:cNvCxnSpPr>
          <p:nvPr/>
        </p:nvCxnSpPr>
        <p:spPr>
          <a:xfrm flipV="1">
            <a:off x="10547906" y="2724150"/>
            <a:ext cx="0" cy="323418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416AC94-88A4-47B7-8864-AF96DB0DEC55}"/>
              </a:ext>
            </a:extLst>
          </p:cNvPr>
          <p:cNvCxnSpPr>
            <a:cxnSpLocks/>
          </p:cNvCxnSpPr>
          <p:nvPr/>
        </p:nvCxnSpPr>
        <p:spPr>
          <a:xfrm flipV="1">
            <a:off x="9520577" y="2114550"/>
            <a:ext cx="0" cy="345798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7ECB8E-1648-44AA-AC15-3D3658966755}"/>
              </a:ext>
            </a:extLst>
          </p:cNvPr>
          <p:cNvCxnSpPr>
            <a:cxnSpLocks/>
          </p:cNvCxnSpPr>
          <p:nvPr/>
        </p:nvCxnSpPr>
        <p:spPr>
          <a:xfrm>
            <a:off x="9520577" y="5572533"/>
            <a:ext cx="21715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F5CAF84-0024-4D09-9AC4-61A50BAC27BE}"/>
              </a:ext>
            </a:extLst>
          </p:cNvPr>
          <p:cNvCxnSpPr>
            <a:cxnSpLocks/>
          </p:cNvCxnSpPr>
          <p:nvPr/>
        </p:nvCxnSpPr>
        <p:spPr>
          <a:xfrm>
            <a:off x="10547906" y="5958854"/>
            <a:ext cx="10700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ED26599-985E-4085-8A6F-C47D3FC37A9E}"/>
              </a:ext>
            </a:extLst>
          </p:cNvPr>
          <p:cNvSpPr txBox="1"/>
          <p:nvPr/>
        </p:nvSpPr>
        <p:spPr>
          <a:xfrm>
            <a:off x="174764" y="82671"/>
            <a:ext cx="301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con </a:t>
            </a:r>
            <a:r>
              <a:rPr lang="en-US" sz="1400" dirty="0" err="1"/>
              <a:t>Margen</a:t>
            </a:r>
            <a:r>
              <a:rPr lang="en-US" sz="1400" dirty="0"/>
              <a:t> de </a:t>
            </a:r>
            <a:r>
              <a:rPr lang="en-US" sz="1400" dirty="0" err="1"/>
              <a:t>Fase</a:t>
            </a:r>
            <a:r>
              <a:rPr lang="en-US" sz="1400" dirty="0"/>
              <a:t> (45°)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3B5D4DC-6493-4943-9569-14CA1A015E5C}"/>
                  </a:ext>
                </a:extLst>
              </p:cNvPr>
              <p:cNvSpPr/>
              <p:nvPr/>
            </p:nvSpPr>
            <p:spPr>
              <a:xfrm>
                <a:off x="221200" y="937195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3B5D4DC-6493-4943-9569-14CA1A015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0" y="937195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F8FA0215-F62C-497D-88D5-3043428A9DF5}"/>
                  </a:ext>
                </a:extLst>
              </p:cNvPr>
              <p:cNvSpPr/>
              <p:nvPr/>
            </p:nvSpPr>
            <p:spPr>
              <a:xfrm>
                <a:off x="1899529" y="930575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FA0215-F62C-497D-88D5-3043428A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529" y="930575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546272B-D3A2-4FE2-AD09-51532FB6D0AD}"/>
                  </a:ext>
                </a:extLst>
              </p:cNvPr>
              <p:cNvSpPr txBox="1"/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46272B-D3A2-4FE2-AD09-51532FB6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blipFill>
                <a:blip r:embed="rId7"/>
                <a:stretch>
                  <a:fillRect l="-9259" r="-92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6902023-F4C3-4728-AD98-3D628EC545D3}"/>
                  </a:ext>
                </a:extLst>
              </p:cNvPr>
              <p:cNvSpPr txBox="1"/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902023-F4C3-4728-AD98-3D628EC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blipFill>
                <a:blip r:embed="rId8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2340B71-72B7-42A5-BDD4-D1F701E6B5D1}"/>
                  </a:ext>
                </a:extLst>
              </p:cNvPr>
              <p:cNvSpPr txBox="1"/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340B71-72B7-42A5-BDD4-D1F701E6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blipFill>
                <a:blip r:embed="rId9"/>
                <a:stretch>
                  <a:fillRect l="-10870" r="-108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F968BCC-5A83-4880-BD1D-992801B5D8A0}"/>
                  </a:ext>
                </a:extLst>
              </p:cNvPr>
              <p:cNvSpPr txBox="1"/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968BCC-5A83-4880-BD1D-992801B5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blipFill>
                <a:blip r:embed="rId10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A3701B41-55E8-43E1-93AC-7DB45B4D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918"/>
              </p:ext>
            </p:extLst>
          </p:nvPr>
        </p:nvGraphicFramePr>
        <p:xfrm>
          <a:off x="4656185" y="1924462"/>
          <a:ext cx="1219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258356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6110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131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212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959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26141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34283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84513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1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 de flecha"/>
          <p:cNvCxnSpPr/>
          <p:nvPr/>
        </p:nvCxnSpPr>
        <p:spPr>
          <a:xfrm>
            <a:off x="4180113" y="2379506"/>
            <a:ext cx="468636" cy="1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99529" y="2160548"/>
            <a:ext cx="228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smtClean="0"/>
              <a:t>¿Cuál es el margen de fase para esta ganancia en lazo cerrado?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5428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  <a:blipFill rotWithShape="1"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211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∡−135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46.5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∡−135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301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con </a:t>
            </a:r>
            <a:r>
              <a:rPr lang="en-US" sz="1400" dirty="0" err="1"/>
              <a:t>Margen</a:t>
            </a:r>
            <a:r>
              <a:rPr lang="en-US" sz="1400" dirty="0"/>
              <a:t> de </a:t>
            </a:r>
            <a:r>
              <a:rPr lang="en-US" sz="1400" dirty="0" err="1"/>
              <a:t>Fase</a:t>
            </a:r>
            <a:r>
              <a:rPr lang="en-US" sz="1400" dirty="0"/>
              <a:t> (45°)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CA8D3F1D-F1DD-4052-AF09-65F02AC00B69}"/>
              </a:ext>
            </a:extLst>
          </p:cNvPr>
          <p:cNvGraphicFramePr>
            <a:graphicFrameLocks noGrp="1"/>
          </p:cNvGraphicFramePr>
          <p:nvPr/>
        </p:nvGraphicFramePr>
        <p:xfrm>
          <a:off x="210795" y="2595582"/>
          <a:ext cx="3079408" cy="4041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549">
                  <a:extLst>
                    <a:ext uri="{9D8B030D-6E8A-4147-A177-3AD203B41FA5}">
                      <a16:colId xmlns:a16="http://schemas.microsoft.com/office/drawing/2014/main" xmlns="" val="4292366211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xmlns="" val="454119143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xmlns="" val="2672182805"/>
                    </a:ext>
                  </a:extLst>
                </a:gridCol>
                <a:gridCol w="535549">
                  <a:extLst>
                    <a:ext uri="{9D8B030D-6E8A-4147-A177-3AD203B41FA5}">
                      <a16:colId xmlns:a16="http://schemas.microsoft.com/office/drawing/2014/main" xmlns="" val="2156684988"/>
                    </a:ext>
                  </a:extLst>
                </a:gridCol>
                <a:gridCol w="747538">
                  <a:extLst>
                    <a:ext uri="{9D8B030D-6E8A-4147-A177-3AD203B41FA5}">
                      <a16:colId xmlns:a16="http://schemas.microsoft.com/office/drawing/2014/main" xmlns="" val="3960888209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 (MHz)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Ad dB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BAd</a:t>
                      </a:r>
                      <a:r>
                        <a:rPr lang="en-US" sz="1050" u="none" strike="noStrike" dirty="0">
                          <a:effectLst/>
                        </a:rPr>
                        <a:t>  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Av dB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4589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7497375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-48.68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4737893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-65.16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1444646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-85.43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7401702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-117.71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54260322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-135.65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2314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-139.10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8413715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-140.39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1812434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-142.23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2848533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-152.37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979098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-159.85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918151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0206079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-172.51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5332113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26.69</a:t>
                      </a: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-177.94</a:t>
                      </a: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-19.81</a:t>
                      </a: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27.62</a:t>
                      </a: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1645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-179.54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2549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-21.64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23010678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-22.50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960750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0656176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19496884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-193.16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-28.93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927416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-209.48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-38.79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328229847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-220.67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xmlns="" val="4180039681"/>
                  </a:ext>
                </a:extLst>
              </a:tr>
            </a:tbl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6255081" y="183094"/>
            <a:ext cx="5624505" cy="6347100"/>
            <a:chOff x="6255081" y="183094"/>
            <a:chExt cx="5624505" cy="63471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081" y="750497"/>
              <a:ext cx="5193207" cy="577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9">
                  <a:extLst>
                    <a:ext uri="{FF2B5EF4-FFF2-40B4-BE49-F238E27FC236}">
                      <a16:creationId xmlns:a16="http://schemas.microsoft.com/office/drawing/2014/main" xmlns="" id="{585A9769-B2F4-4B43-ADC1-D95C1BCE2A7C}"/>
                    </a:ext>
                  </a:extLst>
                </p:cNvPr>
                <p:cNvSpPr txBox="1"/>
                <p:nvPr/>
              </p:nvSpPr>
              <p:spPr>
                <a:xfrm>
                  <a:off x="11503906" y="4187663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2" name="TextBox 5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85A9769-B2F4-4B43-ADC1-D95C1BCE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3906" y="4187663"/>
                  <a:ext cx="375680" cy="1384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r="-8065" b="-304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60">
              <a:extLst>
                <a:ext uri="{FF2B5EF4-FFF2-40B4-BE49-F238E27FC236}">
                  <a16:creationId xmlns:a16="http://schemas.microsoft.com/office/drawing/2014/main" xmlns="" id="{69AF2BEF-2FB9-48DE-ABDD-DBD44EAA7D62}"/>
                </a:ext>
              </a:extLst>
            </p:cNvPr>
            <p:cNvCxnSpPr/>
            <p:nvPr/>
          </p:nvCxnSpPr>
          <p:spPr>
            <a:xfrm>
              <a:off x="6602060" y="5958334"/>
              <a:ext cx="391679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2">
              <a:extLst>
                <a:ext uri="{FF2B5EF4-FFF2-40B4-BE49-F238E27FC236}">
                  <a16:creationId xmlns:a16="http://schemas.microsoft.com/office/drawing/2014/main" xmlns="" id="{6B8D01FA-BFDF-4EF0-8B78-69E47B19A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7906" y="3094328"/>
              <a:ext cx="0" cy="2864006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xmlns="" id="{BDB40467-078D-4CC2-991D-6581641BA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227" y="2242633"/>
              <a:ext cx="0" cy="3370143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7">
              <a:extLst>
                <a:ext uri="{FF2B5EF4-FFF2-40B4-BE49-F238E27FC236}">
                  <a16:creationId xmlns:a16="http://schemas.microsoft.com/office/drawing/2014/main" xmlns="" id="{A458D6CB-89CC-49E2-A3D3-EA39CD2EB1B7}"/>
                </a:ext>
              </a:extLst>
            </p:cNvPr>
            <p:cNvCxnSpPr>
              <a:cxnSpLocks/>
            </p:cNvCxnSpPr>
            <p:nvPr/>
          </p:nvCxnSpPr>
          <p:spPr>
            <a:xfrm>
              <a:off x="8579465" y="2597242"/>
              <a:ext cx="1373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71">
              <a:extLst>
                <a:ext uri="{FF2B5EF4-FFF2-40B4-BE49-F238E27FC236}">
                  <a16:creationId xmlns:a16="http://schemas.microsoft.com/office/drawing/2014/main" xmlns="" id="{6824E603-324E-41A8-951C-20CACAE01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475" y="2597243"/>
              <a:ext cx="812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72">
              <a:extLst>
                <a:ext uri="{FF2B5EF4-FFF2-40B4-BE49-F238E27FC236}">
                  <a16:creationId xmlns:a16="http://schemas.microsoft.com/office/drawing/2014/main" xmlns="" id="{B555B1E9-DE2E-46CE-95A2-DF33228EA024}"/>
                </a:ext>
              </a:extLst>
            </p:cNvPr>
            <p:cNvSpPr txBox="1"/>
            <p:nvPr/>
          </p:nvSpPr>
          <p:spPr>
            <a:xfrm>
              <a:off x="7480941" y="2527993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p:cxnSp>
          <p:nvCxnSpPr>
            <p:cNvPr id="41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227" y="5612775"/>
              <a:ext cx="117488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89">
              <a:extLst>
                <a:ext uri="{FF2B5EF4-FFF2-40B4-BE49-F238E27FC236}">
                  <a16:creationId xmlns:a16="http://schemas.microsoft.com/office/drawing/2014/main" xmlns="" id="{24DEF951-3F2E-4FB2-BD78-9C4B776D8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905" y="5951638"/>
              <a:ext cx="64820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95">
                  <a:extLst>
                    <a:ext uri="{FF2B5EF4-FFF2-40B4-BE49-F238E27FC236}">
                      <a16:creationId xmlns:a16="http://schemas.microsoft.com/office/drawing/2014/main" xmlns="" id="{B7A4F216-B008-4458-916F-64488EC07D9E}"/>
                    </a:ext>
                  </a:extLst>
                </p:cNvPr>
                <p:cNvSpPr/>
                <p:nvPr/>
              </p:nvSpPr>
              <p:spPr>
                <a:xfrm>
                  <a:off x="7471300" y="1946335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Rectangle 9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7A4F216-B008-4458-916F-64488EC07D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00" y="1946335"/>
                  <a:ext cx="461921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96">
                  <a:extLst>
                    <a:ext uri="{FF2B5EF4-FFF2-40B4-BE49-F238E27FC236}">
                      <a16:creationId xmlns:a16="http://schemas.microsoft.com/office/drawing/2014/main" xmlns="" id="{BEA21D42-A9FB-4616-BAD6-0E41AEEAA6E8}"/>
                    </a:ext>
                  </a:extLst>
                </p:cNvPr>
                <p:cNvSpPr txBox="1"/>
                <p:nvPr/>
              </p:nvSpPr>
              <p:spPr>
                <a:xfrm>
                  <a:off x="8938703" y="1018262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4" name="TextBox 9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EA21D42-A9FB-4616-BAD6-0E41AEEAA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03" y="1018262"/>
                  <a:ext cx="327269" cy="1384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407" r="-1111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97">
                  <a:extLst>
                    <a:ext uri="{FF2B5EF4-FFF2-40B4-BE49-F238E27FC236}">
                      <a16:creationId xmlns:a16="http://schemas.microsoft.com/office/drawing/2014/main" xmlns="" id="{CB88D553-48D5-42B8-AE18-2DE3E14DC9F5}"/>
                    </a:ext>
                  </a:extLst>
                </p:cNvPr>
                <p:cNvSpPr txBox="1"/>
                <p:nvPr/>
              </p:nvSpPr>
              <p:spPr>
                <a:xfrm>
                  <a:off x="9925279" y="186879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5" name="TextBox 9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B88D553-48D5-42B8-AE18-2DE3E14DC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279" y="1868790"/>
                  <a:ext cx="216020" cy="1384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3889" r="-13889" b="-1363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98">
                  <a:extLst>
                    <a:ext uri="{FF2B5EF4-FFF2-40B4-BE49-F238E27FC236}">
                      <a16:creationId xmlns:a16="http://schemas.microsoft.com/office/drawing/2014/main" xmlns="" id="{39BE648C-1AAB-489D-8698-3B2CF7CA7C2A}"/>
                    </a:ext>
                  </a:extLst>
                </p:cNvPr>
                <p:cNvSpPr txBox="1"/>
                <p:nvPr/>
              </p:nvSpPr>
              <p:spPr>
                <a:xfrm>
                  <a:off x="11113118" y="3937577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6" name="TextBox 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9BE648C-1AAB-489D-8698-3B2CF7CA7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118" y="3937577"/>
                  <a:ext cx="280140" cy="1384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848" y="2242633"/>
              <a:ext cx="117488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906" y="3094328"/>
              <a:ext cx="648203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 flipV="1">
              <a:off x="11051824" y="5605558"/>
              <a:ext cx="0" cy="3460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 flipV="1">
              <a:off x="10833367" y="2296973"/>
              <a:ext cx="0" cy="73281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50 CuadroTexto"/>
            <p:cNvSpPr txBox="1"/>
            <p:nvPr/>
          </p:nvSpPr>
          <p:spPr>
            <a:xfrm>
              <a:off x="11082917" y="5583899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Margen </a:t>
              </a:r>
              <a:b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de Fase</a:t>
              </a:r>
              <a:endParaRPr lang="es-C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0965375" y="2419258"/>
              <a:ext cx="757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Margen de </a:t>
              </a:r>
            </a:p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Ganancia</a:t>
              </a:r>
              <a:endParaRPr lang="es-C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90">
              <a:extLst>
                <a:ext uri="{FF2B5EF4-FFF2-40B4-BE49-F238E27FC236}">
                  <a16:creationId xmlns:a16="http://schemas.microsoft.com/office/drawing/2014/main" xmlns="" id="{4B8229A1-7416-463A-A7C9-0B8D9E36CC45}"/>
                </a:ext>
              </a:extLst>
            </p:cNvPr>
            <p:cNvSpPr/>
            <p:nvPr/>
          </p:nvSpPr>
          <p:spPr>
            <a:xfrm>
              <a:off x="10628291" y="5637960"/>
              <a:ext cx="3770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45°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6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1">
                  <a:extLst>
                    <a:ext uri="{FF2B5EF4-FFF2-40B4-BE49-F238E27FC236}">
                      <a16:creationId xmlns:a16="http://schemas.microsoft.com/office/drawing/2014/main" xmlns="" id="{A9254728-3518-4C00-8147-4AF2DB12B45E}"/>
                    </a:ext>
                  </a:extLst>
                </p:cNvPr>
                <p:cNvSpPr/>
                <p:nvPr/>
              </p:nvSpPr>
              <p:spPr>
                <a:xfrm>
                  <a:off x="7069106" y="2781674"/>
                  <a:ext cx="90172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𝑗𝑓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Rectangle 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9254728-3518-4C00-8147-4AF2DB12B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106" y="2781674"/>
                  <a:ext cx="9017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91" y="216658"/>
            <a:ext cx="5255794" cy="61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8843" y="3107896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3" y="3107896"/>
                <a:ext cx="4040080" cy="383054"/>
              </a:xfrm>
              <a:prstGeom prst="rect">
                <a:avLst/>
              </a:prstGeom>
              <a:blipFill rotWithShape="1">
                <a:blip r:embed="rId4"/>
                <a:stretch>
                  <a:fillRect t="-26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669CC8-4F5C-4DB7-8186-9CCD83ADA0B0}"/>
              </a:ext>
            </a:extLst>
          </p:cNvPr>
          <p:cNvSpPr/>
          <p:nvPr/>
        </p:nvSpPr>
        <p:spPr>
          <a:xfrm>
            <a:off x="2698883" y="1649280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67BA11F-EABE-4721-ABCB-F572FD0F886D}"/>
                  </a:ext>
                </a:extLst>
              </p:cNvPr>
              <p:cNvSpPr/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10" y="2023851"/>
                <a:ext cx="37920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1020AE3C-B5CA-4D50-94BB-A32BC7AC400F}"/>
              </a:ext>
            </a:extLst>
          </p:cNvPr>
          <p:cNvCxnSpPr>
            <a:cxnSpLocks/>
          </p:cNvCxnSpPr>
          <p:nvPr/>
        </p:nvCxnSpPr>
        <p:spPr>
          <a:xfrm>
            <a:off x="7130946" y="584946"/>
            <a:ext cx="22774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9408388" y="584946"/>
            <a:ext cx="1146983" cy="1121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66C53398-6681-4E9F-8017-DDAB66BDAC43}"/>
              </a:ext>
            </a:extLst>
          </p:cNvPr>
          <p:cNvCxnSpPr>
            <a:cxnSpLocks/>
          </p:cNvCxnSpPr>
          <p:nvPr/>
        </p:nvCxnSpPr>
        <p:spPr>
          <a:xfrm>
            <a:off x="10555371" y="1705970"/>
            <a:ext cx="1061139" cy="204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0DCB2F5B-7D61-4816-8B32-DD90925FA8C0}"/>
              </a:ext>
            </a:extLst>
          </p:cNvPr>
          <p:cNvCxnSpPr>
            <a:cxnSpLocks/>
          </p:cNvCxnSpPr>
          <p:nvPr/>
        </p:nvCxnSpPr>
        <p:spPr>
          <a:xfrm>
            <a:off x="11618135" y="3753134"/>
            <a:ext cx="33940" cy="955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1F75DA17-0D3C-4719-ABDE-D581CDABAF54}"/>
                  </a:ext>
                </a:extLst>
              </p:cNvPr>
              <p:cNvSpPr txBox="1"/>
              <p:nvPr/>
            </p:nvSpPr>
            <p:spPr>
              <a:xfrm>
                <a:off x="9408388" y="354530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75DA17-0D3C-4719-ABDE-D581CDAB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88" y="354530"/>
                <a:ext cx="327269" cy="138499"/>
              </a:xfrm>
              <a:prstGeom prst="rect">
                <a:avLst/>
              </a:prstGeom>
              <a:blipFill rotWithShape="1">
                <a:blip r:embed="rId7"/>
                <a:stretch>
                  <a:fillRect l="-7407" r="-11111" b="-86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19E42EA2-1135-4BA8-96B2-72D5BFA02B8A}"/>
                  </a:ext>
                </a:extLst>
              </p:cNvPr>
              <p:cNvSpPr txBox="1"/>
              <p:nvPr/>
            </p:nvSpPr>
            <p:spPr>
              <a:xfrm>
                <a:off x="10555371" y="1484396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E42EA2-1135-4BA8-96B2-72D5BFA0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71" y="1484396"/>
                <a:ext cx="216020" cy="138499"/>
              </a:xfrm>
              <a:prstGeom prst="rect">
                <a:avLst/>
              </a:prstGeom>
              <a:blipFill rotWithShape="1">
                <a:blip r:embed="rId8"/>
                <a:stretch>
                  <a:fillRect l="-17143" r="-14286" b="-1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A205D699-D72F-4EFD-AE90-E8D8BE18BA3A}"/>
                  </a:ext>
                </a:extLst>
              </p:cNvPr>
              <p:cNvSpPr txBox="1"/>
              <p:nvPr/>
            </p:nvSpPr>
            <p:spPr>
              <a:xfrm>
                <a:off x="11647900" y="3614635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205D699-D72F-4EFD-AE90-E8D8BE18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900" y="3614635"/>
                <a:ext cx="280140" cy="138499"/>
              </a:xfrm>
              <a:prstGeom prst="rect">
                <a:avLst/>
              </a:prstGeom>
              <a:blipFill rotWithShape="1">
                <a:blip r:embed="rId9"/>
                <a:stretch>
                  <a:fillRect l="-10870" r="-10870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690398F3-DE7B-4149-A674-1451FC1EFA52}"/>
                  </a:ext>
                </a:extLst>
              </p:cNvPr>
              <p:cNvSpPr txBox="1"/>
              <p:nvPr/>
            </p:nvSpPr>
            <p:spPr>
              <a:xfrm>
                <a:off x="11608947" y="4139491"/>
                <a:ext cx="35804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R" sz="900" b="0" i="1" smtClean="0">
                          <a:latin typeface="Cambria Math"/>
                        </a:rPr>
                        <m:t>𝐾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0398F3-DE7B-4149-A674-1451FC1E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47" y="4139491"/>
                <a:ext cx="358047" cy="138499"/>
              </a:xfrm>
              <a:prstGeom prst="rect">
                <a:avLst/>
              </a:prstGeom>
              <a:blipFill rotWithShape="1">
                <a:blip r:embed="rId10"/>
                <a:stretch>
                  <a:fillRect l="-10169" r="-8475" b="-347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8529018" y="4292042"/>
            <a:ext cx="1106995" cy="417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87">
                <a:extLst>
                  <a:ext uri="{FF2B5EF4-FFF2-40B4-BE49-F238E27FC236}">
                    <a16:creationId xmlns:a16="http://schemas.microsoft.com/office/drawing/2014/main" xmlns="" id="{1F75DA17-0D3C-4719-ABDE-D581CDABAF54}"/>
                  </a:ext>
                </a:extLst>
              </p:cNvPr>
              <p:cNvSpPr txBox="1"/>
              <p:nvPr/>
            </p:nvSpPr>
            <p:spPr>
              <a:xfrm>
                <a:off x="9517431" y="4498135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3" name="TextBox 8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75DA17-0D3C-4719-ABDE-D581CDAB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31" y="4498135"/>
                <a:ext cx="327269" cy="138499"/>
              </a:xfrm>
              <a:prstGeom prst="rect">
                <a:avLst/>
              </a:prstGeom>
              <a:blipFill rotWithShape="1">
                <a:blip r:embed="rId11"/>
                <a:stretch>
                  <a:fillRect l="-7407" r="-11111" b="-43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88">
                <a:extLst>
                  <a:ext uri="{FF2B5EF4-FFF2-40B4-BE49-F238E27FC236}">
                    <a16:creationId xmlns:a16="http://schemas.microsoft.com/office/drawing/2014/main" xmlns="" id="{19E42EA2-1135-4BA8-96B2-72D5BFA02B8A}"/>
                  </a:ext>
                </a:extLst>
              </p:cNvPr>
              <p:cNvSpPr txBox="1"/>
              <p:nvPr/>
            </p:nvSpPr>
            <p:spPr>
              <a:xfrm>
                <a:off x="10555371" y="5157900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5" name="TextBox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E42EA2-1135-4BA8-96B2-72D5BFA0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71" y="5157900"/>
                <a:ext cx="216020" cy="138499"/>
              </a:xfrm>
              <a:prstGeom prst="rect">
                <a:avLst/>
              </a:prstGeom>
              <a:blipFill rotWithShape="1">
                <a:blip r:embed="rId12"/>
                <a:stretch>
                  <a:fillRect l="-17143" r="-14286" b="-130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89">
                <a:extLst>
                  <a:ext uri="{FF2B5EF4-FFF2-40B4-BE49-F238E27FC236}">
                    <a16:creationId xmlns:a16="http://schemas.microsoft.com/office/drawing/2014/main" xmlns="" id="{A205D699-D72F-4EFD-AE90-E8D8BE18BA3A}"/>
                  </a:ext>
                </a:extLst>
              </p:cNvPr>
              <p:cNvSpPr txBox="1"/>
              <p:nvPr/>
            </p:nvSpPr>
            <p:spPr>
              <a:xfrm>
                <a:off x="11686854" y="5880163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7" name="TextBox 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205D699-D72F-4EFD-AE90-E8D8BE18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54" y="5880163"/>
                <a:ext cx="280140" cy="138499"/>
              </a:xfrm>
              <a:prstGeom prst="rect">
                <a:avLst/>
              </a:prstGeom>
              <a:blipFill rotWithShape="1">
                <a:blip r:embed="rId13"/>
                <a:stretch>
                  <a:fillRect l="-8696" r="-13043" b="-90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7179949" y="4292043"/>
            <a:ext cx="134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9636011" y="4709483"/>
            <a:ext cx="845129" cy="6502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10481140" y="5359707"/>
            <a:ext cx="219247" cy="8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8530964" y="4292043"/>
            <a:ext cx="1105049" cy="416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75">
            <a:extLst>
              <a:ext uri="{FF2B5EF4-FFF2-40B4-BE49-F238E27FC236}">
                <a16:creationId xmlns:a16="http://schemas.microsoft.com/office/drawing/2014/main" xmlns="" id="{E58E3F2B-88C0-4C62-B59D-5BBEC96EB788}"/>
              </a:ext>
            </a:extLst>
          </p:cNvPr>
          <p:cNvCxnSpPr>
            <a:cxnSpLocks/>
          </p:cNvCxnSpPr>
          <p:nvPr/>
        </p:nvCxnSpPr>
        <p:spPr>
          <a:xfrm>
            <a:off x="10700387" y="5442384"/>
            <a:ext cx="904770" cy="696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flipV="1">
            <a:off x="10358651" y="1553645"/>
            <a:ext cx="13648" cy="4584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xmlns="" id="{044BC4ED-1673-4589-B725-7B35E3804ACF}"/>
                  </a:ext>
                </a:extLst>
              </p:cNvPr>
              <p:cNvSpPr/>
              <p:nvPr/>
            </p:nvSpPr>
            <p:spPr>
              <a:xfrm>
                <a:off x="9491682" y="5672413"/>
                <a:ext cx="8669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4BC4ED-1673-4589-B725-7B35E3804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682" y="5672413"/>
                <a:ext cx="86696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1115445" y="5362380"/>
                <a:ext cx="2390141" cy="597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45" y="5362380"/>
                <a:ext cx="2390141" cy="597343"/>
              </a:xfrm>
              <a:prstGeom prst="rect">
                <a:avLst/>
              </a:prstGeom>
              <a:blipFill rotWithShape="1">
                <a:blip r:embed="rId1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669240" y="4177596"/>
                <a:ext cx="37969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Si  R1 = 9 R2, cual sería la ganancia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s-CR" dirty="0" smtClean="0"/>
                  <a:t> </a:t>
                </a:r>
              </a:p>
              <a:p>
                <a:r>
                  <a:rPr lang="es-CR" dirty="0" smtClean="0"/>
                  <a:t>para la frecuencia de 1200KHz, </a:t>
                </a:r>
              </a:p>
              <a:p>
                <a:r>
                  <a:rPr lang="es-CR" dirty="0" smtClean="0"/>
                  <a:t>usando la siguiente fórmula:</a:t>
                </a:r>
                <a:endParaRPr lang="es-C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0" y="4177596"/>
                <a:ext cx="3796937" cy="923330"/>
              </a:xfrm>
              <a:prstGeom prst="rect">
                <a:avLst/>
              </a:prstGeom>
              <a:blipFill rotWithShape="1">
                <a:blip r:embed="rId16"/>
                <a:stretch>
                  <a:fillRect l="-1445" t="-3289" b="-92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DBDEDC9F-B64C-490B-BE45-0E4D43CD52BA}"/>
                  </a:ext>
                </a:extLst>
              </p:cNvPr>
              <p:cNvSpPr/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0" y="651559"/>
                <a:ext cx="1795043" cy="476797"/>
              </a:xfrm>
              <a:prstGeom prst="rect">
                <a:avLst/>
              </a:prstGeom>
              <a:blipFill rotWithShape="1"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6F34C78-98E6-4E31-A1B1-3DD2FF3FEB1F}"/>
                  </a:ext>
                </a:extLst>
              </p:cNvPr>
              <p:cNvSpPr/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9" y="644939"/>
                <a:ext cx="1514132" cy="625171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211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7" y="3243742"/>
                <a:ext cx="733278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15" y="2407115"/>
                <a:ext cx="2249334" cy="622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∡−135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46.5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" y="1581411"/>
                <a:ext cx="3152338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∡−135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3" y="2104134"/>
                <a:ext cx="3511346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CBF62F-88E2-4BF4-8236-FB5A9135642B}"/>
              </a:ext>
            </a:extLst>
          </p:cNvPr>
          <p:cNvSpPr txBox="1"/>
          <p:nvPr/>
        </p:nvSpPr>
        <p:spPr>
          <a:xfrm>
            <a:off x="174764" y="82671"/>
            <a:ext cx="301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Amplificador</a:t>
            </a:r>
            <a:r>
              <a:rPr lang="en-US" sz="1400" dirty="0"/>
              <a:t> con </a:t>
            </a:r>
            <a:r>
              <a:rPr lang="en-US" sz="1400" dirty="0" err="1"/>
              <a:t>Margen</a:t>
            </a:r>
            <a:r>
              <a:rPr lang="en-US" sz="1400" dirty="0"/>
              <a:t> de </a:t>
            </a:r>
            <a:r>
              <a:rPr lang="en-US" sz="1400" dirty="0" err="1"/>
              <a:t>Fase</a:t>
            </a:r>
            <a:r>
              <a:rPr lang="en-US" sz="1400" dirty="0"/>
              <a:t> (45°)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xmlns="" id="{D38A1574-3A6C-4636-8278-8A82FAD75C86}"/>
                  </a:ext>
                </a:extLst>
              </p:cNvPr>
              <p:cNvSpPr/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𝑑𝑖𝑓𝑒𝑟𝑒𝑛𝑐𝑖𝑎𝑙</m:t>
                      </m:r>
                      <m:r>
                        <a:rPr lang="es-CR" sz="1200" b="0" i="1" smtClean="0">
                          <a:latin typeface="Cambria Math"/>
                        </a:rPr>
                        <m:t> (</m:t>
                      </m:r>
                      <m:r>
                        <a:rPr lang="es-CR" sz="1200" b="0" i="1" smtClean="0">
                          <a:latin typeface="Cambria Math"/>
                        </a:rPr>
                        <m:t>𝐺𝑎𝑛𝑎𝑛𝑐𝑖𝑎</m:t>
                      </m:r>
                      <m:func>
                        <m:func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2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𝑛𝑖𝑛𝑔𝑢𝑛𝑎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𝑟𝑒𝑎𝑙𝑖𝑚𝑒𝑛𝑡𝑎𝑐𝑖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ó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8A1574-3A6C-4636-8278-8A82FAD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020345"/>
                <a:ext cx="5015797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xmlns="" id="{66BEDF8C-8132-475A-B9F7-D458CFE798D6}"/>
                  </a:ext>
                </a:extLst>
              </p:cNvPr>
              <p:cNvSpPr/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6BEDF8C-8132-475A-B9F7-D458CFE79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426754"/>
                <a:ext cx="2382640" cy="276999"/>
              </a:xfrm>
              <a:prstGeom prst="rect">
                <a:avLst/>
              </a:prstGeom>
              <a:blipFill rotWithShape="1"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3">
                <a:extLst>
                  <a:ext uri="{FF2B5EF4-FFF2-40B4-BE49-F238E27FC236}">
                    <a16:creationId xmlns:a16="http://schemas.microsoft.com/office/drawing/2014/main" xmlns="" id="{A8201992-79AC-49DA-996C-0CC862CD41D6}"/>
                  </a:ext>
                </a:extLst>
              </p:cNvPr>
              <p:cNvSpPr/>
              <p:nvPr/>
            </p:nvSpPr>
            <p:spPr>
              <a:xfrm>
                <a:off x="521779" y="5833163"/>
                <a:ext cx="31933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𝑂𝐿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Rectangl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201992-79AC-49DA-996C-0CC862CD4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9" y="5833163"/>
                <a:ext cx="3193375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xmlns="" id="{E23FFE51-90C5-4AFC-A9CE-47D0B44AD5A6}"/>
                  </a:ext>
                </a:extLst>
              </p:cNvPr>
              <p:cNvSpPr/>
              <p:nvPr/>
            </p:nvSpPr>
            <p:spPr>
              <a:xfrm>
                <a:off x="512631" y="6110162"/>
                <a:ext cx="4047070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𝐼𝑑𝑒𝑎𝑙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23FFE51-90C5-4AFC-A9CE-47D0B44AD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1" y="6110162"/>
                <a:ext cx="4047070" cy="4380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36 Grupo"/>
          <p:cNvGrpSpPr/>
          <p:nvPr/>
        </p:nvGrpSpPr>
        <p:grpSpPr>
          <a:xfrm>
            <a:off x="6255081" y="183094"/>
            <a:ext cx="5624505" cy="6347100"/>
            <a:chOff x="6255081" y="183094"/>
            <a:chExt cx="5624505" cy="6347100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081" y="750497"/>
              <a:ext cx="5193207" cy="577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59">
                  <a:extLst>
                    <a:ext uri="{FF2B5EF4-FFF2-40B4-BE49-F238E27FC236}">
                      <a16:creationId xmlns:a16="http://schemas.microsoft.com/office/drawing/2014/main" xmlns="" id="{585A9769-B2F4-4B43-ADC1-D95C1BCE2A7C}"/>
                    </a:ext>
                  </a:extLst>
                </p:cNvPr>
                <p:cNvSpPr txBox="1"/>
                <p:nvPr/>
              </p:nvSpPr>
              <p:spPr>
                <a:xfrm>
                  <a:off x="11503906" y="4187663"/>
                  <a:ext cx="3756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9" name="TextBox 5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85A9769-B2F4-4B43-ADC1-D95C1BCE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3906" y="4187663"/>
                  <a:ext cx="375680" cy="1384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677" r="-8065" b="-304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60">
              <a:extLst>
                <a:ext uri="{FF2B5EF4-FFF2-40B4-BE49-F238E27FC236}">
                  <a16:creationId xmlns:a16="http://schemas.microsoft.com/office/drawing/2014/main" xmlns="" id="{69AF2BEF-2FB9-48DE-ABDD-DBD44EAA7D62}"/>
                </a:ext>
              </a:extLst>
            </p:cNvPr>
            <p:cNvCxnSpPr/>
            <p:nvPr/>
          </p:nvCxnSpPr>
          <p:spPr>
            <a:xfrm>
              <a:off x="6602060" y="5958334"/>
              <a:ext cx="391679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xmlns="" id="{6B8D01FA-BFDF-4EF0-8B78-69E47B19A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7906" y="3094328"/>
              <a:ext cx="0" cy="2864006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4">
              <a:extLst>
                <a:ext uri="{FF2B5EF4-FFF2-40B4-BE49-F238E27FC236}">
                  <a16:creationId xmlns:a16="http://schemas.microsoft.com/office/drawing/2014/main" xmlns="" id="{BDB40467-078D-4CC2-991D-6581641BA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227" y="2242633"/>
              <a:ext cx="0" cy="3370143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67">
              <a:extLst>
                <a:ext uri="{FF2B5EF4-FFF2-40B4-BE49-F238E27FC236}">
                  <a16:creationId xmlns:a16="http://schemas.microsoft.com/office/drawing/2014/main" xmlns="" id="{A458D6CB-89CC-49E2-A3D3-EA39CD2EB1B7}"/>
                </a:ext>
              </a:extLst>
            </p:cNvPr>
            <p:cNvCxnSpPr>
              <a:cxnSpLocks/>
            </p:cNvCxnSpPr>
            <p:nvPr/>
          </p:nvCxnSpPr>
          <p:spPr>
            <a:xfrm>
              <a:off x="8579465" y="2597242"/>
              <a:ext cx="1373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71">
              <a:extLst>
                <a:ext uri="{FF2B5EF4-FFF2-40B4-BE49-F238E27FC236}">
                  <a16:creationId xmlns:a16="http://schemas.microsoft.com/office/drawing/2014/main" xmlns="" id="{6824E603-324E-41A8-951C-20CACAE01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475" y="2597243"/>
              <a:ext cx="812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72">
              <a:extLst>
                <a:ext uri="{FF2B5EF4-FFF2-40B4-BE49-F238E27FC236}">
                  <a16:creationId xmlns:a16="http://schemas.microsoft.com/office/drawing/2014/main" xmlns="" id="{B555B1E9-DE2E-46CE-95A2-DF33228EA024}"/>
                </a:ext>
              </a:extLst>
            </p:cNvPr>
            <p:cNvSpPr txBox="1"/>
            <p:nvPr/>
          </p:nvSpPr>
          <p:spPr>
            <a:xfrm>
              <a:off x="7480941" y="2527993"/>
              <a:ext cx="102271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/>
                <a:t>Ancho de Banda (BW)</a:t>
              </a:r>
            </a:p>
          </p:txBody>
        </p:sp>
        <p:cxnSp>
          <p:nvCxnSpPr>
            <p:cNvPr id="46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227" y="5612775"/>
              <a:ext cx="117488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9">
              <a:extLst>
                <a:ext uri="{FF2B5EF4-FFF2-40B4-BE49-F238E27FC236}">
                  <a16:creationId xmlns:a16="http://schemas.microsoft.com/office/drawing/2014/main" xmlns="" id="{24DEF951-3F2E-4FB2-BD78-9C4B776D8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905" y="5951638"/>
              <a:ext cx="64820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95">
                  <a:extLst>
                    <a:ext uri="{FF2B5EF4-FFF2-40B4-BE49-F238E27FC236}">
                      <a16:creationId xmlns:a16="http://schemas.microsoft.com/office/drawing/2014/main" xmlns="" id="{B7A4F216-B008-4458-916F-64488EC07D9E}"/>
                    </a:ext>
                  </a:extLst>
                </p:cNvPr>
                <p:cNvSpPr/>
                <p:nvPr/>
              </p:nvSpPr>
              <p:spPr>
                <a:xfrm>
                  <a:off x="7471300" y="1946335"/>
                  <a:ext cx="46192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8" name="Rectangle 9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7A4F216-B008-4458-916F-64488EC07D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00" y="1946335"/>
                  <a:ext cx="461921" cy="2616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96">
                  <a:extLst>
                    <a:ext uri="{FF2B5EF4-FFF2-40B4-BE49-F238E27FC236}">
                      <a16:creationId xmlns:a16="http://schemas.microsoft.com/office/drawing/2014/main" xmlns="" id="{BEA21D42-A9FB-4616-BAD6-0E41AEEAA6E8}"/>
                    </a:ext>
                  </a:extLst>
                </p:cNvPr>
                <p:cNvSpPr txBox="1"/>
                <p:nvPr/>
              </p:nvSpPr>
              <p:spPr>
                <a:xfrm>
                  <a:off x="8938703" y="1018262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9" name="TextBox 9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EA21D42-A9FB-4616-BAD6-0E41AEEAA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03" y="1018262"/>
                  <a:ext cx="327269" cy="1384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7407" r="-11111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97">
                  <a:extLst>
                    <a:ext uri="{FF2B5EF4-FFF2-40B4-BE49-F238E27FC236}">
                      <a16:creationId xmlns:a16="http://schemas.microsoft.com/office/drawing/2014/main" xmlns="" id="{CB88D553-48D5-42B8-AE18-2DE3E14DC9F5}"/>
                    </a:ext>
                  </a:extLst>
                </p:cNvPr>
                <p:cNvSpPr txBox="1"/>
                <p:nvPr/>
              </p:nvSpPr>
              <p:spPr>
                <a:xfrm>
                  <a:off x="9925279" y="1868790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0" name="TextBox 9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B88D553-48D5-42B8-AE18-2DE3E14DC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279" y="1868790"/>
                  <a:ext cx="216020" cy="1384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3889" r="-13889" b="-1363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98">
                  <a:extLst>
                    <a:ext uri="{FF2B5EF4-FFF2-40B4-BE49-F238E27FC236}">
                      <a16:creationId xmlns:a16="http://schemas.microsoft.com/office/drawing/2014/main" xmlns="" id="{39BE648C-1AAB-489D-8698-3B2CF7CA7C2A}"/>
                    </a:ext>
                  </a:extLst>
                </p:cNvPr>
                <p:cNvSpPr txBox="1"/>
                <p:nvPr/>
              </p:nvSpPr>
              <p:spPr>
                <a:xfrm>
                  <a:off x="11113118" y="3937577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1" name="TextBox 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9BE648C-1AAB-489D-8698-3B2CF7CA7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118" y="3937577"/>
                  <a:ext cx="280140" cy="1384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8696" r="-13043" b="-434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848" y="2242633"/>
              <a:ext cx="117488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8">
              <a:extLst>
                <a:ext uri="{FF2B5EF4-FFF2-40B4-BE49-F238E27FC236}">
                  <a16:creationId xmlns:a16="http://schemas.microsoft.com/office/drawing/2014/main" xmlns="" id="{890994D3-F16A-4D88-BE0F-80E1FA92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906" y="3094328"/>
              <a:ext cx="648203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 de flecha"/>
            <p:cNvCxnSpPr/>
            <p:nvPr/>
          </p:nvCxnSpPr>
          <p:spPr>
            <a:xfrm flipV="1">
              <a:off x="11051824" y="5605558"/>
              <a:ext cx="0" cy="3460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/>
            <p:nvPr/>
          </p:nvCxnSpPr>
          <p:spPr>
            <a:xfrm flipV="1">
              <a:off x="10833367" y="2296973"/>
              <a:ext cx="0" cy="73281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57 CuadroTexto"/>
            <p:cNvSpPr txBox="1"/>
            <p:nvPr/>
          </p:nvSpPr>
          <p:spPr>
            <a:xfrm>
              <a:off x="11082917" y="5583899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Margen </a:t>
              </a:r>
              <a:b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de Fase</a:t>
              </a:r>
              <a:endParaRPr lang="es-C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10965375" y="2419258"/>
              <a:ext cx="757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Margen de </a:t>
              </a:r>
            </a:p>
            <a:p>
              <a:r>
                <a:rPr lang="es-CR" sz="1000" dirty="0" smtClean="0">
                  <a:solidFill>
                    <a:schemeClr val="accent1">
                      <a:lumMod val="50000"/>
                    </a:schemeClr>
                  </a:solidFill>
                </a:rPr>
                <a:t>Ganancia</a:t>
              </a:r>
              <a:endParaRPr lang="es-C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90">
              <a:extLst>
                <a:ext uri="{FF2B5EF4-FFF2-40B4-BE49-F238E27FC236}">
                  <a16:creationId xmlns:a16="http://schemas.microsoft.com/office/drawing/2014/main" xmlns="" id="{4B8229A1-7416-463A-A7C9-0B8D9E36CC45}"/>
                </a:ext>
              </a:extLst>
            </p:cNvPr>
            <p:cNvSpPr/>
            <p:nvPr/>
          </p:nvSpPr>
          <p:spPr>
            <a:xfrm>
              <a:off x="10628291" y="5637960"/>
              <a:ext cx="3770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45°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">
                  <a:extLst>
                    <a:ext uri="{FF2B5EF4-FFF2-40B4-BE49-F238E27FC236}">
                      <a16:creationId xmlns:a16="http://schemas.microsoft.com/office/drawing/2014/main" xmlns="" id="{83AFAEE8-C4D5-4BAC-8375-C2DCF0D9B085}"/>
                    </a:ext>
                  </a:extLst>
                </p:cNvPr>
                <p:cNvSpPr txBox="1"/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s-CR" sz="1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70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3AFAEE8-C4D5-4BAC-8375-C2DCF0D9B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287" y="183094"/>
                  <a:ext cx="4040080" cy="38305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25397" b="-12063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1">
                  <a:extLst>
                    <a:ext uri="{FF2B5EF4-FFF2-40B4-BE49-F238E27FC236}">
                      <a16:creationId xmlns:a16="http://schemas.microsoft.com/office/drawing/2014/main" xmlns="" id="{A9254728-3518-4C00-8147-4AF2DB12B45E}"/>
                    </a:ext>
                  </a:extLst>
                </p:cNvPr>
                <p:cNvSpPr/>
                <p:nvPr/>
              </p:nvSpPr>
              <p:spPr>
                <a:xfrm>
                  <a:off x="7069106" y="2781674"/>
                  <a:ext cx="90172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𝑗𝑓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Rectangle 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9254728-3518-4C00-8147-4AF2DB12B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106" y="2781674"/>
                  <a:ext cx="901722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29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>
            <a:extLst>
              <a:ext uri="{FF2B5EF4-FFF2-40B4-BE49-F238E27FC236}">
                <a16:creationId xmlns:a16="http://schemas.microsoft.com/office/drawing/2014/main" xmlns="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="" id="{4DD52A87-950E-4A24-8F06-A07531DA7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691880"/>
              </p:ext>
            </p:extLst>
          </p:nvPr>
        </p:nvGraphicFramePr>
        <p:xfrm>
          <a:off x="6100373" y="594658"/>
          <a:ext cx="5891722" cy="380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7AA2B076-9268-4C8D-8F02-64EF9D5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339561"/>
              </p:ext>
            </p:extLst>
          </p:nvPr>
        </p:nvGraphicFramePr>
        <p:xfrm>
          <a:off x="6128830" y="4052330"/>
          <a:ext cx="5863265" cy="272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9F3743A-259E-46F0-8DD9-23CF07192BB7}"/>
              </a:ext>
            </a:extLst>
          </p:cNvPr>
          <p:cNvCxnSpPr/>
          <p:nvPr/>
        </p:nvCxnSpPr>
        <p:spPr>
          <a:xfrm>
            <a:off x="6631108" y="5952710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2C733C9-BC44-42E4-B150-3CC9B2E23AAF}"/>
              </a:ext>
            </a:extLst>
          </p:cNvPr>
          <p:cNvCxnSpPr/>
          <p:nvPr/>
        </p:nvCxnSpPr>
        <p:spPr>
          <a:xfrm>
            <a:off x="6587565" y="3462059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871C36-3224-4858-A015-FF51EF030641}"/>
              </a:ext>
            </a:extLst>
          </p:cNvPr>
          <p:cNvSpPr/>
          <p:nvPr/>
        </p:nvSpPr>
        <p:spPr>
          <a:xfrm>
            <a:off x="11195801" y="560130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45°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5693226-1FAD-4F2F-99F3-1B9A3AB6E45B}"/>
              </a:ext>
            </a:extLst>
          </p:cNvPr>
          <p:cNvCxnSpPr>
            <a:cxnSpLocks/>
          </p:cNvCxnSpPr>
          <p:nvPr/>
        </p:nvCxnSpPr>
        <p:spPr>
          <a:xfrm flipV="1">
            <a:off x="10547906" y="2724150"/>
            <a:ext cx="0" cy="323418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416AC94-88A4-47B7-8864-AF96DB0DEC55}"/>
              </a:ext>
            </a:extLst>
          </p:cNvPr>
          <p:cNvCxnSpPr>
            <a:cxnSpLocks/>
          </p:cNvCxnSpPr>
          <p:nvPr/>
        </p:nvCxnSpPr>
        <p:spPr>
          <a:xfrm flipV="1">
            <a:off x="9520577" y="2114550"/>
            <a:ext cx="0" cy="345798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7ECB8E-1648-44AA-AC15-3D3658966755}"/>
              </a:ext>
            </a:extLst>
          </p:cNvPr>
          <p:cNvCxnSpPr>
            <a:cxnSpLocks/>
          </p:cNvCxnSpPr>
          <p:nvPr/>
        </p:nvCxnSpPr>
        <p:spPr>
          <a:xfrm>
            <a:off x="9520577" y="5572533"/>
            <a:ext cx="21715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F5CAF84-0024-4D09-9AC4-61A50BAC27BE}"/>
              </a:ext>
            </a:extLst>
          </p:cNvPr>
          <p:cNvCxnSpPr>
            <a:cxnSpLocks/>
          </p:cNvCxnSpPr>
          <p:nvPr/>
        </p:nvCxnSpPr>
        <p:spPr>
          <a:xfrm>
            <a:off x="10547906" y="5958854"/>
            <a:ext cx="10700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546272B-D3A2-4FE2-AD09-51532FB6D0AD}"/>
                  </a:ext>
                </a:extLst>
              </p:cNvPr>
              <p:cNvSpPr txBox="1"/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46272B-D3A2-4FE2-AD09-51532FB6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blipFill>
                <a:blip r:embed="rId7"/>
                <a:stretch>
                  <a:fillRect l="-9259" r="-92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6902023-F4C3-4728-AD98-3D628EC545D3}"/>
                  </a:ext>
                </a:extLst>
              </p:cNvPr>
              <p:cNvSpPr txBox="1"/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902023-F4C3-4728-AD98-3D628EC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blipFill>
                <a:blip r:embed="rId8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2340B71-72B7-42A5-BDD4-D1F701E6B5D1}"/>
                  </a:ext>
                </a:extLst>
              </p:cNvPr>
              <p:cNvSpPr txBox="1"/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340B71-72B7-42A5-BDD4-D1F701E6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blipFill>
                <a:blip r:embed="rId9"/>
                <a:stretch>
                  <a:fillRect l="-10870" r="-108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F968BCC-5A83-4880-BD1D-992801B5D8A0}"/>
                  </a:ext>
                </a:extLst>
              </p:cNvPr>
              <p:cNvSpPr txBox="1"/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968BCC-5A83-4880-BD1D-992801B5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blipFill>
                <a:blip r:embed="rId10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A3701B41-55E8-43E1-93AC-7DB45B4D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4272"/>
              </p:ext>
            </p:extLst>
          </p:nvPr>
        </p:nvGraphicFramePr>
        <p:xfrm>
          <a:off x="4504472" y="4476436"/>
          <a:ext cx="1219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258356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6110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131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212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959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26141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34283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84513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xmlns="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1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¿Cómo hago si quiero usar ganancias de lazo cerrado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s-CR" sz="1400" dirty="0" smtClean="0"/>
                  <a:t>) menores a 46 dB? </a:t>
                </a:r>
              </a:p>
              <a:p>
                <a:r>
                  <a:rPr lang="es-CR" sz="1400" dirty="0" smtClean="0"/>
                  <a:t>¿No debo usar el LH0024 porque puede darme problemas de estabilidad?</a:t>
                </a:r>
                <a:endParaRPr lang="es-CR" sz="1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blipFill rotWithShape="1">
                <a:blip r:embed="rId12"/>
                <a:stretch>
                  <a:fillRect l="-257" t="-641" b="-57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8C669CC8-4F5C-4DB7-8186-9CCD83ADA0B0}"/>
              </a:ext>
            </a:extLst>
          </p:cNvPr>
          <p:cNvSpPr/>
          <p:nvPr/>
        </p:nvSpPr>
        <p:spPr>
          <a:xfrm>
            <a:off x="2786644" y="1644695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>
                <a:extLst>
                  <a:ext uri="{FF2B5EF4-FFF2-40B4-BE49-F238E27FC236}">
                    <a16:creationId xmlns:a16="http://schemas.microsoft.com/office/drawing/2014/main" xmlns="" id="{467BA11F-EABE-4721-ABCB-F572FD0F886D}"/>
                  </a:ext>
                </a:extLst>
              </p:cNvPr>
              <p:cNvSpPr/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169842" y="791080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2">
                <a:extLst>
                  <a:ext uri="{FF2B5EF4-FFF2-40B4-BE49-F238E27FC236}">
                    <a16:creationId xmlns:a16="http://schemas.microsoft.com/office/drawing/2014/main" xmlns="" id="{F8FA0215-F62C-497D-88D5-3043428A9DF5}"/>
                  </a:ext>
                </a:extLst>
              </p:cNvPr>
              <p:cNvSpPr/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FA0215-F62C-497D-88D5-3043428A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  <a:blipFill rotWithShape="1"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0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="" xmlns:a16="http://schemas.microsoft.com/office/drawing/2014/main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Estación de Radio</a:t>
            </a:r>
            <a:br>
              <a:rPr lang="es-CR" dirty="0"/>
            </a:br>
            <a:r>
              <a:rPr lang="es-CR" dirty="0"/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CuadroTexto"/>
          <p:cNvSpPr txBox="1"/>
          <p:nvPr/>
        </p:nvSpPr>
        <p:spPr>
          <a:xfrm>
            <a:off x="4471926" y="4752184"/>
            <a:ext cx="473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¿Cómo hago si quiero usar el LH0024 como amplificador  y no deseo tener problemas de estabilidad? </a:t>
            </a:r>
          </a:p>
          <a:p>
            <a:r>
              <a:rPr lang="es-CR" sz="1400" dirty="0" smtClean="0"/>
              <a:t>¿La única solución posible será que use ganancias del amplificador mayores a 211? 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2369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12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94634"/>
                  </p:ext>
                </p:extLst>
              </p:nvPr>
            </p:nvGraphicFramePr>
            <p:xfrm>
              <a:off x="6677737" y="1830548"/>
              <a:ext cx="3517142" cy="9144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429587"/>
                  </p:ext>
                </p:extLst>
              </p:nvPr>
            </p:nvGraphicFramePr>
            <p:xfrm>
              <a:off x="6677737" y="1830548"/>
              <a:ext cx="3517142" cy="9144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t="-100000" r="-704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t="-200000" r="-45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98131" t="-200000" r="-3420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187611" t="-200000" r="-2238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295455" t="-200000" r="-13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5 Rectángulo"/>
              <p:cNvSpPr/>
              <p:nvPr/>
            </p:nvSpPr>
            <p:spPr>
              <a:xfrm>
                <a:off x="7384792" y="3658612"/>
                <a:ext cx="1939698" cy="9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7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92" y="3658612"/>
                <a:ext cx="1939698" cy="99238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12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=1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914040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310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1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t="-100000" r="-704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36495"/>
              </p:ext>
            </p:extLst>
          </p:nvPr>
        </p:nvGraphicFramePr>
        <p:xfrm>
          <a:off x="6900140" y="4229238"/>
          <a:ext cx="4682395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479"/>
                <a:gridCol w="936479"/>
                <a:gridCol w="936479"/>
                <a:gridCol w="936479"/>
                <a:gridCol w="93647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v+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v-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vd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0,700000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0,06667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6,33333E-01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1,300000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1,26667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3,33333E-02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1,95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1,316667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1,66667E-02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1,98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6,66667E-03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3,33333E-03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1,330333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1,32733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3,00000E-03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2,00000E-03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2,0000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1,32934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1,99667E-03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1,994018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1,32935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 dirty="0">
                          <a:effectLst/>
                        </a:rPr>
                        <a:t>1,9940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9" name="78 Grupo"/>
          <p:cNvGrpSpPr/>
          <p:nvPr/>
        </p:nvGrpSpPr>
        <p:grpSpPr>
          <a:xfrm rot="10800000" flipV="1">
            <a:off x="4501673" y="4999309"/>
            <a:ext cx="1341486" cy="872948"/>
            <a:chOff x="6986747" y="1962216"/>
            <a:chExt cx="1341486" cy="864159"/>
          </a:xfrm>
        </p:grpSpPr>
        <p:cxnSp>
          <p:nvCxnSpPr>
            <p:cNvPr id="80" name="79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83 CuadroTexto"/>
          <p:cNvSpPr txBox="1"/>
          <p:nvPr/>
        </p:nvSpPr>
        <p:spPr>
          <a:xfrm>
            <a:off x="4095730" y="4888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15</a:t>
            </a:r>
            <a:endParaRPr lang="es-CR" sz="1400" dirty="0">
              <a:solidFill>
                <a:prstClr val="black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4160813" y="5689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0</a:t>
            </a:r>
            <a:endParaRPr lang="es-CR" sz="1400" dirty="0">
              <a:solidFill>
                <a:prstClr val="black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3893003" y="4904158"/>
            <a:ext cx="2491184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cxnSp>
        <p:nvCxnSpPr>
          <p:cNvPr id="88" name="87 Conector recto de flecha"/>
          <p:cNvCxnSpPr/>
          <p:nvPr/>
        </p:nvCxnSpPr>
        <p:spPr>
          <a:xfrm>
            <a:off x="4843774" y="5869114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5914502" y="570377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>
                <a:solidFill>
                  <a:prstClr val="black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69523" y="775015"/>
                <a:ext cx="14593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3" y="775015"/>
                <a:ext cx="1459309" cy="4970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452867" y="1372379"/>
                <a:ext cx="95231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7" y="1372379"/>
                <a:ext cx="952312" cy="4970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8770703" y="2868959"/>
                <a:ext cx="280672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2868959"/>
                <a:ext cx="2806729" cy="497059"/>
              </a:xfrm>
              <a:prstGeom prst="rect">
                <a:avLst/>
              </a:prstGeom>
              <a:blipFill rotWithShape="1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CuadroTexto"/>
              <p:cNvSpPr txBox="1"/>
              <p:nvPr/>
            </p:nvSpPr>
            <p:spPr>
              <a:xfrm>
                <a:off x="8770703" y="3462950"/>
                <a:ext cx="2329484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9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3462950"/>
                <a:ext cx="2329484" cy="4970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327744" y="5180550"/>
            <a:ext cx="2958965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Se comporta como un circuito  con retroalimentación  negativa </a:t>
            </a:r>
          </a:p>
          <a:p>
            <a:r>
              <a:rPr lang="es-CR" sz="1400" dirty="0">
                <a:solidFill>
                  <a:prstClr val="black"/>
                </a:solidFill>
              </a:rPr>
              <a:t> (o </a:t>
            </a:r>
            <a:r>
              <a:rPr lang="es-CR" sz="1400" dirty="0" smtClean="0">
                <a:solidFill>
                  <a:prstClr val="black"/>
                </a:solidFill>
              </a:rPr>
              <a:t>Degenerativo)</a:t>
            </a:r>
            <a:endParaRPr lang="es-CR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107 Rectángulo"/>
              <p:cNvSpPr/>
              <p:nvPr/>
            </p:nvSpPr>
            <p:spPr>
              <a:xfrm>
                <a:off x="5326631" y="2712899"/>
                <a:ext cx="1939698" cy="9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8" name="10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31" y="2712899"/>
                <a:ext cx="1939698" cy="99238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12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</m:t>
                      </m:r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09021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 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68145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 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78 Grupo"/>
          <p:cNvGrpSpPr/>
          <p:nvPr/>
        </p:nvGrpSpPr>
        <p:grpSpPr>
          <a:xfrm rot="10800000" flipV="1">
            <a:off x="4501673" y="4999309"/>
            <a:ext cx="1341486" cy="872948"/>
            <a:chOff x="6986747" y="1962216"/>
            <a:chExt cx="1341486" cy="864159"/>
          </a:xfrm>
        </p:grpSpPr>
        <p:cxnSp>
          <p:nvCxnSpPr>
            <p:cNvPr id="80" name="79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83 CuadroTexto"/>
          <p:cNvSpPr txBox="1"/>
          <p:nvPr/>
        </p:nvSpPr>
        <p:spPr>
          <a:xfrm>
            <a:off x="4095730" y="4888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15</a:t>
            </a:r>
            <a:endParaRPr lang="es-CR" sz="1400" dirty="0">
              <a:solidFill>
                <a:prstClr val="black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4160813" y="5689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0</a:t>
            </a:r>
            <a:endParaRPr lang="es-CR" sz="1400" dirty="0">
              <a:solidFill>
                <a:prstClr val="black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3893003" y="4904158"/>
            <a:ext cx="2491184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cxnSp>
        <p:nvCxnSpPr>
          <p:cNvPr id="88" name="87 Conector recto de flecha"/>
          <p:cNvCxnSpPr/>
          <p:nvPr/>
        </p:nvCxnSpPr>
        <p:spPr>
          <a:xfrm>
            <a:off x="4843774" y="5869114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5914502" y="570377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>
                <a:solidFill>
                  <a:prstClr val="black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47917" y="799399"/>
                <a:ext cx="14593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" y="799399"/>
                <a:ext cx="1459309" cy="4970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347917" y="1372379"/>
                <a:ext cx="95231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" y="1372379"/>
                <a:ext cx="952312" cy="4970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8770703" y="2868959"/>
                <a:ext cx="2872453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2868959"/>
                <a:ext cx="2872453" cy="5156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CuadroTexto"/>
              <p:cNvSpPr txBox="1"/>
              <p:nvPr/>
            </p:nvSpPr>
            <p:spPr>
              <a:xfrm>
                <a:off x="8770703" y="3462950"/>
                <a:ext cx="933974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9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3462950"/>
                <a:ext cx="933974" cy="4970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327744" y="5180550"/>
            <a:ext cx="2958965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Se comporta como un circuito  con retroalimentación  positiva </a:t>
            </a:r>
            <a:br>
              <a:rPr lang="es-CR" sz="1400" dirty="0" smtClean="0">
                <a:solidFill>
                  <a:prstClr val="black"/>
                </a:solidFill>
              </a:rPr>
            </a:br>
            <a:r>
              <a:rPr lang="es-CR" sz="1400" dirty="0" smtClean="0">
                <a:solidFill>
                  <a:prstClr val="black"/>
                </a:solidFill>
              </a:rPr>
              <a:t> (o Regenerativo)</a:t>
            </a:r>
            <a:endParaRPr lang="es-CR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682"/>
              </p:ext>
            </p:extLst>
          </p:nvPr>
        </p:nvGraphicFramePr>
        <p:xfrm>
          <a:off x="6853948" y="4193739"/>
          <a:ext cx="4828535" cy="2138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707"/>
                <a:gridCol w="965707"/>
                <a:gridCol w="965707"/>
                <a:gridCol w="965707"/>
                <a:gridCol w="965707"/>
              </a:tblGrid>
              <a:tr h="237647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 dirty="0" err="1">
                          <a:effectLst/>
                        </a:rPr>
                        <a:t>vo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v+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v-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vd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1,330333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107 Rectángulo"/>
              <p:cNvSpPr/>
              <p:nvPr/>
            </p:nvSpPr>
            <p:spPr>
              <a:xfrm>
                <a:off x="5326631" y="2712899"/>
                <a:ext cx="1939698" cy="9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8" name="10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31" y="2712899"/>
                <a:ext cx="1939698" cy="99238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12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5 Rectángulo"/>
              <p:cNvSpPr/>
              <p:nvPr/>
            </p:nvSpPr>
            <p:spPr>
              <a:xfrm>
                <a:off x="5263384" y="2042656"/>
                <a:ext cx="1939698" cy="9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7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84" y="2042656"/>
                <a:ext cx="1939698" cy="9923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588489" y="5076396"/>
                <a:ext cx="2036840" cy="87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f>
                                <m:f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CR" sz="140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89" y="5076396"/>
                <a:ext cx="2036840" cy="879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478863" y="4706112"/>
            <a:ext cx="224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La inestabilidad se da:</a:t>
            </a:r>
            <a:endParaRPr lang="es-CR" dirty="0"/>
          </a:p>
        </p:txBody>
      </p:sp>
      <p:sp>
        <p:nvSpPr>
          <p:cNvPr id="79" name="78 Rectángulo"/>
          <p:cNvSpPr/>
          <p:nvPr/>
        </p:nvSpPr>
        <p:spPr>
          <a:xfrm>
            <a:off x="7350210" y="4229058"/>
            <a:ext cx="2958965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Se comporta como un circuito  con retroalimentación  positiva </a:t>
            </a:r>
            <a:br>
              <a:rPr lang="es-CR" sz="1400" dirty="0" smtClean="0">
                <a:solidFill>
                  <a:prstClr val="black"/>
                </a:solidFill>
              </a:rPr>
            </a:br>
            <a:r>
              <a:rPr lang="es-CR" sz="1400" dirty="0" smtClean="0">
                <a:solidFill>
                  <a:prstClr val="black"/>
                </a:solidFill>
              </a:rPr>
              <a:t> (o Regenerativo) y la salida tiende a irse a saturación</a:t>
            </a:r>
            <a:endParaRPr lang="es-C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12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496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49661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11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1165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5 Rectángulo"/>
              <p:cNvSpPr/>
              <p:nvPr/>
            </p:nvSpPr>
            <p:spPr>
              <a:xfrm>
                <a:off x="5263384" y="2042656"/>
                <a:ext cx="2000932" cy="10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7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84" y="2042656"/>
                <a:ext cx="2000932" cy="101021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9182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>
                <a:solidFill>
                  <a:prstClr val="black"/>
                </a:solidFill>
              </a:rPr>
              <a:t>Amplificador No Inversor con retroalimentación positiva y negativa   (Puente de </a:t>
            </a:r>
            <a:r>
              <a:rPr lang="es-CR" sz="2000" dirty="0" err="1" smtClean="0">
                <a:solidFill>
                  <a:prstClr val="black"/>
                </a:solidFill>
              </a:rPr>
              <a:t>Wien</a:t>
            </a:r>
            <a:r>
              <a:rPr lang="es-CR" sz="2000" dirty="0" smtClean="0">
                <a:solidFill>
                  <a:prstClr val="black"/>
                </a:solidFill>
              </a:rPr>
              <a:t>)</a:t>
            </a:r>
            <a:endParaRPr lang="es-CR" sz="12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496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49661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963161" y="3809649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11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1165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>
            <a:stCxn id="146" idx="0"/>
          </p:cNvCxnSpPr>
          <p:nvPr/>
        </p:nvCxnSpPr>
        <p:spPr>
          <a:xfrm>
            <a:off x="4342211" y="3867514"/>
            <a:ext cx="375915" cy="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865246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5 Rectángulo"/>
              <p:cNvSpPr/>
              <p:nvPr/>
            </p:nvSpPr>
            <p:spPr>
              <a:xfrm>
                <a:off x="5263384" y="2042656"/>
                <a:ext cx="2000932" cy="10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CR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7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84" y="2042656"/>
                <a:ext cx="2000932" cy="101021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15">
            <a:extLst>
              <a:ext uri="{FF2B5EF4-FFF2-40B4-BE49-F238E27FC236}">
                <a16:creationId xmlns:a16="http://schemas.microsoft.com/office/drawing/2014/main" xmlns="" id="{4471286C-8391-482C-86B9-5169829084B1}"/>
              </a:ext>
            </a:extLst>
          </p:cNvPr>
          <p:cNvGrpSpPr/>
          <p:nvPr/>
        </p:nvGrpSpPr>
        <p:grpSpPr>
          <a:xfrm rot="16200000">
            <a:off x="3431833" y="3485811"/>
            <a:ext cx="262427" cy="800285"/>
            <a:chOff x="8016949" y="1370232"/>
            <a:chExt cx="1190846" cy="2682997"/>
          </a:xfrm>
        </p:grpSpPr>
        <p:cxnSp>
          <p:nvCxnSpPr>
            <p:cNvPr id="77" name="Straight Connector 42">
              <a:extLst>
                <a:ext uri="{FF2B5EF4-FFF2-40B4-BE49-F238E27FC236}">
                  <a16:creationId xmlns:a16="http://schemas.microsoft.com/office/drawing/2014/main" xmlns="" id="{09F6CC8E-B829-43F1-B056-3CCE22AE6A3A}"/>
                </a:ext>
              </a:extLst>
            </p:cNvPr>
            <p:cNvCxnSpPr/>
            <p:nvPr/>
          </p:nvCxnSpPr>
          <p:spPr>
            <a:xfrm>
              <a:off x="8016949" y="2023851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3">
              <a:extLst>
                <a:ext uri="{FF2B5EF4-FFF2-40B4-BE49-F238E27FC236}">
                  <a16:creationId xmlns:a16="http://schemas.microsoft.com/office/drawing/2014/main" xmlns="" id="{09EE6E69-F3FC-4F97-89D4-F40B8B59494D}"/>
                </a:ext>
              </a:extLst>
            </p:cNvPr>
            <p:cNvCxnSpPr/>
            <p:nvPr/>
          </p:nvCxnSpPr>
          <p:spPr>
            <a:xfrm>
              <a:off x="8016949" y="2335293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44">
              <a:extLst>
                <a:ext uri="{FF2B5EF4-FFF2-40B4-BE49-F238E27FC236}">
                  <a16:creationId xmlns:a16="http://schemas.microsoft.com/office/drawing/2014/main" xmlns="" id="{2D80E487-2A0C-45CB-A351-6E1A5F5346E3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1370232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5">
              <a:extLst>
                <a:ext uri="{FF2B5EF4-FFF2-40B4-BE49-F238E27FC236}">
                  <a16:creationId xmlns:a16="http://schemas.microsoft.com/office/drawing/2014/main" xmlns="" id="{536BD064-AE60-443D-BC31-7B0CCBA28420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 rot="5400000" flipV="1">
              <a:off x="7760163" y="3183833"/>
              <a:ext cx="1721602" cy="171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3931255" y="3928996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55" y="3928996"/>
                <a:ext cx="34381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CuadroTexto"/>
              <p:cNvSpPr txBox="1"/>
              <p:nvPr/>
            </p:nvSpPr>
            <p:spPr>
              <a:xfrm>
                <a:off x="3186901" y="401716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9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01" y="4017168"/>
                <a:ext cx="34002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5">
            <a:extLst>
              <a:ext uri="{FF2B5EF4-FFF2-40B4-BE49-F238E27FC236}">
                <a16:creationId xmlns:a16="http://schemas.microsoft.com/office/drawing/2014/main" xmlns="" id="{4471286C-8391-482C-86B9-5169829084B1}"/>
              </a:ext>
            </a:extLst>
          </p:cNvPr>
          <p:cNvGrpSpPr/>
          <p:nvPr/>
        </p:nvGrpSpPr>
        <p:grpSpPr>
          <a:xfrm rot="16200000">
            <a:off x="2113552" y="4166161"/>
            <a:ext cx="262427" cy="543525"/>
            <a:chOff x="8016949" y="1370232"/>
            <a:chExt cx="1190846" cy="1822195"/>
          </a:xfrm>
        </p:grpSpPr>
        <p:cxnSp>
          <p:nvCxnSpPr>
            <p:cNvPr id="108" name="Straight Connector 42">
              <a:extLst>
                <a:ext uri="{FF2B5EF4-FFF2-40B4-BE49-F238E27FC236}">
                  <a16:creationId xmlns:a16="http://schemas.microsoft.com/office/drawing/2014/main" xmlns="" id="{09F6CC8E-B829-43F1-B056-3CCE22AE6A3A}"/>
                </a:ext>
              </a:extLst>
            </p:cNvPr>
            <p:cNvCxnSpPr/>
            <p:nvPr/>
          </p:nvCxnSpPr>
          <p:spPr>
            <a:xfrm>
              <a:off x="8016949" y="2023851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3">
              <a:extLst>
                <a:ext uri="{FF2B5EF4-FFF2-40B4-BE49-F238E27FC236}">
                  <a16:creationId xmlns:a16="http://schemas.microsoft.com/office/drawing/2014/main" xmlns="" id="{09EE6E69-F3FC-4F97-89D4-F40B8B59494D}"/>
                </a:ext>
              </a:extLst>
            </p:cNvPr>
            <p:cNvCxnSpPr/>
            <p:nvPr/>
          </p:nvCxnSpPr>
          <p:spPr>
            <a:xfrm>
              <a:off x="8016949" y="2335293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44">
              <a:extLst>
                <a:ext uri="{FF2B5EF4-FFF2-40B4-BE49-F238E27FC236}">
                  <a16:creationId xmlns:a16="http://schemas.microsoft.com/office/drawing/2014/main" xmlns="" id="{2D80E487-2A0C-45CB-A351-6E1A5F5346E3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1370232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45">
              <a:extLst>
                <a:ext uri="{FF2B5EF4-FFF2-40B4-BE49-F238E27FC236}">
                  <a16:creationId xmlns:a16="http://schemas.microsoft.com/office/drawing/2014/main" xmlns="" id="{536BD064-AE60-443D-BC31-7B0CCBA284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81969" y="2762027"/>
              <a:ext cx="8608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123 Conector recto"/>
          <p:cNvCxnSpPr/>
          <p:nvPr/>
        </p:nvCxnSpPr>
        <p:spPr>
          <a:xfrm flipV="1">
            <a:off x="2516528" y="3885955"/>
            <a:ext cx="0" cy="551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 flipV="1">
            <a:off x="1967142" y="3873832"/>
            <a:ext cx="0" cy="564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125 CuadroTexto"/>
              <p:cNvSpPr txBox="1"/>
              <p:nvPr/>
            </p:nvSpPr>
            <p:spPr>
              <a:xfrm>
                <a:off x="2033778" y="3913608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6" name="1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78" y="3913608"/>
                <a:ext cx="3438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126 CuadroTexto"/>
              <p:cNvSpPr txBox="1"/>
              <p:nvPr/>
            </p:nvSpPr>
            <p:spPr>
              <a:xfrm>
                <a:off x="2040238" y="457513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7" name="1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8" y="4575138"/>
                <a:ext cx="34002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128 CuadroTexto"/>
              <p:cNvSpPr txBox="1"/>
              <p:nvPr/>
            </p:nvSpPr>
            <p:spPr>
              <a:xfrm>
                <a:off x="1055771" y="5118303"/>
                <a:ext cx="3968272" cy="1039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dirty="0" smtClean="0">
                    <a:solidFill>
                      <a:prstClr val="black"/>
                    </a:solidFill>
                  </a:rPr>
                  <a:t>Demuestre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𝐵𝐹</m:t>
                        </m:r>
                      </m:sub>
                    </m:sSub>
                    <m:r>
                      <a:rPr lang="es-CR" b="0" i="1" smtClean="0">
                        <a:solidFill>
                          <a:prstClr val="black"/>
                        </a:solidFill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R" sz="1100" dirty="0" smtClean="0">
                    <a:solidFill>
                      <a:prstClr val="black"/>
                    </a:solidFill>
                  </a:rPr>
                  <a:t> </a:t>
                </a:r>
                <a:r>
                  <a:rPr lang="es-CR" dirty="0" smtClean="0">
                    <a:solidFill>
                      <a:prstClr val="black"/>
                    </a:solidFill>
                  </a:rPr>
                  <a:t>, el circuito puede llegar a oscilar a una frecuencia  </a:t>
                </a:r>
                <a14:m>
                  <m:oMath xmlns:m="http://schemas.openxmlformats.org/officeDocument/2006/math">
                    <m:r>
                      <a:rPr lang="es-CR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s-CR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CR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𝑅𝐶</m:t>
                        </m:r>
                      </m:den>
                    </m:f>
                  </m:oMath>
                </a14:m>
                <a:endParaRPr lang="es-C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9" name="12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71" y="5118303"/>
                <a:ext cx="3968272" cy="1039259"/>
              </a:xfrm>
              <a:prstGeom prst="rect">
                <a:avLst/>
              </a:prstGeom>
              <a:blipFill rotWithShape="1">
                <a:blip r:embed="rId14"/>
                <a:stretch>
                  <a:fillRect l="-1229" t="-2941" b="-35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">
            <a:extLst>
              <a:ext uri="{FF2B5EF4-FFF2-40B4-BE49-F238E27FC236}">
                <a16:creationId xmlns:a16="http://schemas.microsoft.com/office/drawing/2014/main" xmlns="" id="{0A63A7B3-09AA-4DF6-B839-AA8D92C2A2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5104" y="2750218"/>
            <a:ext cx="3798501" cy="3401193"/>
          </a:xfrm>
          <a:prstGeom prst="rect">
            <a:avLst/>
          </a:prstGeom>
        </p:spPr>
      </p:pic>
      <p:sp>
        <p:nvSpPr>
          <p:cNvPr id="132" name="131 Rectángulo"/>
          <p:cNvSpPr/>
          <p:nvPr/>
        </p:nvSpPr>
        <p:spPr>
          <a:xfrm>
            <a:off x="8399522" y="883205"/>
            <a:ext cx="2958965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Se comporta como un circuito  con retroalimentación  positiva </a:t>
            </a:r>
            <a:br>
              <a:rPr lang="es-CR" sz="1400" dirty="0" smtClean="0">
                <a:solidFill>
                  <a:prstClr val="black"/>
                </a:solidFill>
              </a:rPr>
            </a:br>
            <a:r>
              <a:rPr lang="es-CR" sz="1400" dirty="0" smtClean="0">
                <a:solidFill>
                  <a:prstClr val="black"/>
                </a:solidFill>
              </a:rPr>
              <a:t> (o Regenerativo) y la salida tiende a oscilar</a:t>
            </a:r>
            <a:endParaRPr lang="es-C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1042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>
                <a:solidFill>
                  <a:prstClr val="black"/>
                </a:solidFill>
              </a:rPr>
              <a:t>¿Es posible que una configuración con solo retroalimentación negativa (degenerativa) pueda dar problemas de estabilidad?</a:t>
            </a:r>
            <a:endParaRPr lang="es-CR" sz="105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1741025" y="1863223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466883" y="1863223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883" y="1863223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450196" y="2516099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96" y="2516099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1361683" y="1722680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83" y="1722680"/>
                <a:ext cx="41825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2849322" y="1098278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22" y="1098278"/>
                <a:ext cx="41408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3996911" y="1477940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734934" y="2131852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2195356" y="3042756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56" y="3042756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365841" y="2058887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881028" y="213140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849295" y="1406683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346532" y="1477939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340241" y="1484169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228346" y="1465810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299050" y="2525056"/>
            <a:ext cx="0" cy="50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4382518" y="2097178"/>
                <a:ext cx="1495602" cy="4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18" y="2097178"/>
                <a:ext cx="1495602" cy="4703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463703" y="3034862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" y="3034862"/>
                <a:ext cx="1468543" cy="4694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266112" y="2213788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16303</TotalTime>
  <Words>4699</Words>
  <Application>Microsoft Office PowerPoint</Application>
  <PresentationFormat>Personalizado</PresentationFormat>
  <Paragraphs>993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344</cp:revision>
  <dcterms:created xsi:type="dcterms:W3CDTF">2017-10-24T19:54:53Z</dcterms:created>
  <dcterms:modified xsi:type="dcterms:W3CDTF">2018-05-31T20:57:13Z</dcterms:modified>
  <cp:contentStatus/>
</cp:coreProperties>
</file>