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sldIdLst>
    <p:sldId id="294" r:id="rId3"/>
    <p:sldId id="293" r:id="rId4"/>
    <p:sldId id="280" r:id="rId5"/>
    <p:sldId id="281" r:id="rId6"/>
    <p:sldId id="271" r:id="rId7"/>
    <p:sldId id="295" r:id="rId8"/>
    <p:sldId id="296" r:id="rId9"/>
    <p:sldId id="282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E9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7.xml"/><Relationship Id="rId2" Type="http://schemas.microsoft.com/office/2011/relationships/chartColorStyle" Target="colors17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19.xml"/><Relationship Id="rId2" Type="http://schemas.microsoft.com/office/2011/relationships/chartColorStyle" Target="colors19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2" Type="http://schemas.microsoft.com/office/2011/relationships/chartColorStyle" Target="colors20.xml"/><Relationship Id="rId1" Type="http://schemas.openxmlformats.org/officeDocument/2006/relationships/oleObject" Target="file:///C:\Users\igram\Desktop\Curso%20Electronica%20II\analisis%20LH002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ram\Desktop\Curso%20Electronica%20II\analisis%20LH002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534488312450222E-2"/>
          <c:y val="0.12540844783114"/>
          <c:w val="0.86428412815251321"/>
          <c:h val="0.78941806752574695"/>
        </c:manualLayout>
      </c:layout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(5)'!$B$6:$B$33</c:f>
              <c:numCache>
                <c:formatCode>0.00</c:formatCode>
                <c:ptCount val="28"/>
                <c:pt idx="0">
                  <c:v>73.520079487385331</c:v>
                </c:pt>
                <c:pt idx="1">
                  <c:v>70.953413836013169</c:v>
                </c:pt>
                <c:pt idx="2">
                  <c:v>68.163600699699685</c:v>
                </c:pt>
                <c:pt idx="3">
                  <c:v>62.976340583878418</c:v>
                </c:pt>
                <c:pt idx="4">
                  <c:v>52.592827744478214</c:v>
                </c:pt>
                <c:pt idx="5">
                  <c:v>46.494417063276536</c:v>
                </c:pt>
                <c:pt idx="6">
                  <c:v>45.231018062384486</c:v>
                </c:pt>
                <c:pt idx="7">
                  <c:v>44.747090047454932</c:v>
                </c:pt>
                <c:pt idx="8">
                  <c:v>44.042267387164543</c:v>
                </c:pt>
                <c:pt idx="9">
                  <c:v>41.855764011699115</c:v>
                </c:pt>
                <c:pt idx="10">
                  <c:v>39.883065557562418</c:v>
                </c:pt>
                <c:pt idx="11">
                  <c:v>36.440479002179288</c:v>
                </c:pt>
                <c:pt idx="12">
                  <c:v>33.510229829385715</c:v>
                </c:pt>
                <c:pt idx="13">
                  <c:v>30.962414672788729</c:v>
                </c:pt>
                <c:pt idx="14">
                  <c:v>29.803285272422571</c:v>
                </c:pt>
                <c:pt idx="15">
                  <c:v>27.672722189256287</c:v>
                </c:pt>
                <c:pt idx="16">
                  <c:v>26.688243807751064</c:v>
                </c:pt>
                <c:pt idx="17">
                  <c:v>25.750475390691918</c:v>
                </c:pt>
                <c:pt idx="18">
                  <c:v>24.854961105658528</c:v>
                </c:pt>
                <c:pt idx="19">
                  <c:v>23.997829002008221</c:v>
                </c:pt>
                <c:pt idx="20">
                  <c:v>22.385594471472324</c:v>
                </c:pt>
                <c:pt idx="21">
                  <c:v>20.891304165647728</c:v>
                </c:pt>
                <c:pt idx="22">
                  <c:v>17.564629437937558</c:v>
                </c:pt>
                <c:pt idx="23">
                  <c:v>7.7086986163428701</c:v>
                </c:pt>
                <c:pt idx="24">
                  <c:v>0.66482239493107542</c:v>
                </c:pt>
                <c:pt idx="25">
                  <c:v>-7.3395595152532884</c:v>
                </c:pt>
                <c:pt idx="26">
                  <c:v>-34.45553679392291</c:v>
                </c:pt>
                <c:pt idx="27">
                  <c:v>-47.619748296242776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39-4505-8E24-0DC3E93A00B6}"/>
            </c:ext>
          </c:extLst>
        </c:ser>
        <c:ser>
          <c:idx val="1"/>
          <c:order val="1"/>
          <c:tx>
            <c:v>Av</c:v>
          </c:tx>
          <c:spPr>
            <a:ln w="28575" cap="flat" cmpd="sng" algn="ctr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(5)'!$A$6:$A$33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(5)'!$N$6:$N$33</c:f>
              <c:numCache>
                <c:formatCode>0.00</c:formatCode>
                <c:ptCount val="28"/>
                <c:pt idx="0">
                  <c:v>46.136544867972745</c:v>
                </c:pt>
                <c:pt idx="1">
                  <c:v>46.149557764080058</c:v>
                </c:pt>
                <c:pt idx="2">
                  <c:v>46.175577576979514</c:v>
                </c:pt>
                <c:pt idx="3">
                  <c:v>46.297408387490236</c:v>
                </c:pt>
                <c:pt idx="4">
                  <c:v>47.546956065932946</c:v>
                </c:pt>
                <c:pt idx="5">
                  <c:v>48.93723881474989</c:v>
                </c:pt>
                <c:pt idx="6">
                  <c:v>48.790725829262762</c:v>
                </c:pt>
                <c:pt idx="7">
                  <c:v>48.631885218271847</c:v>
                </c:pt>
                <c:pt idx="8">
                  <c:v>48.285113837839042</c:v>
                </c:pt>
                <c:pt idx="9">
                  <c:v>46.385164528119475</c:v>
                </c:pt>
                <c:pt idx="10">
                  <c:v>43.96668124921257</c:v>
                </c:pt>
                <c:pt idx="11">
                  <c:v>39.375839134765961</c:v>
                </c:pt>
                <c:pt idx="12">
                  <c:v>35.616665005969274</c:v>
                </c:pt>
                <c:pt idx="13">
                  <c:v>32.523214392506141</c:v>
                </c:pt>
                <c:pt idx="14">
                  <c:v>31.163038956543549</c:v>
                </c:pt>
                <c:pt idx="15">
                  <c:v>28.726535397898758</c:v>
                </c:pt>
                <c:pt idx="16">
                  <c:v>27.624502973797355</c:v>
                </c:pt>
                <c:pt idx="17">
                  <c:v>26.586746477816298</c:v>
                </c:pt>
                <c:pt idx="18">
                  <c:v>25.605542547527143</c:v>
                </c:pt>
                <c:pt idx="19">
                  <c:v>24.674463970902782</c:v>
                </c:pt>
                <c:pt idx="20">
                  <c:v>22.941908485518773</c:v>
                </c:pt>
                <c:pt idx="21">
                  <c:v>21.354855546234006</c:v>
                </c:pt>
                <c:pt idx="22">
                  <c:v>17.872243653582235</c:v>
                </c:pt>
                <c:pt idx="23">
                  <c:v>7.795951553336482</c:v>
                </c:pt>
                <c:pt idx="24">
                  <c:v>0.69851292841145707</c:v>
                </c:pt>
                <c:pt idx="25">
                  <c:v>-7.3286816101030636</c:v>
                </c:pt>
                <c:pt idx="26">
                  <c:v>-34.455346533935682</c:v>
                </c:pt>
                <c:pt idx="27">
                  <c:v>-47.619722788568552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A39-4505-8E24-0DC3E93A00B6}"/>
            </c:ext>
          </c:extLst>
        </c:ser>
        <c:ser>
          <c:idx val="2"/>
          <c:order val="2"/>
          <c:tx>
            <c:v>Av2</c:v>
          </c:tx>
          <c:spPr>
            <a:ln w="28575" cap="flat" cmpd="sng" algn="ctr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'Sheet3 (5)'!$A$38:$A$65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(5)'!$N$38:$N$65</c:f>
              <c:numCache>
                <c:formatCode>0.00</c:formatCode>
                <c:ptCount val="28"/>
                <c:pt idx="0">
                  <c:v>25.717093277462844</c:v>
                </c:pt>
                <c:pt idx="1">
                  <c:v>25.718953095004697</c:v>
                </c:pt>
                <c:pt idx="2">
                  <c:v>25.722674008096746</c:v>
                </c:pt>
                <c:pt idx="3">
                  <c:v>25.740138544257878</c:v>
                </c:pt>
                <c:pt idx="4">
                  <c:v>25.928799863619712</c:v>
                </c:pt>
                <c:pt idx="5">
                  <c:v>26.319766255535413</c:v>
                </c:pt>
                <c:pt idx="6">
                  <c:v>26.452245519228565</c:v>
                </c:pt>
                <c:pt idx="7">
                  <c:v>26.509430333157184</c:v>
                </c:pt>
                <c:pt idx="8">
                  <c:v>26.599848989307752</c:v>
                </c:pt>
                <c:pt idx="9">
                  <c:v>26.94370930552175</c:v>
                </c:pt>
                <c:pt idx="10">
                  <c:v>27.359248986613174</c:v>
                </c:pt>
                <c:pt idx="11">
                  <c:v>28.451394285147614</c:v>
                </c:pt>
                <c:pt idx="12">
                  <c:v>30.017031036038155</c:v>
                </c:pt>
                <c:pt idx="13">
                  <c:v>32.348545357106076</c:v>
                </c:pt>
                <c:pt idx="14">
                  <c:v>33.997669091918198</c:v>
                </c:pt>
                <c:pt idx="15">
                  <c:v>39.431361131576736</c:v>
                </c:pt>
                <c:pt idx="16">
                  <c:v>45.094003728766012</c:v>
                </c:pt>
                <c:pt idx="17">
                  <c:v>67.614086550564465</c:v>
                </c:pt>
                <c:pt idx="18">
                  <c:v>44.898792665364567</c:v>
                </c:pt>
                <c:pt idx="19">
                  <c:v>38.565845159389596</c:v>
                </c:pt>
                <c:pt idx="20">
                  <c:v>32.023560634608671</c:v>
                </c:pt>
                <c:pt idx="21">
                  <c:v>28.018341412464803</c:v>
                </c:pt>
                <c:pt idx="22">
                  <c:v>21.621049443288264</c:v>
                </c:pt>
                <c:pt idx="23">
                  <c:v>8.6910095096228162</c:v>
                </c:pt>
                <c:pt idx="24">
                  <c:v>1.0334082793512174</c:v>
                </c:pt>
                <c:pt idx="25">
                  <c:v>-7.2215503786033661</c:v>
                </c:pt>
                <c:pt idx="26">
                  <c:v>-34.453467399710654</c:v>
                </c:pt>
                <c:pt idx="27">
                  <c:v>-47.619470586971673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A39-4505-8E24-0DC3E93A00B6}"/>
            </c:ext>
          </c:extLst>
        </c:ser>
        <c:ser>
          <c:idx val="3"/>
          <c:order val="3"/>
          <c:tx>
            <c:v>Av3</c:v>
          </c:tx>
          <c:spPr>
            <a:ln w="25400" cap="flat" cmpd="sng" algn="ctr">
              <a:solidFill>
                <a:schemeClr val="tx1">
                  <a:lumMod val="95000"/>
                  <a:lumOff val="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(5)'!$A$71:$A$98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(5)'!$N$71:$N$98</c:f>
              <c:numCache>
                <c:formatCode>0.00</c:formatCode>
                <c:ptCount val="28"/>
                <c:pt idx="0">
                  <c:v>29.750108515112874</c:v>
                </c:pt>
                <c:pt idx="1">
                  <c:v>29.753006179234831</c:v>
                </c:pt>
                <c:pt idx="2">
                  <c:v>29.758804494825423</c:v>
                </c:pt>
                <c:pt idx="3">
                  <c:v>29.786037339460499</c:v>
                </c:pt>
                <c:pt idx="4">
                  <c:v>30.082119061541462</c:v>
                </c:pt>
                <c:pt idx="5">
                  <c:v>30.707259625736256</c:v>
                </c:pt>
                <c:pt idx="6">
                  <c:v>30.922822241837228</c:v>
                </c:pt>
                <c:pt idx="7">
                  <c:v>31.016480157723279</c:v>
                </c:pt>
                <c:pt idx="8">
                  <c:v>31.165335865680358</c:v>
                </c:pt>
                <c:pt idx="9">
                  <c:v>31.740349037611164</c:v>
                </c:pt>
                <c:pt idx="10">
                  <c:v>32.455382408716076</c:v>
                </c:pt>
                <c:pt idx="11">
                  <c:v>34.457088970711681</c:v>
                </c:pt>
                <c:pt idx="12">
                  <c:v>37.728037219664763</c:v>
                </c:pt>
                <c:pt idx="13">
                  <c:v>43.7858401189917</c:v>
                </c:pt>
                <c:pt idx="14">
                  <c:v>47.486973100455941</c:v>
                </c:pt>
                <c:pt idx="15">
                  <c:v>40.625474764960686</c:v>
                </c:pt>
                <c:pt idx="16">
                  <c:v>37.063384976250518</c:v>
                </c:pt>
                <c:pt idx="17">
                  <c:v>34.318116139741797</c:v>
                </c:pt>
                <c:pt idx="18">
                  <c:v>32.094732115484014</c:v>
                </c:pt>
                <c:pt idx="19">
                  <c:v>30.221407688241179</c:v>
                </c:pt>
                <c:pt idx="20">
                  <c:v>27.157497068663673</c:v>
                </c:pt>
                <c:pt idx="21">
                  <c:v>24.679474010226272</c:v>
                </c:pt>
                <c:pt idx="22">
                  <c:v>19.901969523884276</c:v>
                </c:pt>
                <c:pt idx="23">
                  <c:v>8.3166069868652102</c:v>
                </c:pt>
                <c:pt idx="24">
                  <c:v>0.89561113718505236</c:v>
                </c:pt>
                <c:pt idx="25">
                  <c:v>-7.2654207961759472</c:v>
                </c:pt>
                <c:pt idx="26">
                  <c:v>-34.454238155475203</c:v>
                </c:pt>
                <c:pt idx="27">
                  <c:v>-47.619574090989694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A39-4505-8E24-0DC3E93A00B6}"/>
            </c:ext>
          </c:extLst>
        </c:ser>
        <c:ser>
          <c:idx val="4"/>
          <c:order val="4"/>
          <c:tx>
            <c:v>AV4</c:v>
          </c:tx>
          <c:spPr>
            <a:ln w="25400" cap="flat" cmpd="sng" algn="ctr">
              <a:solidFill>
                <a:schemeClr val="accent2">
                  <a:lumMod val="7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(5)'!$A$103:$A$130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(5)'!$N$103:$N$130</c:f>
              <c:numCache>
                <c:formatCode>0.00</c:formatCode>
                <c:ptCount val="28"/>
                <c:pt idx="0">
                  <c:v>36.326649670333182</c:v>
                </c:pt>
                <c:pt idx="1">
                  <c:v>36.332430069628892</c:v>
                </c:pt>
                <c:pt idx="2">
                  <c:v>36.344001158143783</c:v>
                </c:pt>
                <c:pt idx="3">
                  <c:v>36.398424236827644</c:v>
                </c:pt>
                <c:pt idx="4">
                  <c:v>36.998440452726612</c:v>
                </c:pt>
                <c:pt idx="5">
                  <c:v>38.316078180402819</c:v>
                </c:pt>
                <c:pt idx="6">
                  <c:v>38.786220524536581</c:v>
                </c:pt>
                <c:pt idx="7">
                  <c:v>38.992894609363631</c:v>
                </c:pt>
                <c:pt idx="8">
                  <c:v>39.324229142500478</c:v>
                </c:pt>
                <c:pt idx="9">
                  <c:v>40.632000164808055</c:v>
                </c:pt>
                <c:pt idx="10">
                  <c:v>42.281476728491121</c:v>
                </c:pt>
                <c:pt idx="11">
                  <c:v>45.560828099178337</c:v>
                </c:pt>
                <c:pt idx="12">
                  <c:v>42.493844436365976</c:v>
                </c:pt>
                <c:pt idx="13">
                  <c:v>37.277128133051285</c:v>
                </c:pt>
                <c:pt idx="14">
                  <c:v>35.129031328015635</c:v>
                </c:pt>
                <c:pt idx="15">
                  <c:v>31.592685578422749</c:v>
                </c:pt>
                <c:pt idx="16">
                  <c:v>30.103030049569153</c:v>
                </c:pt>
                <c:pt idx="17">
                  <c:v>28.750610445765538</c:v>
                </c:pt>
                <c:pt idx="18">
                  <c:v>27.510393742338358</c:v>
                </c:pt>
                <c:pt idx="19">
                  <c:v>26.363435116680549</c:v>
                </c:pt>
                <c:pt idx="20">
                  <c:v>24.294110036172007</c:v>
                </c:pt>
                <c:pt idx="21">
                  <c:v>22.459115577894785</c:v>
                </c:pt>
                <c:pt idx="22">
                  <c:v>18.581210910490359</c:v>
                </c:pt>
                <c:pt idx="23">
                  <c:v>7.9883888547688429</c:v>
                </c:pt>
                <c:pt idx="24">
                  <c:v>0.77213583750450054</c:v>
                </c:pt>
                <c:pt idx="25">
                  <c:v>-7.3049774999321038</c:v>
                </c:pt>
                <c:pt idx="26">
                  <c:v>-34.454931613479744</c:v>
                </c:pt>
                <c:pt idx="27">
                  <c:v>-47.619667143799404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A39-4505-8E24-0DC3E93A00B6}"/>
            </c:ext>
          </c:extLst>
        </c:ser>
        <c:ser>
          <c:idx val="5"/>
          <c:order val="5"/>
          <c:tx>
            <c:v>Av5</c:v>
          </c:tx>
          <c:spPr>
            <a:ln w="25400" cap="flat" cmpd="sng" algn="ctr">
              <a:solidFill>
                <a:srgbClr val="FF0000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(5)'!$A$135:$A$162</c:f>
              <c:numCache>
                <c:formatCode>General</c:formatCode>
                <c:ptCount val="28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5.5</c:v>
                </c:pt>
                <c:pt idx="7">
                  <c:v>5.7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23</c:v>
                </c:pt>
                <c:pt idx="21">
                  <c:v>25</c:v>
                </c:pt>
                <c:pt idx="22">
                  <c:v>30</c:v>
                </c:pt>
                <c:pt idx="23">
                  <c:v>50</c:v>
                </c:pt>
                <c:pt idx="24">
                  <c:v>70</c:v>
                </c:pt>
                <c:pt idx="25">
                  <c:v>100</c:v>
                </c:pt>
                <c:pt idx="26">
                  <c:v>300</c:v>
                </c:pt>
                <c:pt idx="27">
                  <c:v>500</c:v>
                </c:pt>
              </c:numCache>
            </c:numRef>
          </c:xVal>
          <c:yVal>
            <c:numRef>
              <c:f>'Sheet3 (5)'!$N$135:$N$162</c:f>
              <c:numCache>
                <c:formatCode>0.00</c:formatCode>
                <c:ptCount val="28"/>
                <c:pt idx="0">
                  <c:v>20.872211470683808</c:v>
                </c:pt>
                <c:pt idx="1">
                  <c:v>20.87329208649161</c:v>
                </c:pt>
                <c:pt idx="2">
                  <c:v>20.875453760506154</c:v>
                </c:pt>
                <c:pt idx="3">
                  <c:v>20.885594478599842</c:v>
                </c:pt>
                <c:pt idx="4">
                  <c:v>20.994577086086458</c:v>
                </c:pt>
                <c:pt idx="5">
                  <c:v>21.217132958301757</c:v>
                </c:pt>
                <c:pt idx="6">
                  <c:v>21.291535554149092</c:v>
                </c:pt>
                <c:pt idx="7">
                  <c:v>21.323493023175736</c:v>
                </c:pt>
                <c:pt idx="8">
                  <c:v>21.373827814731872</c:v>
                </c:pt>
                <c:pt idx="9">
                  <c:v>21.563061077239844</c:v>
                </c:pt>
                <c:pt idx="10">
                  <c:v>21.787102092511144</c:v>
                </c:pt>
                <c:pt idx="11">
                  <c:v>22.351631796096115</c:v>
                </c:pt>
                <c:pt idx="12">
                  <c:v>23.099422518870266</c:v>
                </c:pt>
                <c:pt idx="13">
                  <c:v>24.080613134667665</c:v>
                </c:pt>
                <c:pt idx="14">
                  <c:v>24.682393809970193</c:v>
                </c:pt>
                <c:pt idx="15">
                  <c:v>26.183482628225537</c:v>
                </c:pt>
                <c:pt idx="16">
                  <c:v>27.12936949469858</c:v>
                </c:pt>
                <c:pt idx="17">
                  <c:v>28.252079779352634</c:v>
                </c:pt>
                <c:pt idx="18">
                  <c:v>29.605388177542601</c:v>
                </c:pt>
                <c:pt idx="19">
                  <c:v>31.266221758885379</c:v>
                </c:pt>
                <c:pt idx="20">
                  <c:v>35.860296506587176</c:v>
                </c:pt>
                <c:pt idx="21">
                  <c:v>38.379756139865023</c:v>
                </c:pt>
                <c:pt idx="22">
                  <c:v>26.195156590917733</c:v>
                </c:pt>
                <c:pt idx="23">
                  <c:v>9.4713313325325483</c:v>
                </c:pt>
                <c:pt idx="24">
                  <c:v>1.3112693986472712</c:v>
                </c:pt>
                <c:pt idx="25">
                  <c:v>-7.1338626064458808</c:v>
                </c:pt>
                <c:pt idx="26">
                  <c:v>-34.45192080709824</c:v>
                </c:pt>
                <c:pt idx="27">
                  <c:v>-47.619262644519608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A39-4505-8E24-0DC3E93A0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30624"/>
        <c:axId val="110332160"/>
      </c:scatterChart>
      <c:valAx>
        <c:axId val="110330624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0332160"/>
        <c:crosses val="autoZero"/>
        <c:crossBetween val="midCat"/>
      </c:valAx>
      <c:valAx>
        <c:axId val="110332160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033062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>
        <c:manualLayout>
          <c:xMode val="edge"/>
          <c:yMode val="edge"/>
          <c:x val="4.2246374160270217E-2"/>
          <c:y val="6.490141075395934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F1</c:v>
          </c:tx>
          <c:spPr>
            <a:ln w="53975" cap="flat" cmpd="sng" algn="ctr">
              <a:solidFill>
                <a:schemeClr val="accent1">
                  <a:alpha val="51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2'!$D$6:$D$60</c:f>
              <c:numCache>
                <c:formatCode>0.00</c:formatCode>
                <c:ptCount val="55"/>
                <c:pt idx="0">
                  <c:v>-0.4063633568045894</c:v>
                </c:pt>
                <c:pt idx="1">
                  <c:v>-1.2189280620744776</c:v>
                </c:pt>
                <c:pt idx="2">
                  <c:v>-2.0310071307774935</c:v>
                </c:pt>
                <c:pt idx="3">
                  <c:v>-4.056968902271942</c:v>
                </c:pt>
                <c:pt idx="4">
                  <c:v>-12.013558809362824</c:v>
                </c:pt>
                <c:pt idx="5">
                  <c:v>-19.532608950577742</c:v>
                </c:pt>
                <c:pt idx="6">
                  <c:v>-35.387166200295773</c:v>
                </c:pt>
                <c:pt idx="7">
                  <c:v>-65.12892406376622</c:v>
                </c:pt>
                <c:pt idx="8">
                  <c:v>-74.820695199254459</c:v>
                </c:pt>
                <c:pt idx="9">
                  <c:v>-83.178146920555875</c:v>
                </c:pt>
                <c:pt idx="10">
                  <c:v>-88.409620588986442</c:v>
                </c:pt>
                <c:pt idx="11">
                  <c:v>-90.980231290926199</c:v>
                </c:pt>
                <c:pt idx="12">
                  <c:v>-91.976809037405829</c:v>
                </c:pt>
                <c:pt idx="13">
                  <c:v>-92.876453853467908</c:v>
                </c:pt>
                <c:pt idx="14">
                  <c:v>-94.49970432096913</c:v>
                </c:pt>
                <c:pt idx="15">
                  <c:v>-95.983643597899786</c:v>
                </c:pt>
                <c:pt idx="16">
                  <c:v>-97.385156993836929</c:v>
                </c:pt>
                <c:pt idx="17">
                  <c:v>-98.732306953453659</c:v>
                </c:pt>
                <c:pt idx="18">
                  <c:v>-100.04035092957302</c:v>
                </c:pt>
                <c:pt idx="19">
                  <c:v>-101.31815726366507</c:v>
                </c:pt>
                <c:pt idx="20">
                  <c:v>-107.38664928120372</c:v>
                </c:pt>
                <c:pt idx="21">
                  <c:v>-113.03285093786764</c:v>
                </c:pt>
                <c:pt idx="22">
                  <c:v>-118.28634924929693</c:v>
                </c:pt>
                <c:pt idx="23">
                  <c:v>-123.14769531242972</c:v>
                </c:pt>
                <c:pt idx="24">
                  <c:v>-131.72772585017853</c:v>
                </c:pt>
                <c:pt idx="25">
                  <c:v>-138.92356027521635</c:v>
                </c:pt>
                <c:pt idx="26">
                  <c:v>-142.07156831040393</c:v>
                </c:pt>
                <c:pt idx="27">
                  <c:v>-144.95847416418604</c:v>
                </c:pt>
                <c:pt idx="28">
                  <c:v>-147.61185859184607</c:v>
                </c:pt>
                <c:pt idx="29">
                  <c:v>-150.05716054808013</c:v>
                </c:pt>
                <c:pt idx="30">
                  <c:v>-152.31739821041148</c:v>
                </c:pt>
                <c:pt idx="31">
                  <c:v>-158.1817710035767</c:v>
                </c:pt>
                <c:pt idx="32">
                  <c:v>-161.48402276264278</c:v>
                </c:pt>
                <c:pt idx="33">
                  <c:v>-164.41297311653844</c:v>
                </c:pt>
                <c:pt idx="34">
                  <c:v>-167.04018991091036</c:v>
                </c:pt>
                <c:pt idx="35">
                  <c:v>-169.42094372192156</c:v>
                </c:pt>
                <c:pt idx="36">
                  <c:v>-171.59823095818587</c:v>
                </c:pt>
                <c:pt idx="37">
                  <c:v>-173.60578929112629</c:v>
                </c:pt>
                <c:pt idx="38">
                  <c:v>-175.47033414375554</c:v>
                </c:pt>
                <c:pt idx="39">
                  <c:v>-177.21321500674432</c:v>
                </c:pt>
                <c:pt idx="40">
                  <c:v>-178.85164632421137</c:v>
                </c:pt>
                <c:pt idx="41">
                  <c:v>-179.63617368435419</c:v>
                </c:pt>
                <c:pt idx="42">
                  <c:v>-180.39962787126194</c:v>
                </c:pt>
                <c:pt idx="43">
                  <c:v>-181.14337018030571</c:v>
                </c:pt>
                <c:pt idx="44">
                  <c:v>-181.86863820552168</c:v>
                </c:pt>
                <c:pt idx="45">
                  <c:v>-183.26816150109732</c:v>
                </c:pt>
                <c:pt idx="46">
                  <c:v>-184.606091241044</c:v>
                </c:pt>
                <c:pt idx="47">
                  <c:v>-185.88904220730561</c:v>
                </c:pt>
                <c:pt idx="48">
                  <c:v>-187.12259362608233</c:v>
                </c:pt>
                <c:pt idx="49">
                  <c:v>-193.70925881813858</c:v>
                </c:pt>
                <c:pt idx="50">
                  <c:v>-209.81087896121608</c:v>
                </c:pt>
                <c:pt idx="51">
                  <c:v>-220.90280772468915</c:v>
                </c:pt>
                <c:pt idx="52">
                  <c:v>-232.13747172853817</c:v>
                </c:pt>
                <c:pt idx="53">
                  <c:v>-255.90843549078502</c:v>
                </c:pt>
                <c:pt idx="54">
                  <c:v>-261.45583033862653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9C-4E14-ABB4-1F6AE848412C}"/>
            </c:ext>
          </c:extLst>
        </c:ser>
        <c:ser>
          <c:idx val="1"/>
          <c:order val="1"/>
          <c:tx>
            <c:v>F2</c:v>
          </c:tx>
          <c:spPr>
            <a:ln w="44450" cap="flat" cmpd="sng" algn="ctr">
              <a:solidFill>
                <a:schemeClr val="accent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2'!$D$68:$D$122</c:f>
              <c:numCache>
                <c:formatCode>0.00</c:formatCode>
                <c:ptCount val="55"/>
                <c:pt idx="0">
                  <c:v>-4.1741994178398342E-2</c:v>
                </c:pt>
                <c:pt idx="1">
                  <c:v>-0.12522582047507602</c:v>
                </c:pt>
                <c:pt idx="2">
                  <c:v>-0.20870916059528602</c:v>
                </c:pt>
                <c:pt idx="3">
                  <c:v>-0.41741325698656373</c:v>
                </c:pt>
                <c:pt idx="4">
                  <c:v>-1.2520777589558034</c:v>
                </c:pt>
                <c:pt idx="5">
                  <c:v>-2.0862566133643869</c:v>
                </c:pt>
                <c:pt idx="6">
                  <c:v>-4.1674677529273847</c:v>
                </c:pt>
                <c:pt idx="7">
                  <c:v>-12.345051696819189</c:v>
                </c:pt>
                <c:pt idx="8">
                  <c:v>-20.085084882009113</c:v>
                </c:pt>
                <c:pt idx="9">
                  <c:v>-36.492003578838919</c:v>
                </c:pt>
                <c:pt idx="10">
                  <c:v>-57.189922141618055</c:v>
                </c:pt>
                <c:pt idx="11">
                  <c:v>-68.439780379170728</c:v>
                </c:pt>
                <c:pt idx="12">
                  <c:v>-72.288935776536661</c:v>
                </c:pt>
                <c:pt idx="13">
                  <c:v>-75.430101516254567</c:v>
                </c:pt>
                <c:pt idx="14">
                  <c:v>-80.326672697270624</c:v>
                </c:pt>
                <c:pt idx="15">
                  <c:v>-84.071192059294546</c:v>
                </c:pt>
                <c:pt idx="16">
                  <c:v>-87.120795433042559</c:v>
                </c:pt>
                <c:pt idx="17">
                  <c:v>-89.72006946101429</c:v>
                </c:pt>
                <c:pt idx="18">
                  <c:v>-92.010451320696149</c:v>
                </c:pt>
                <c:pt idx="19">
                  <c:v>-94.07892096018044</c:v>
                </c:pt>
                <c:pt idx="20">
                  <c:v>-102.54084596752841</c:v>
                </c:pt>
                <c:pt idx="21">
                  <c:v>-109.39329529258227</c:v>
                </c:pt>
                <c:pt idx="22">
                  <c:v>-115.37277151973611</c:v>
                </c:pt>
                <c:pt idx="23">
                  <c:v>-120.71883729767717</c:v>
                </c:pt>
                <c:pt idx="24">
                  <c:v>-129.90542787999632</c:v>
                </c:pt>
                <c:pt idx="25">
                  <c:v>-137.46547935540943</c:v>
                </c:pt>
                <c:pt idx="26">
                  <c:v>-140.74597214616597</c:v>
                </c:pt>
                <c:pt idx="27">
                  <c:v>-143.74329689182298</c:v>
                </c:pt>
                <c:pt idx="28">
                  <c:v>-146.49012240004197</c:v>
                </c:pt>
                <c:pt idx="29">
                  <c:v>-149.01552324735732</c:v>
                </c:pt>
                <c:pt idx="30">
                  <c:v>-151.34518447859494</c:v>
                </c:pt>
                <c:pt idx="31">
                  <c:v>-157.37156033406779</c:v>
                </c:pt>
                <c:pt idx="32">
                  <c:v>-160.75482050503422</c:v>
                </c:pt>
                <c:pt idx="33">
                  <c:v>-163.7500534607442</c:v>
                </c:pt>
                <c:pt idx="34">
                  <c:v>-166.43250762462173</c:v>
                </c:pt>
                <c:pt idx="35">
                  <c:v>-168.86000196313108</c:v>
                </c:pt>
                <c:pt idx="36">
                  <c:v>-171.07735332630614</c:v>
                </c:pt>
                <c:pt idx="37">
                  <c:v>-173.11963446916567</c:v>
                </c:pt>
                <c:pt idx="38">
                  <c:v>-175.01456218312191</c:v>
                </c:pt>
                <c:pt idx="39">
                  <c:v>-176.7842517456462</c:v>
                </c:pt>
                <c:pt idx="40">
                  <c:v>-178.44651323484868</c:v>
                </c:pt>
                <c:pt idx="41">
                  <c:v>-179.24198965790086</c:v>
                </c:pt>
                <c:pt idx="42">
                  <c:v>-180.01581667766075</c:v>
                </c:pt>
                <c:pt idx="43">
                  <c:v>-180.76939991129694</c:v>
                </c:pt>
                <c:pt idx="44">
                  <c:v>-181.50401684289551</c:v>
                </c:pt>
                <c:pt idx="45">
                  <c:v>-182.92090246325532</c:v>
                </c:pt>
                <c:pt idx="46">
                  <c:v>-184.27461621078089</c:v>
                </c:pt>
                <c:pt idx="47">
                  <c:v>-185.57197872252161</c:v>
                </c:pt>
                <c:pt idx="48">
                  <c:v>-186.81874077301319</c:v>
                </c:pt>
                <c:pt idx="49">
                  <c:v>-193.4661754114517</c:v>
                </c:pt>
                <c:pt idx="50">
                  <c:v>-209.66502814971622</c:v>
                </c:pt>
                <c:pt idx="51">
                  <c:v>-220.79862842258001</c:v>
                </c:pt>
                <c:pt idx="52">
                  <c:v>-232.06454616089437</c:v>
                </c:pt>
                <c:pt idx="53">
                  <c:v>-255.88412695224753</c:v>
                </c:pt>
                <c:pt idx="54">
                  <c:v>-261.44124521473645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79C-4E14-ABB4-1F6AE8484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229824"/>
        <c:axId val="119239808"/>
      </c:scatterChart>
      <c:valAx>
        <c:axId val="119229824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239808"/>
        <c:crosses val="autoZero"/>
        <c:crossBetween val="midCat"/>
      </c:valAx>
      <c:valAx>
        <c:axId val="119239808"/>
        <c:scaling>
          <c:orientation val="minMax"/>
          <c:max val="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22982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/>
      </a:pPr>
      <a:endParaRPr lang="es-C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>
        <c:manualLayout>
          <c:xMode val="edge"/>
          <c:yMode val="edge"/>
          <c:x val="0.11063471227041759"/>
          <c:y val="5.455710436929377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2'!$B$6:$B$60</c:f>
              <c:numCache>
                <c:formatCode>0.00</c:formatCode>
                <c:ptCount val="55"/>
                <c:pt idx="0">
                  <c:v>73.979182943161874</c:v>
                </c:pt>
                <c:pt idx="1">
                  <c:v>73.977446185428732</c:v>
                </c:pt>
                <c:pt idx="2">
                  <c:v>73.973974752146404</c:v>
                </c:pt>
                <c:pt idx="3">
                  <c:v>73.957739294551189</c:v>
                </c:pt>
                <c:pt idx="4">
                  <c:v>73.788235610812961</c:v>
                </c:pt>
                <c:pt idx="5">
                  <c:v>73.467870497146038</c:v>
                </c:pt>
                <c:pt idx="6">
                  <c:v>72.218470035787504</c:v>
                </c:pt>
                <c:pt idx="7">
                  <c:v>66.575616050894951</c:v>
                </c:pt>
                <c:pt idx="8">
                  <c:v>62.67562591321407</c:v>
                </c:pt>
                <c:pt idx="9">
                  <c:v>56.901952632012716</c:v>
                </c:pt>
                <c:pt idx="10">
                  <c:v>50.940460901385876</c:v>
                </c:pt>
                <c:pt idx="11">
                  <c:v>47.42194837387337</c:v>
                </c:pt>
                <c:pt idx="12">
                  <c:v>46.079917381575193</c:v>
                </c:pt>
                <c:pt idx="13">
                  <c:v>44.915226836738213</c:v>
                </c:pt>
                <c:pt idx="14">
                  <c:v>42.963391678794785</c:v>
                </c:pt>
                <c:pt idx="15">
                  <c:v>41.36185149137205</c:v>
                </c:pt>
                <c:pt idx="16">
                  <c:v>40.00123443345867</c:v>
                </c:pt>
                <c:pt idx="17">
                  <c:v>38.816196018800483</c:v>
                </c:pt>
                <c:pt idx="18">
                  <c:v>37.7645798401295</c:v>
                </c:pt>
                <c:pt idx="19">
                  <c:v>36.817611923414731</c:v>
                </c:pt>
                <c:pt idx="20">
                  <c:v>33.091230108815559</c:v>
                </c:pt>
                <c:pt idx="21">
                  <c:v>30.320759281180479</c:v>
                </c:pt>
                <c:pt idx="22">
                  <c:v>28.056124827220057</c:v>
                </c:pt>
                <c:pt idx="23">
                  <c:v>26.103819835738655</c:v>
                </c:pt>
                <c:pt idx="24">
                  <c:v>22.785849507993987</c:v>
                </c:pt>
                <c:pt idx="25">
                  <c:v>19.977863708529249</c:v>
                </c:pt>
                <c:pt idx="26">
                  <c:v>18.711766185663457</c:v>
                </c:pt>
                <c:pt idx="27">
                  <c:v>17.520961934929112</c:v>
                </c:pt>
                <c:pt idx="28">
                  <c:v>16.396603251678979</c:v>
                </c:pt>
                <c:pt idx="29">
                  <c:v>15.331590668390032</c:v>
                </c:pt>
                <c:pt idx="30">
                  <c:v>14.320054477851661</c:v>
                </c:pt>
                <c:pt idx="31">
                  <c:v>11.559975948300361</c:v>
                </c:pt>
                <c:pt idx="32">
                  <c:v>9.9122520710439908</c:v>
                </c:pt>
                <c:pt idx="33">
                  <c:v>8.3917692771981081</c:v>
                </c:pt>
                <c:pt idx="34">
                  <c:v>6.9808121524024092</c:v>
                </c:pt>
                <c:pt idx="35">
                  <c:v>5.6649485331160587</c:v>
                </c:pt>
                <c:pt idx="36">
                  <c:v>4.4322788551028038</c:v>
                </c:pt>
                <c:pt idx="37">
                  <c:v>3.2728931048601031</c:v>
                </c:pt>
                <c:pt idx="38">
                  <c:v>2.1784655984584402</c:v>
                </c:pt>
                <c:pt idx="39">
                  <c:v>1.1419463096216909</c:v>
                </c:pt>
                <c:pt idx="40">
                  <c:v>0.15732219520830026</c:v>
                </c:pt>
                <c:pt idx="41">
                  <c:v>-0.31717150387377313</c:v>
                </c:pt>
                <c:pt idx="42">
                  <c:v>-0.78056955944296624</c:v>
                </c:pt>
                <c:pt idx="43">
                  <c:v>-1.2334086686742731</c:v>
                </c:pt>
                <c:pt idx="44">
                  <c:v>-1.6761891508967939</c:v>
                </c:pt>
                <c:pt idx="45">
                  <c:v>-2.5334118804931021</c:v>
                </c:pt>
                <c:pt idx="46">
                  <c:v>-3.3556228162101434</c:v>
                </c:pt>
                <c:pt idx="47">
                  <c:v>-4.1457934957720468</c:v>
                </c:pt>
                <c:pt idx="48">
                  <c:v>-4.9065445264800323</c:v>
                </c:pt>
                <c:pt idx="49">
                  <c:v>-8.9670623921459853</c:v>
                </c:pt>
                <c:pt idx="50">
                  <c:v>-18.823270525646812</c:v>
                </c:pt>
                <c:pt idx="51">
                  <c:v>-25.867223152443739</c:v>
                </c:pt>
                <c:pt idx="52">
                  <c:v>-33.871645653538124</c:v>
                </c:pt>
                <c:pt idx="53">
                  <c:v>-60.987657598384693</c:v>
                </c:pt>
                <c:pt idx="54">
                  <c:v>-74.151871874010709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FA-403C-BC70-153AAB075908}"/>
            </c:ext>
          </c:extLst>
        </c:ser>
        <c:ser>
          <c:idx val="1"/>
          <c:order val="1"/>
          <c:tx>
            <c:v>BAd</c:v>
          </c:tx>
          <c:spPr>
            <a:ln w="38100" cap="flat" cmpd="sng" algn="ctr">
              <a:solidFill>
                <a:schemeClr val="accent2">
                  <a:lumMod val="50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2'!$M$6:$M$60</c:f>
              <c:numCache>
                <c:formatCode>0.00</c:formatCode>
                <c:ptCount val="55"/>
                <c:pt idx="0">
                  <c:v>53.979182943161874</c:v>
                </c:pt>
                <c:pt idx="1">
                  <c:v>53.97744618542874</c:v>
                </c:pt>
                <c:pt idx="2">
                  <c:v>53.973974752146404</c:v>
                </c:pt>
                <c:pt idx="3">
                  <c:v>53.957739294551203</c:v>
                </c:pt>
                <c:pt idx="4">
                  <c:v>53.788235610812968</c:v>
                </c:pt>
                <c:pt idx="5">
                  <c:v>53.467870497146052</c:v>
                </c:pt>
                <c:pt idx="6">
                  <c:v>52.218470035787504</c:v>
                </c:pt>
                <c:pt idx="7">
                  <c:v>46.575616050894965</c:v>
                </c:pt>
                <c:pt idx="8">
                  <c:v>42.675625913214077</c:v>
                </c:pt>
                <c:pt idx="9">
                  <c:v>36.901952632012723</c:v>
                </c:pt>
                <c:pt idx="10">
                  <c:v>30.940460901385883</c:v>
                </c:pt>
                <c:pt idx="11">
                  <c:v>27.421948373873374</c:v>
                </c:pt>
                <c:pt idx="12">
                  <c:v>26.079917381575193</c:v>
                </c:pt>
                <c:pt idx="13">
                  <c:v>24.915226836738217</c:v>
                </c:pt>
                <c:pt idx="14">
                  <c:v>22.9633916787948</c:v>
                </c:pt>
                <c:pt idx="15">
                  <c:v>21.361851491372054</c:v>
                </c:pt>
                <c:pt idx="16">
                  <c:v>20.001234433458674</c:v>
                </c:pt>
                <c:pt idx="17">
                  <c:v>18.816196018800483</c:v>
                </c:pt>
                <c:pt idx="18">
                  <c:v>17.764579840129503</c:v>
                </c:pt>
                <c:pt idx="19">
                  <c:v>16.817611923414738</c:v>
                </c:pt>
                <c:pt idx="20">
                  <c:v>13.091230108815557</c:v>
                </c:pt>
                <c:pt idx="21">
                  <c:v>10.320759281180486</c:v>
                </c:pt>
                <c:pt idx="22">
                  <c:v>8.0561248272200565</c:v>
                </c:pt>
                <c:pt idx="23">
                  <c:v>6.1038198357386575</c:v>
                </c:pt>
                <c:pt idx="24">
                  <c:v>2.785849507993988</c:v>
                </c:pt>
                <c:pt idx="25">
                  <c:v>-2.2136291470751496E-2</c:v>
                </c:pt>
                <c:pt idx="26">
                  <c:v>-1.2882338143365422</c:v>
                </c:pt>
                <c:pt idx="27">
                  <c:v>-2.4790380650708883</c:v>
                </c:pt>
                <c:pt idx="28">
                  <c:v>-3.6033967483210203</c:v>
                </c:pt>
                <c:pt idx="29">
                  <c:v>-4.6684093316099666</c:v>
                </c:pt>
                <c:pt idx="30">
                  <c:v>-5.6799455221483388</c:v>
                </c:pt>
                <c:pt idx="31">
                  <c:v>-8.4400240516996377</c:v>
                </c:pt>
                <c:pt idx="32">
                  <c:v>-10.087747928956007</c:v>
                </c:pt>
                <c:pt idx="33">
                  <c:v>-11.608230722801892</c:v>
                </c:pt>
                <c:pt idx="34">
                  <c:v>-13.019187847597591</c:v>
                </c:pt>
                <c:pt idx="35">
                  <c:v>-14.335051466883939</c:v>
                </c:pt>
                <c:pt idx="36">
                  <c:v>-15.567721144897195</c:v>
                </c:pt>
                <c:pt idx="37">
                  <c:v>-16.727106895139897</c:v>
                </c:pt>
                <c:pt idx="38">
                  <c:v>-17.821534401541559</c:v>
                </c:pt>
                <c:pt idx="39">
                  <c:v>-18.858053690378309</c:v>
                </c:pt>
                <c:pt idx="40">
                  <c:v>-19.842677804791698</c:v>
                </c:pt>
                <c:pt idx="41">
                  <c:v>-20.317171503873773</c:v>
                </c:pt>
                <c:pt idx="42">
                  <c:v>-20.780569559442966</c:v>
                </c:pt>
                <c:pt idx="43">
                  <c:v>-21.233408668674272</c:v>
                </c:pt>
                <c:pt idx="44">
                  <c:v>-21.676189150896796</c:v>
                </c:pt>
                <c:pt idx="45">
                  <c:v>-22.533411880493102</c:v>
                </c:pt>
                <c:pt idx="46">
                  <c:v>-23.355622816210143</c:v>
                </c:pt>
                <c:pt idx="47">
                  <c:v>-24.145793495772047</c:v>
                </c:pt>
                <c:pt idx="48">
                  <c:v>-24.906544526480033</c:v>
                </c:pt>
                <c:pt idx="49">
                  <c:v>-28.967062392145987</c:v>
                </c:pt>
                <c:pt idx="50">
                  <c:v>-38.823270525646812</c:v>
                </c:pt>
                <c:pt idx="51">
                  <c:v>-45.867223152443735</c:v>
                </c:pt>
                <c:pt idx="52">
                  <c:v>-53.871645653538131</c:v>
                </c:pt>
                <c:pt idx="53">
                  <c:v>-80.9876575983847</c:v>
                </c:pt>
                <c:pt idx="54">
                  <c:v>-94.151871874010723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FA-403C-BC70-153AAB075908}"/>
            </c:ext>
          </c:extLst>
        </c:ser>
        <c:ser>
          <c:idx val="2"/>
          <c:order val="2"/>
          <c:tx>
            <c:v>Av</c:v>
          </c:tx>
          <c:spPr>
            <a:ln w="44450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2'!$N$6:$N$60</c:f>
              <c:numCache>
                <c:formatCode>0.00</c:formatCode>
                <c:ptCount val="55"/>
                <c:pt idx="0">
                  <c:v>19.982645571132551</c:v>
                </c:pt>
                <c:pt idx="1">
                  <c:v>19.982645585189246</c:v>
                </c:pt>
                <c:pt idx="2">
                  <c:v>19.982645613302637</c:v>
                </c:pt>
                <c:pt idx="3">
                  <c:v>19.98264574508417</c:v>
                </c:pt>
                <c:pt idx="4">
                  <c:v>19.982647150753827</c:v>
                </c:pt>
                <c:pt idx="5">
                  <c:v>19.982649962093181</c:v>
                </c:pt>
                <c:pt idx="6">
                  <c:v>19.982663140246903</c:v>
                </c:pt>
                <c:pt idx="7">
                  <c:v>19.98280370727333</c:v>
                </c:pt>
                <c:pt idx="8">
                  <c:v>19.983084841618542</c:v>
                </c:pt>
                <c:pt idx="9">
                  <c:v>19.98440266402703</c:v>
                </c:pt>
                <c:pt idx="10">
                  <c:v>19.989674036796423</c:v>
                </c:pt>
                <c:pt idx="11">
                  <c:v>19.998459937656087</c:v>
                </c:pt>
                <c:pt idx="12">
                  <c:v>20.004170946764948</c:v>
                </c:pt>
                <c:pt idx="13">
                  <c:v>20.010760728033674</c:v>
                </c:pt>
                <c:pt idx="14">
                  <c:v>20.026576797010897</c:v>
                </c:pt>
                <c:pt idx="15">
                  <c:v>20.04590844196338</c:v>
                </c:pt>
                <c:pt idx="16">
                  <c:v>20.068755711566023</c:v>
                </c:pt>
                <c:pt idx="17">
                  <c:v>20.095118208442919</c:v>
                </c:pt>
                <c:pt idx="18">
                  <c:v>20.124994848055806</c:v>
                </c:pt>
                <c:pt idx="19">
                  <c:v>20.158383569691889</c:v>
                </c:pt>
                <c:pt idx="20">
                  <c:v>20.377819704838632</c:v>
                </c:pt>
                <c:pt idx="21">
                  <c:v>20.683397393540581</c:v>
                </c:pt>
                <c:pt idx="22">
                  <c:v>21.070289672663428</c:v>
                </c:pt>
                <c:pt idx="23">
                  <c:v>21.526310558108328</c:v>
                </c:pt>
                <c:pt idx="24">
                  <c:v>22.513539453947473</c:v>
                </c:pt>
                <c:pt idx="25">
                  <c:v>23.066287638733538</c:v>
                </c:pt>
                <c:pt idx="26">
                  <c:v>22.877371701702387</c:v>
                </c:pt>
                <c:pt idx="27">
                  <c:v>22.281362979957763</c:v>
                </c:pt>
                <c:pt idx="28">
                  <c:v>21.33452426421885</c:v>
                </c:pt>
                <c:pt idx="29">
                  <c:v>20.161881841073633</c:v>
                </c:pt>
                <c:pt idx="30">
                  <c:v>18.886273428310677</c:v>
                </c:pt>
                <c:pt idx="31">
                  <c:v>15.120001674160232</c:v>
                </c:pt>
                <c:pt idx="32">
                  <c:v>12.885265118389404</c:v>
                </c:pt>
                <c:pt idx="33">
                  <c:v>10.888036401244118</c:v>
                </c:pt>
                <c:pt idx="34">
                  <c:v>9.095441266471898</c:v>
                </c:pt>
                <c:pt idx="35">
                  <c:v>7.4732703622157981</c:v>
                </c:pt>
                <c:pt idx="36">
                  <c:v>5.9926666778235314</c:v>
                </c:pt>
                <c:pt idx="37">
                  <c:v>4.6305367358716083</c:v>
                </c:pt>
                <c:pt idx="38">
                  <c:v>3.3685893384795733</c:v>
                </c:pt>
                <c:pt idx="39">
                  <c:v>2.192274945009236</c:v>
                </c:pt>
                <c:pt idx="40">
                  <c:v>1.0899092534225978</c:v>
                </c:pt>
                <c:pt idx="41">
                  <c:v>0.56342077359343756</c:v>
                </c:pt>
                <c:pt idx="42">
                  <c:v>5.2003353630177995E-2</c:v>
                </c:pt>
                <c:pt idx="43">
                  <c:v>-0.44526803953359539</c:v>
                </c:pt>
                <c:pt idx="44">
                  <c:v>-0.92923648737947717</c:v>
                </c:pt>
                <c:pt idx="45">
                  <c:v>-1.8602812536407693</c:v>
                </c:pt>
                <c:pt idx="46">
                  <c:v>-2.7465580071889666</c:v>
                </c:pt>
                <c:pt idx="47">
                  <c:v>-3.5926605756005392</c:v>
                </c:pt>
                <c:pt idx="48">
                  <c:v>-4.4025104668542614</c:v>
                </c:pt>
                <c:pt idx="49">
                  <c:v>-8.6615270623600935</c:v>
                </c:pt>
                <c:pt idx="50">
                  <c:v>-18.736683498322314</c:v>
                </c:pt>
                <c:pt idx="51">
                  <c:v>-25.833797647936482</c:v>
                </c:pt>
                <c:pt idx="52">
                  <c:v>-33.860854710467542</c:v>
                </c:pt>
                <c:pt idx="53">
                  <c:v>-60.98746888154048</c:v>
                </c:pt>
                <c:pt idx="54">
                  <c:v>-74.151846573474728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8FA-403C-BC70-153AAB075908}"/>
            </c:ext>
          </c:extLst>
        </c:ser>
        <c:ser>
          <c:idx val="3"/>
          <c:order val="3"/>
          <c:tx>
            <c:v>Ad2</c:v>
          </c:tx>
          <c:spPr>
            <a:ln w="47625" cap="flat" cmpd="sng" algn="ctr">
              <a:solidFill>
                <a:schemeClr val="accent1"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2'!$B$68:$B$122</c:f>
              <c:numCache>
                <c:formatCode>0.00</c:formatCode>
                <c:ptCount val="55"/>
                <c:pt idx="0">
                  <c:v>73.979397913502467</c:v>
                </c:pt>
                <c:pt idx="1">
                  <c:v>73.979380527798298</c:v>
                </c:pt>
                <c:pt idx="2">
                  <c:v>73.979345756598391</c:v>
                </c:pt>
                <c:pt idx="3">
                  <c:v>73.979182770303808</c:v>
                </c:pt>
                <c:pt idx="4">
                  <c:v>73.977444629706412</c:v>
                </c:pt>
                <c:pt idx="5">
                  <c:v>73.973970430696909</c:v>
                </c:pt>
                <c:pt idx="6">
                  <c:v>73.957722008779243</c:v>
                </c:pt>
                <c:pt idx="7">
                  <c:v>73.788080041366655</c:v>
                </c:pt>
                <c:pt idx="8">
                  <c:v>73.467438373690328</c:v>
                </c:pt>
                <c:pt idx="9">
                  <c:v>72.216741802435266</c:v>
                </c:pt>
                <c:pt idx="10">
                  <c:v>69.201208928394138</c:v>
                </c:pt>
                <c:pt idx="11">
                  <c:v>66.560086897710548</c:v>
                </c:pt>
                <c:pt idx="12">
                  <c:v>65.430214365399948</c:v>
                </c:pt>
                <c:pt idx="13">
                  <c:v>64.409126903187342</c:v>
                </c:pt>
                <c:pt idx="14">
                  <c:v>62.632627090778918</c:v>
                </c:pt>
                <c:pt idx="15">
                  <c:v>61.129452610039095</c:v>
                </c:pt>
                <c:pt idx="16">
                  <c:v>59.829265741639894</c:v>
                </c:pt>
                <c:pt idx="17">
                  <c:v>58.683913361462935</c:v>
                </c:pt>
                <c:pt idx="18">
                  <c:v>57.659721304844453</c:v>
                </c:pt>
                <c:pt idx="19">
                  <c:v>56.732478707912044</c:v>
                </c:pt>
                <c:pt idx="20">
                  <c:v>53.053182740381125</c:v>
                </c:pt>
                <c:pt idx="21">
                  <c:v>50.299315805427852</c:v>
                </c:pt>
                <c:pt idx="22">
                  <c:v>48.042388564364316</c:v>
                </c:pt>
                <c:pt idx="23">
                  <c:v>46.094276063525037</c:v>
                </c:pt>
                <c:pt idx="24">
                  <c:v>42.780478503542</c:v>
                </c:pt>
                <c:pt idx="25">
                  <c:v>39.974425485095196</c:v>
                </c:pt>
                <c:pt idx="26">
                  <c:v>38.708924479572438</c:v>
                </c:pt>
                <c:pt idx="27">
                  <c:v>37.518573985171031</c:v>
                </c:pt>
                <c:pt idx="28">
                  <c:v>36.394568464515906</c:v>
                </c:pt>
                <c:pt idx="29">
                  <c:v>35.329836125783785</c:v>
                </c:pt>
                <c:pt idx="30">
                  <c:v>34.318526035699868</c:v>
                </c:pt>
                <c:pt idx="31">
                  <c:v>31.558914471918467</c:v>
                </c:pt>
                <c:pt idx="32">
                  <c:v>29.911392254808458</c:v>
                </c:pt>
                <c:pt idx="33">
                  <c:v>28.39105867281377</c:v>
                </c:pt>
                <c:pt idx="34">
                  <c:v>26.9802150393697</c:v>
                </c:pt>
                <c:pt idx="35">
                  <c:v>25.664439745135251</c:v>
                </c:pt>
                <c:pt idx="36">
                  <c:v>24.431840151650842</c:v>
                </c:pt>
                <c:pt idx="37">
                  <c:v>23.272510942870611</c:v>
                </c:pt>
                <c:pt idx="38">
                  <c:v>22.178129712071691</c:v>
                </c:pt>
                <c:pt idx="39">
                  <c:v>21.141648775703505</c:v>
                </c:pt>
                <c:pt idx="40">
                  <c:v>20.157056801297912</c:v>
                </c:pt>
                <c:pt idx="41">
                  <c:v>19.682577253555323</c:v>
                </c:pt>
                <c:pt idx="42">
                  <c:v>19.219192246923569</c:v>
                </c:pt>
                <c:pt idx="43">
                  <c:v>18.76636519582679</c:v>
                </c:pt>
                <c:pt idx="44">
                  <c:v>18.323595878762621</c:v>
                </c:pt>
                <c:pt idx="45">
                  <c:v>17.466393134613281</c:v>
                </c:pt>
                <c:pt idx="46">
                  <c:v>16.64419952157283</c:v>
                </c:pt>
                <c:pt idx="47">
                  <c:v>15.854043954765423</c:v>
                </c:pt>
                <c:pt idx="48">
                  <c:v>15.093306187409489</c:v>
                </c:pt>
                <c:pt idx="49">
                  <c:v>11.032842064140203</c:v>
                </c:pt>
                <c:pt idx="50">
                  <c:v>1.176695078369177</c:v>
                </c:pt>
                <c:pt idx="51">
                  <c:v>-5.867240701449898</c:v>
                </c:pt>
                <c:pt idx="52">
                  <c:v>-13.871654252560194</c:v>
                </c:pt>
                <c:pt idx="53">
                  <c:v>-40.987658553832439</c:v>
                </c:pt>
                <c:pt idx="54">
                  <c:v>-54.151872217971928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8FA-403C-BC70-153AAB075908}"/>
            </c:ext>
          </c:extLst>
        </c:ser>
        <c:ser>
          <c:idx val="4"/>
          <c:order val="4"/>
          <c:tx>
            <c:v>BAd2</c:v>
          </c:tx>
          <c:spPr>
            <a:ln w="50800" cap="flat" cmpd="sng" algn="ctr">
              <a:solidFill>
                <a:schemeClr val="accent4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2'!$M$68:$M$122</c:f>
              <c:numCache>
                <c:formatCode>0.00</c:formatCode>
                <c:ptCount val="55"/>
                <c:pt idx="0">
                  <c:v>33.979397913502467</c:v>
                </c:pt>
                <c:pt idx="1">
                  <c:v>33.979380527798298</c:v>
                </c:pt>
                <c:pt idx="2">
                  <c:v>33.979345756598399</c:v>
                </c:pt>
                <c:pt idx="3">
                  <c:v>33.979182770303815</c:v>
                </c:pt>
                <c:pt idx="4">
                  <c:v>33.977444629706412</c:v>
                </c:pt>
                <c:pt idx="5">
                  <c:v>33.973970430696909</c:v>
                </c:pt>
                <c:pt idx="6">
                  <c:v>33.957722008779257</c:v>
                </c:pt>
                <c:pt idx="7">
                  <c:v>33.788080041366662</c:v>
                </c:pt>
                <c:pt idx="8">
                  <c:v>33.467438373690335</c:v>
                </c:pt>
                <c:pt idx="9">
                  <c:v>32.21674180243528</c:v>
                </c:pt>
                <c:pt idx="10">
                  <c:v>29.201208928394141</c:v>
                </c:pt>
                <c:pt idx="11">
                  <c:v>26.560086897710544</c:v>
                </c:pt>
                <c:pt idx="12">
                  <c:v>25.430214365399952</c:v>
                </c:pt>
                <c:pt idx="13">
                  <c:v>24.409126903187357</c:v>
                </c:pt>
                <c:pt idx="14">
                  <c:v>22.632627090778922</c:v>
                </c:pt>
                <c:pt idx="15">
                  <c:v>21.129452610039102</c:v>
                </c:pt>
                <c:pt idx="16">
                  <c:v>19.829265741639894</c:v>
                </c:pt>
                <c:pt idx="17">
                  <c:v>18.683913361462949</c:v>
                </c:pt>
                <c:pt idx="18">
                  <c:v>17.659721304844457</c:v>
                </c:pt>
                <c:pt idx="19">
                  <c:v>16.732478707912048</c:v>
                </c:pt>
                <c:pt idx="20">
                  <c:v>13.053182740381137</c:v>
                </c:pt>
                <c:pt idx="21">
                  <c:v>10.299315805427856</c:v>
                </c:pt>
                <c:pt idx="22">
                  <c:v>8.0423885643643249</c:v>
                </c:pt>
                <c:pt idx="23">
                  <c:v>6.0942760635250384</c:v>
                </c:pt>
                <c:pt idx="24">
                  <c:v>2.780478503542005</c:v>
                </c:pt>
                <c:pt idx="25">
                  <c:v>-2.5574514904801164E-2</c:v>
                </c:pt>
                <c:pt idx="26">
                  <c:v>-1.2910755204275612</c:v>
                </c:pt>
                <c:pt idx="27">
                  <c:v>-2.4814260148289664</c:v>
                </c:pt>
                <c:pt idx="28">
                  <c:v>-3.605431535484092</c:v>
                </c:pt>
                <c:pt idx="29">
                  <c:v>-4.6701638742162102</c:v>
                </c:pt>
                <c:pt idx="30">
                  <c:v>-5.6814739643001264</c:v>
                </c:pt>
                <c:pt idx="31">
                  <c:v>-8.4410855280815316</c:v>
                </c:pt>
                <c:pt idx="32">
                  <c:v>-10.088607745191538</c:v>
                </c:pt>
                <c:pt idx="33">
                  <c:v>-11.608941327186226</c:v>
                </c:pt>
                <c:pt idx="34">
                  <c:v>-13.019784960630293</c:v>
                </c:pt>
                <c:pt idx="35">
                  <c:v>-14.335560254864745</c:v>
                </c:pt>
                <c:pt idx="36">
                  <c:v>-15.568159848349154</c:v>
                </c:pt>
                <c:pt idx="37">
                  <c:v>-16.727489057129386</c:v>
                </c:pt>
                <c:pt idx="38">
                  <c:v>-17.821870287928302</c:v>
                </c:pt>
                <c:pt idx="39">
                  <c:v>-18.858351224296499</c:v>
                </c:pt>
                <c:pt idx="40">
                  <c:v>-19.842943198702084</c:v>
                </c:pt>
                <c:pt idx="41">
                  <c:v>-20.317422746444677</c:v>
                </c:pt>
                <c:pt idx="42">
                  <c:v>-20.780807753076431</c:v>
                </c:pt>
                <c:pt idx="43">
                  <c:v>-21.233634804173207</c:v>
                </c:pt>
                <c:pt idx="44">
                  <c:v>-21.676404121237379</c:v>
                </c:pt>
                <c:pt idx="45">
                  <c:v>-22.533606865386719</c:v>
                </c:pt>
                <c:pt idx="46">
                  <c:v>-23.35580047842717</c:v>
                </c:pt>
                <c:pt idx="47">
                  <c:v>-24.145956045234577</c:v>
                </c:pt>
                <c:pt idx="48">
                  <c:v>-24.906693812590511</c:v>
                </c:pt>
                <c:pt idx="49">
                  <c:v>-28.967157935859795</c:v>
                </c:pt>
                <c:pt idx="50">
                  <c:v>-38.823304921630822</c:v>
                </c:pt>
                <c:pt idx="51">
                  <c:v>-45.867240701449894</c:v>
                </c:pt>
                <c:pt idx="52">
                  <c:v>-53.871654252560191</c:v>
                </c:pt>
                <c:pt idx="53">
                  <c:v>-80.987658553832432</c:v>
                </c:pt>
                <c:pt idx="54">
                  <c:v>-94.151872217971942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8FA-403C-BC70-153AAB075908}"/>
            </c:ext>
          </c:extLst>
        </c:ser>
        <c:ser>
          <c:idx val="5"/>
          <c:order val="5"/>
          <c:tx>
            <c:v>Av2</c:v>
          </c:tx>
          <c:spPr>
            <a:ln w="60325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2'!$N$68:$N$122</c:f>
              <c:numCache>
                <c:formatCode>0.00</c:formatCode>
                <c:ptCount val="55"/>
                <c:pt idx="0">
                  <c:v>39.827996566460897</c:v>
                </c:pt>
                <c:pt idx="1">
                  <c:v>39.827996580054887</c:v>
                </c:pt>
                <c:pt idx="2">
                  <c:v>39.827996607242859</c:v>
                </c:pt>
                <c:pt idx="3">
                  <c:v>39.827996734686486</c:v>
                </c:pt>
                <c:pt idx="4">
                  <c:v>39.82799809408521</c:v>
                </c:pt>
                <c:pt idx="5">
                  <c:v>39.828000812882642</c:v>
                </c:pt>
                <c:pt idx="6">
                  <c:v>39.828013557245384</c:v>
                </c:pt>
                <c:pt idx="7">
                  <c:v>39.828149497092035</c:v>
                </c:pt>
                <c:pt idx="8">
                  <c:v>39.828421376661083</c:v>
                </c:pt>
                <c:pt idx="9">
                  <c:v>39.829695809901907</c:v>
                </c:pt>
                <c:pt idx="10">
                  <c:v>39.834793503961599</c:v>
                </c:pt>
                <c:pt idx="11">
                  <c:v>39.843289506483551</c:v>
                </c:pt>
                <c:pt idx="12">
                  <c:v>39.84881179096233</c:v>
                </c:pt>
                <c:pt idx="13">
                  <c:v>39.855183528524634</c:v>
                </c:pt>
                <c:pt idx="14">
                  <c:v>39.870475049442234</c:v>
                </c:pt>
                <c:pt idx="15">
                  <c:v>39.889163198498146</c:v>
                </c:pt>
                <c:pt idx="16">
                  <c:v>39.911246599351855</c:v>
                </c:pt>
                <c:pt idx="17">
                  <c:v>39.936723174920047</c:v>
                </c:pt>
                <c:pt idx="18">
                  <c:v>39.965589909450763</c:v>
                </c:pt>
                <c:pt idx="19">
                  <c:v>39.997842563993167</c:v>
                </c:pt>
                <c:pt idx="20">
                  <c:v>40.209613386138813</c:v>
                </c:pt>
                <c:pt idx="21">
                  <c:v>40.503922271595634</c:v>
                </c:pt>
                <c:pt idx="22">
                  <c:v>40.875502530233533</c:v>
                </c:pt>
                <c:pt idx="23">
                  <c:v>41.311888772007762</c:v>
                </c:pt>
                <c:pt idx="24">
                  <c:v>42.250476730805261</c:v>
                </c:pt>
                <c:pt idx="25">
                  <c:v>42.775140237224804</c:v>
                </c:pt>
                <c:pt idx="26">
                  <c:v>42.601827450562936</c:v>
                </c:pt>
                <c:pt idx="27">
                  <c:v>42.043656955690132</c:v>
                </c:pt>
                <c:pt idx="28">
                  <c:v>41.145430740806823</c:v>
                </c:pt>
                <c:pt idx="29">
                  <c:v>40.019345855140884</c:v>
                </c:pt>
                <c:pt idx="30">
                  <c:v>38.781632634124733</c:v>
                </c:pt>
                <c:pt idx="31">
                  <c:v>35.078725225666986</c:v>
                </c:pt>
                <c:pt idx="32">
                  <c:v>32.861921589996832</c:v>
                </c:pt>
                <c:pt idx="33">
                  <c:v>30.874245241487387</c:v>
                </c:pt>
                <c:pt idx="34">
                  <c:v>29.087005841772715</c:v>
                </c:pt>
                <c:pt idx="35">
                  <c:v>27.467983164808949</c:v>
                </c:pt>
                <c:pt idx="36">
                  <c:v>25.989305537047123</c:v>
                </c:pt>
                <c:pt idx="37">
                  <c:v>24.628393086995747</c:v>
                </c:pt>
                <c:pt idx="38">
                  <c:v>23.367235731154324</c:v>
                </c:pt>
                <c:pt idx="39">
                  <c:v>22.191444657250351</c:v>
                </c:pt>
                <c:pt idx="40">
                  <c:v>21.089431031116067</c:v>
                </c:pt>
                <c:pt idx="41">
                  <c:v>20.563073645788329</c:v>
                </c:pt>
                <c:pt idx="42">
                  <c:v>20.051764553867866</c:v>
                </c:pt>
                <c:pt idx="43">
                  <c:v>19.554582782682381</c:v>
                </c:pt>
                <c:pt idx="44">
                  <c:v>19.070688522243135</c:v>
                </c:pt>
                <c:pt idx="45">
                  <c:v>18.139755936648321</c:v>
                </c:pt>
                <c:pt idx="46">
                  <c:v>17.253555610151963</c:v>
                </c:pt>
                <c:pt idx="47">
                  <c:v>16.407504423166767</c:v>
                </c:pt>
                <c:pt idx="48">
                  <c:v>15.597688210476097</c:v>
                </c:pt>
                <c:pt idx="49">
                  <c:v>11.338704806312805</c:v>
                </c:pt>
                <c:pt idx="50">
                  <c:v>1.2634098801101885</c:v>
                </c:pt>
                <c:pt idx="51">
                  <c:v>-5.8337622866953298</c:v>
                </c:pt>
                <c:pt idx="52">
                  <c:v>-13.860845611008019</c:v>
                </c:pt>
                <c:pt idx="53">
                  <c:v>-40.987469518006662</c:v>
                </c:pt>
                <c:pt idx="54">
                  <c:v>-54.151846874566743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8FA-403C-BC70-153AAB075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70528"/>
        <c:axId val="120072064"/>
      </c:scatterChart>
      <c:valAx>
        <c:axId val="120070528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0072064"/>
        <c:crosses val="autoZero"/>
        <c:crossBetween val="midCat"/>
      </c:valAx>
      <c:valAx>
        <c:axId val="12007206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007052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/>
      </a:pPr>
      <a:endParaRPr lang="es-C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>
        <c:manualLayout>
          <c:xMode val="edge"/>
          <c:yMode val="edge"/>
          <c:x val="4.2246374160270217E-2"/>
          <c:y val="6.490141075395934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F1</c:v>
          </c:tx>
          <c:spPr>
            <a:ln w="53975" cap="flat" cmpd="sng" algn="ctr">
              <a:solidFill>
                <a:schemeClr val="accent1">
                  <a:alpha val="51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2'!$D$6:$D$60</c:f>
              <c:numCache>
                <c:formatCode>0.00</c:formatCode>
                <c:ptCount val="55"/>
                <c:pt idx="0">
                  <c:v>-0.4063633568045894</c:v>
                </c:pt>
                <c:pt idx="1">
                  <c:v>-1.2189280620744776</c:v>
                </c:pt>
                <c:pt idx="2">
                  <c:v>-2.0310071307774935</c:v>
                </c:pt>
                <c:pt idx="3">
                  <c:v>-4.056968902271942</c:v>
                </c:pt>
                <c:pt idx="4">
                  <c:v>-12.013558809362824</c:v>
                </c:pt>
                <c:pt idx="5">
                  <c:v>-19.532608950577742</c:v>
                </c:pt>
                <c:pt idx="6">
                  <c:v>-35.387166200295773</c:v>
                </c:pt>
                <c:pt idx="7">
                  <c:v>-65.12892406376622</c:v>
                </c:pt>
                <c:pt idx="8">
                  <c:v>-74.820695199254459</c:v>
                </c:pt>
                <c:pt idx="9">
                  <c:v>-83.178146920555875</c:v>
                </c:pt>
                <c:pt idx="10">
                  <c:v>-88.409620588986442</c:v>
                </c:pt>
                <c:pt idx="11">
                  <c:v>-90.980231290926199</c:v>
                </c:pt>
                <c:pt idx="12">
                  <c:v>-91.976809037405829</c:v>
                </c:pt>
                <c:pt idx="13">
                  <c:v>-92.876453853467908</c:v>
                </c:pt>
                <c:pt idx="14">
                  <c:v>-94.49970432096913</c:v>
                </c:pt>
                <c:pt idx="15">
                  <c:v>-95.983643597899786</c:v>
                </c:pt>
                <c:pt idx="16">
                  <c:v>-97.385156993836929</c:v>
                </c:pt>
                <c:pt idx="17">
                  <c:v>-98.732306953453659</c:v>
                </c:pt>
                <c:pt idx="18">
                  <c:v>-100.04035092957302</c:v>
                </c:pt>
                <c:pt idx="19">
                  <c:v>-101.31815726366507</c:v>
                </c:pt>
                <c:pt idx="20">
                  <c:v>-107.38664928120372</c:v>
                </c:pt>
                <c:pt idx="21">
                  <c:v>-113.03285093786764</c:v>
                </c:pt>
                <c:pt idx="22">
                  <c:v>-118.28634924929693</c:v>
                </c:pt>
                <c:pt idx="23">
                  <c:v>-123.14769531242972</c:v>
                </c:pt>
                <c:pt idx="24">
                  <c:v>-131.72772585017853</c:v>
                </c:pt>
                <c:pt idx="25">
                  <c:v>-138.92356027521635</c:v>
                </c:pt>
                <c:pt idx="26">
                  <c:v>-142.07156831040393</c:v>
                </c:pt>
                <c:pt idx="27">
                  <c:v>-144.95847416418604</c:v>
                </c:pt>
                <c:pt idx="28">
                  <c:v>-147.61185859184607</c:v>
                </c:pt>
                <c:pt idx="29">
                  <c:v>-150.05716054808013</c:v>
                </c:pt>
                <c:pt idx="30">
                  <c:v>-152.31739821041148</c:v>
                </c:pt>
                <c:pt idx="31">
                  <c:v>-158.1817710035767</c:v>
                </c:pt>
                <c:pt idx="32">
                  <c:v>-161.48402276264278</c:v>
                </c:pt>
                <c:pt idx="33">
                  <c:v>-164.41297311653844</c:v>
                </c:pt>
                <c:pt idx="34">
                  <c:v>-167.04018991091036</c:v>
                </c:pt>
                <c:pt idx="35">
                  <c:v>-169.42094372192156</c:v>
                </c:pt>
                <c:pt idx="36">
                  <c:v>-171.59823095818587</c:v>
                </c:pt>
                <c:pt idx="37">
                  <c:v>-173.60578929112629</c:v>
                </c:pt>
                <c:pt idx="38">
                  <c:v>-175.47033414375554</c:v>
                </c:pt>
                <c:pt idx="39">
                  <c:v>-177.21321500674432</c:v>
                </c:pt>
                <c:pt idx="40">
                  <c:v>-178.85164632421137</c:v>
                </c:pt>
                <c:pt idx="41">
                  <c:v>-179.63617368435419</c:v>
                </c:pt>
                <c:pt idx="42">
                  <c:v>-180.39962787126194</c:v>
                </c:pt>
                <c:pt idx="43">
                  <c:v>-181.14337018030571</c:v>
                </c:pt>
                <c:pt idx="44">
                  <c:v>-181.86863820552168</c:v>
                </c:pt>
                <c:pt idx="45">
                  <c:v>-183.26816150109732</c:v>
                </c:pt>
                <c:pt idx="46">
                  <c:v>-184.606091241044</c:v>
                </c:pt>
                <c:pt idx="47">
                  <c:v>-185.88904220730561</c:v>
                </c:pt>
                <c:pt idx="48">
                  <c:v>-187.12259362608233</c:v>
                </c:pt>
                <c:pt idx="49">
                  <c:v>-193.70925881813858</c:v>
                </c:pt>
                <c:pt idx="50">
                  <c:v>-209.81087896121608</c:v>
                </c:pt>
                <c:pt idx="51">
                  <c:v>-220.90280772468915</c:v>
                </c:pt>
                <c:pt idx="52">
                  <c:v>-232.13747172853817</c:v>
                </c:pt>
                <c:pt idx="53">
                  <c:v>-255.90843549078502</c:v>
                </c:pt>
                <c:pt idx="54">
                  <c:v>-261.45583033862653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9C-4E14-ABB4-1F6AE848412C}"/>
            </c:ext>
          </c:extLst>
        </c:ser>
        <c:ser>
          <c:idx val="1"/>
          <c:order val="1"/>
          <c:tx>
            <c:v>F2</c:v>
          </c:tx>
          <c:spPr>
            <a:ln w="44450" cap="flat" cmpd="sng" algn="ctr">
              <a:solidFill>
                <a:schemeClr val="accent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2'!$D$68:$D$122</c:f>
              <c:numCache>
                <c:formatCode>0.00</c:formatCode>
                <c:ptCount val="55"/>
                <c:pt idx="0">
                  <c:v>-4.1741994178398342E-2</c:v>
                </c:pt>
                <c:pt idx="1">
                  <c:v>-0.12522582047507602</c:v>
                </c:pt>
                <c:pt idx="2">
                  <c:v>-0.20870916059528602</c:v>
                </c:pt>
                <c:pt idx="3">
                  <c:v>-0.41741325698656373</c:v>
                </c:pt>
                <c:pt idx="4">
                  <c:v>-1.2520777589558034</c:v>
                </c:pt>
                <c:pt idx="5">
                  <c:v>-2.0862566133643869</c:v>
                </c:pt>
                <c:pt idx="6">
                  <c:v>-4.1674677529273847</c:v>
                </c:pt>
                <c:pt idx="7">
                  <c:v>-12.345051696819189</c:v>
                </c:pt>
                <c:pt idx="8">
                  <c:v>-20.085084882009113</c:v>
                </c:pt>
                <c:pt idx="9">
                  <c:v>-36.492003578838919</c:v>
                </c:pt>
                <c:pt idx="10">
                  <c:v>-57.189922141618055</c:v>
                </c:pt>
                <c:pt idx="11">
                  <c:v>-68.439780379170728</c:v>
                </c:pt>
                <c:pt idx="12">
                  <c:v>-72.288935776536661</c:v>
                </c:pt>
                <c:pt idx="13">
                  <c:v>-75.430101516254567</c:v>
                </c:pt>
                <c:pt idx="14">
                  <c:v>-80.326672697270624</c:v>
                </c:pt>
                <c:pt idx="15">
                  <c:v>-84.071192059294546</c:v>
                </c:pt>
                <c:pt idx="16">
                  <c:v>-87.120795433042559</c:v>
                </c:pt>
                <c:pt idx="17">
                  <c:v>-89.72006946101429</c:v>
                </c:pt>
                <c:pt idx="18">
                  <c:v>-92.010451320696149</c:v>
                </c:pt>
                <c:pt idx="19">
                  <c:v>-94.07892096018044</c:v>
                </c:pt>
                <c:pt idx="20">
                  <c:v>-102.54084596752841</c:v>
                </c:pt>
                <c:pt idx="21">
                  <c:v>-109.39329529258227</c:v>
                </c:pt>
                <c:pt idx="22">
                  <c:v>-115.37277151973611</c:v>
                </c:pt>
                <c:pt idx="23">
                  <c:v>-120.71883729767717</c:v>
                </c:pt>
                <c:pt idx="24">
                  <c:v>-129.90542787999632</c:v>
                </c:pt>
                <c:pt idx="25">
                  <c:v>-137.46547935540943</c:v>
                </c:pt>
                <c:pt idx="26">
                  <c:v>-140.74597214616597</c:v>
                </c:pt>
                <c:pt idx="27">
                  <c:v>-143.74329689182298</c:v>
                </c:pt>
                <c:pt idx="28">
                  <c:v>-146.49012240004197</c:v>
                </c:pt>
                <c:pt idx="29">
                  <c:v>-149.01552324735732</c:v>
                </c:pt>
                <c:pt idx="30">
                  <c:v>-151.34518447859494</c:v>
                </c:pt>
                <c:pt idx="31">
                  <c:v>-157.37156033406779</c:v>
                </c:pt>
                <c:pt idx="32">
                  <c:v>-160.75482050503422</c:v>
                </c:pt>
                <c:pt idx="33">
                  <c:v>-163.7500534607442</c:v>
                </c:pt>
                <c:pt idx="34">
                  <c:v>-166.43250762462173</c:v>
                </c:pt>
                <c:pt idx="35">
                  <c:v>-168.86000196313108</c:v>
                </c:pt>
                <c:pt idx="36">
                  <c:v>-171.07735332630614</c:v>
                </c:pt>
                <c:pt idx="37">
                  <c:v>-173.11963446916567</c:v>
                </c:pt>
                <c:pt idx="38">
                  <c:v>-175.01456218312191</c:v>
                </c:pt>
                <c:pt idx="39">
                  <c:v>-176.7842517456462</c:v>
                </c:pt>
                <c:pt idx="40">
                  <c:v>-178.44651323484868</c:v>
                </c:pt>
                <c:pt idx="41">
                  <c:v>-179.24198965790086</c:v>
                </c:pt>
                <c:pt idx="42">
                  <c:v>-180.01581667766075</c:v>
                </c:pt>
                <c:pt idx="43">
                  <c:v>-180.76939991129694</c:v>
                </c:pt>
                <c:pt idx="44">
                  <c:v>-181.50401684289551</c:v>
                </c:pt>
                <c:pt idx="45">
                  <c:v>-182.92090246325532</c:v>
                </c:pt>
                <c:pt idx="46">
                  <c:v>-184.27461621078089</c:v>
                </c:pt>
                <c:pt idx="47">
                  <c:v>-185.57197872252161</c:v>
                </c:pt>
                <c:pt idx="48">
                  <c:v>-186.81874077301319</c:v>
                </c:pt>
                <c:pt idx="49">
                  <c:v>-193.4661754114517</c:v>
                </c:pt>
                <c:pt idx="50">
                  <c:v>-209.66502814971622</c:v>
                </c:pt>
                <c:pt idx="51">
                  <c:v>-220.79862842258001</c:v>
                </c:pt>
                <c:pt idx="52">
                  <c:v>-232.06454616089437</c:v>
                </c:pt>
                <c:pt idx="53">
                  <c:v>-255.88412695224753</c:v>
                </c:pt>
                <c:pt idx="54">
                  <c:v>-261.44124521473645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79C-4E14-ABB4-1F6AE8484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102272"/>
        <c:axId val="120104064"/>
      </c:scatterChart>
      <c:valAx>
        <c:axId val="120102272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0104064"/>
        <c:crosses val="autoZero"/>
        <c:crossBetween val="midCat"/>
      </c:valAx>
      <c:valAx>
        <c:axId val="120104064"/>
        <c:scaling>
          <c:orientation val="minMax"/>
          <c:max val="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0102272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/>
      </a:pPr>
      <a:endParaRPr lang="es-C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60333875409008E-2"/>
          <c:y val="0.14981181437042571"/>
          <c:w val="0.86892456677294994"/>
          <c:h val="0.7375524249722275"/>
        </c:manualLayout>
      </c:layout>
      <c:scatterChart>
        <c:scatterStyle val="lineMarker"/>
        <c:varyColors val="0"/>
        <c:ser>
          <c:idx val="0"/>
          <c:order val="0"/>
          <c:spPr>
            <a:ln w="19050" cap="flat" cmpd="sng" algn="ctr">
              <a:solidFill>
                <a:srgbClr val="FF0000">
                  <a:alpha val="51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'Sheet3 (2)'!$A$6:$A$41</c:f>
              <c:numCache>
                <c:formatCode>General</c:formatCode>
                <c:ptCount val="36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18.5</c:v>
                </c:pt>
                <c:pt idx="23">
                  <c:v>19</c:v>
                </c:pt>
                <c:pt idx="24">
                  <c:v>19.5</c:v>
                </c:pt>
                <c:pt idx="25">
                  <c:v>20</c:v>
                </c:pt>
                <c:pt idx="26">
                  <c:v>21</c:v>
                </c:pt>
                <c:pt idx="27">
                  <c:v>22</c:v>
                </c:pt>
                <c:pt idx="28">
                  <c:v>23</c:v>
                </c:pt>
                <c:pt idx="29">
                  <c:v>24</c:v>
                </c:pt>
                <c:pt idx="30">
                  <c:v>30</c:v>
                </c:pt>
                <c:pt idx="31">
                  <c:v>50</c:v>
                </c:pt>
                <c:pt idx="32">
                  <c:v>70</c:v>
                </c:pt>
                <c:pt idx="33">
                  <c:v>100</c:v>
                </c:pt>
                <c:pt idx="34">
                  <c:v>300</c:v>
                </c:pt>
                <c:pt idx="35">
                  <c:v>500</c:v>
                </c:pt>
              </c:numCache>
            </c:numRef>
          </c:xVal>
          <c:yVal>
            <c:numRef>
              <c:f>'Sheet3 (2)'!$D$6:$D$41</c:f>
              <c:numCache>
                <c:formatCode>0.00</c:formatCode>
                <c:ptCount val="36"/>
                <c:pt idx="0">
                  <c:v>-19.662562719006271</c:v>
                </c:pt>
                <c:pt idx="1">
                  <c:v>-48.679182199849642</c:v>
                </c:pt>
                <c:pt idx="2">
                  <c:v>-65.156085213461068</c:v>
                </c:pt>
                <c:pt idx="3">
                  <c:v>-85.429143701715205</c:v>
                </c:pt>
                <c:pt idx="4">
                  <c:v>-117.70719506910098</c:v>
                </c:pt>
                <c:pt idx="5">
                  <c:v>-127.64114284845465</c:v>
                </c:pt>
                <c:pt idx="6">
                  <c:v>-135.65198641752437</c:v>
                </c:pt>
                <c:pt idx="7">
                  <c:v>-139.09676201170589</c:v>
                </c:pt>
                <c:pt idx="8">
                  <c:v>-142.23111613541084</c:v>
                </c:pt>
                <c:pt idx="9">
                  <c:v>-145.09397228331818</c:v>
                </c:pt>
                <c:pt idx="10">
                  <c:v>-147.71888367099817</c:v>
                </c:pt>
                <c:pt idx="11">
                  <c:v>-150.13482599766709</c:v>
                </c:pt>
                <c:pt idx="12">
                  <c:v>-156.36265012809605</c:v>
                </c:pt>
                <c:pt idx="13">
                  <c:v>-159.84669317542253</c:v>
                </c:pt>
                <c:pt idx="14">
                  <c:v>-162.92441040316004</c:v>
                </c:pt>
                <c:pt idx="15">
                  <c:v>-165.67561741919653</c:v>
                </c:pt>
                <c:pt idx="16">
                  <c:v>-168.16129762891558</c:v>
                </c:pt>
                <c:pt idx="17">
                  <c:v>-170.42852958383236</c:v>
                </c:pt>
                <c:pt idx="18">
                  <c:v>-172.51404541591501</c:v>
                </c:pt>
                <c:pt idx="19">
                  <c:v>-174.44680692497855</c:v>
                </c:pt>
                <c:pt idx="20">
                  <c:v>-176.2498817483918</c:v>
                </c:pt>
                <c:pt idx="21">
                  <c:v>-177.94182087688455</c:v>
                </c:pt>
                <c:pt idx="22">
                  <c:v>-178.7509335285379</c:v>
                </c:pt>
                <c:pt idx="23">
                  <c:v>-179.5376793919979</c:v>
                </c:pt>
                <c:pt idx="24">
                  <c:v>-180.30351923718408</c:v>
                </c:pt>
                <c:pt idx="25">
                  <c:v>-181.04978018935171</c:v>
                </c:pt>
                <c:pt idx="26">
                  <c:v>-182.48829101855392</c:v>
                </c:pt>
                <c:pt idx="27">
                  <c:v>-183.86166469638684</c:v>
                </c:pt>
                <c:pt idx="28">
                  <c:v>-185.17697809493282</c:v>
                </c:pt>
                <c:pt idx="29">
                  <c:v>-186.4401955385602</c:v>
                </c:pt>
                <c:pt idx="30">
                  <c:v>-193.16332960793912</c:v>
                </c:pt>
                <c:pt idx="31">
                  <c:v>-209.48331410260329</c:v>
                </c:pt>
                <c:pt idx="32">
                  <c:v>-220.66883138262602</c:v>
                </c:pt>
                <c:pt idx="33">
                  <c:v>-231.97368775244959</c:v>
                </c:pt>
                <c:pt idx="34">
                  <c:v>-255.85384067931705</c:v>
                </c:pt>
                <c:pt idx="35">
                  <c:v>-261.42307344441264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733-498F-A2F6-8DB7B714B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48928"/>
        <c:axId val="111817088"/>
      </c:scatterChart>
      <c:valAx>
        <c:axId val="110348928"/>
        <c:scaling>
          <c:logBase val="10"/>
          <c:orientation val="minMax"/>
          <c:max val="100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1817088"/>
        <c:crosses val="autoZero"/>
        <c:crossBetween val="midCat"/>
      </c:valAx>
      <c:valAx>
        <c:axId val="111817088"/>
        <c:scaling>
          <c:orientation val="minMax"/>
          <c:max val="-1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034892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es-C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>
        <c:manualLayout>
          <c:xMode val="edge"/>
          <c:yMode val="edge"/>
          <c:x val="0.88493340955217548"/>
          <c:y val="2.209775010601451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'Sheet3 (7)'!$A$6:$A$50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(7)'!$B$6:$B$50</c:f>
              <c:numCache>
                <c:formatCode>0.00</c:formatCode>
                <c:ptCount val="45"/>
                <c:pt idx="0">
                  <c:v>73.979399602424934</c:v>
                </c:pt>
                <c:pt idx="1">
                  <c:v>73.979395728063366</c:v>
                </c:pt>
                <c:pt idx="2">
                  <c:v>73.979387979350491</c:v>
                </c:pt>
                <c:pt idx="3">
                  <c:v>73.97935165744191</c:v>
                </c:pt>
                <c:pt idx="4">
                  <c:v>73.978964242515062</c:v>
                </c:pt>
                <c:pt idx="5">
                  <c:v>73.978189515579871</c:v>
                </c:pt>
                <c:pt idx="6">
                  <c:v>73.974559810946943</c:v>
                </c:pt>
                <c:pt idx="7">
                  <c:v>73.936029208010964</c:v>
                </c:pt>
                <c:pt idx="8">
                  <c:v>73.85997136516707</c:v>
                </c:pt>
                <c:pt idx="9">
                  <c:v>73.520079487385331</c:v>
                </c:pt>
                <c:pt idx="10">
                  <c:v>70.953413836013169</c:v>
                </c:pt>
                <c:pt idx="11">
                  <c:v>68.163600699699685</c:v>
                </c:pt>
                <c:pt idx="12">
                  <c:v>62.976340583878418</c:v>
                </c:pt>
                <c:pt idx="13">
                  <c:v>52.592827744478214</c:v>
                </c:pt>
                <c:pt idx="14">
                  <c:v>49.293668317787329</c:v>
                </c:pt>
                <c:pt idx="15">
                  <c:v>46.494417063276536</c:v>
                </c:pt>
                <c:pt idx="16">
                  <c:v>45.231018062384486</c:v>
                </c:pt>
                <c:pt idx="17">
                  <c:v>44.042267387164543</c:v>
                </c:pt>
                <c:pt idx="18">
                  <c:v>42.919507543725601</c:v>
                </c:pt>
                <c:pt idx="19">
                  <c:v>41.855764011699115</c:v>
                </c:pt>
                <c:pt idx="20">
                  <c:v>40.845251898495682</c:v>
                </c:pt>
                <c:pt idx="21">
                  <c:v>38.087288993963725</c:v>
                </c:pt>
                <c:pt idx="22">
                  <c:v>36.440479002179288</c:v>
                </c:pt>
                <c:pt idx="23">
                  <c:v>34.920672504583948</c:v>
                </c:pt>
                <c:pt idx="24">
                  <c:v>33.510229829385715</c:v>
                </c:pt>
                <c:pt idx="25">
                  <c:v>32.194766615214398</c:v>
                </c:pt>
                <c:pt idx="26">
                  <c:v>30.962414672788729</c:v>
                </c:pt>
                <c:pt idx="27">
                  <c:v>29.803285272422571</c:v>
                </c:pt>
                <c:pt idx="28">
                  <c:v>28.709067580921076</c:v>
                </c:pt>
                <c:pt idx="29">
                  <c:v>27.672722189256287</c:v>
                </c:pt>
                <c:pt idx="30">
                  <c:v>26.688243807751064</c:v>
                </c:pt>
                <c:pt idx="31">
                  <c:v>26.21381427650357</c:v>
                </c:pt>
                <c:pt idx="32">
                  <c:v>25.750475390691918</c:v>
                </c:pt>
                <c:pt idx="33">
                  <c:v>25.297690959030351</c:v>
                </c:pt>
                <c:pt idx="34">
                  <c:v>24.854961105658528</c:v>
                </c:pt>
                <c:pt idx="35">
                  <c:v>23.997829002008221</c:v>
                </c:pt>
                <c:pt idx="36">
                  <c:v>23.175696618839417</c:v>
                </c:pt>
                <c:pt idx="37">
                  <c:v>22.385594471472324</c:v>
                </c:pt>
                <c:pt idx="38">
                  <c:v>21.624903587121061</c:v>
                </c:pt>
                <c:pt idx="39">
                  <c:v>17.564629437937558</c:v>
                </c:pt>
                <c:pt idx="40">
                  <c:v>7.7086986163428701</c:v>
                </c:pt>
                <c:pt idx="41">
                  <c:v>0.66482239493107542</c:v>
                </c:pt>
                <c:pt idx="42">
                  <c:v>-7.3395595152532884</c:v>
                </c:pt>
                <c:pt idx="43">
                  <c:v>-34.45553679392291</c:v>
                </c:pt>
                <c:pt idx="44">
                  <c:v>-47.619748296242776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C36-4697-90A2-69D1B213DF53}"/>
            </c:ext>
          </c:extLst>
        </c:ser>
        <c:ser>
          <c:idx val="1"/>
          <c:order val="1"/>
          <c:tx>
            <c:v>BAd</c:v>
          </c:tx>
          <c:spPr>
            <a:ln w="38100" cap="flat" cmpd="sng" algn="ctr">
              <a:solidFill>
                <a:schemeClr val="accent2">
                  <a:lumMod val="50000"/>
                  <a:alpha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'Sheet3 (7)'!$A$6:$A$50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(7)'!$M$6:$M$50</c:f>
              <c:numCache>
                <c:formatCode>0.00</c:formatCode>
                <c:ptCount val="45"/>
                <c:pt idx="0">
                  <c:v>48.227843420850846</c:v>
                </c:pt>
                <c:pt idx="1">
                  <c:v>48.227839546489271</c:v>
                </c:pt>
                <c:pt idx="2">
                  <c:v>48.227831797776389</c:v>
                </c:pt>
                <c:pt idx="3">
                  <c:v>48.227795475867801</c:v>
                </c:pt>
                <c:pt idx="4">
                  <c:v>48.227408060940959</c:v>
                </c:pt>
                <c:pt idx="5">
                  <c:v>48.226633334005768</c:v>
                </c:pt>
                <c:pt idx="6">
                  <c:v>48.22300362937284</c:v>
                </c:pt>
                <c:pt idx="7">
                  <c:v>48.184473026436869</c:v>
                </c:pt>
                <c:pt idx="8">
                  <c:v>48.108415183592975</c:v>
                </c:pt>
                <c:pt idx="9">
                  <c:v>47.768523305811229</c:v>
                </c:pt>
                <c:pt idx="10">
                  <c:v>45.201857654439067</c:v>
                </c:pt>
                <c:pt idx="11">
                  <c:v>42.412044518125583</c:v>
                </c:pt>
                <c:pt idx="12">
                  <c:v>37.224784402304316</c:v>
                </c:pt>
                <c:pt idx="13">
                  <c:v>26.841271562904112</c:v>
                </c:pt>
                <c:pt idx="14">
                  <c:v>23.542112136213223</c:v>
                </c:pt>
                <c:pt idx="15">
                  <c:v>20.742860881702434</c:v>
                </c:pt>
                <c:pt idx="16">
                  <c:v>19.479461880810383</c:v>
                </c:pt>
                <c:pt idx="17">
                  <c:v>18.290711205590441</c:v>
                </c:pt>
                <c:pt idx="18">
                  <c:v>17.167951362151491</c:v>
                </c:pt>
                <c:pt idx="19">
                  <c:v>16.104207830125009</c:v>
                </c:pt>
                <c:pt idx="20">
                  <c:v>15.09369571692158</c:v>
                </c:pt>
                <c:pt idx="21">
                  <c:v>12.335732812389624</c:v>
                </c:pt>
                <c:pt idx="22">
                  <c:v>10.688922820605182</c:v>
                </c:pt>
                <c:pt idx="23">
                  <c:v>9.1691163230098454</c:v>
                </c:pt>
                <c:pt idx="24">
                  <c:v>7.7586736478116105</c:v>
                </c:pt>
                <c:pt idx="25">
                  <c:v>6.4432104336402922</c:v>
                </c:pt>
                <c:pt idx="26">
                  <c:v>5.2108584912146236</c:v>
                </c:pt>
                <c:pt idx="27">
                  <c:v>4.0517290908484664</c:v>
                </c:pt>
                <c:pt idx="28">
                  <c:v>2.957511399346969</c:v>
                </c:pt>
                <c:pt idx="29">
                  <c:v>1.9211660076821833</c:v>
                </c:pt>
                <c:pt idx="30">
                  <c:v>0.93668762617695767</c:v>
                </c:pt>
                <c:pt idx="31">
                  <c:v>0.46225809492946501</c:v>
                </c:pt>
                <c:pt idx="32">
                  <c:v>-1.0807908821902929E-3</c:v>
                </c:pt>
                <c:pt idx="33">
                  <c:v>-0.45386522254375239</c:v>
                </c:pt>
                <c:pt idx="34">
                  <c:v>-0.89659507591557708</c:v>
                </c:pt>
                <c:pt idx="35">
                  <c:v>-1.7537271795658844</c:v>
                </c:pt>
                <c:pt idx="36">
                  <c:v>-2.5758595627346899</c:v>
                </c:pt>
                <c:pt idx="37">
                  <c:v>-3.3659617101017809</c:v>
                </c:pt>
                <c:pt idx="38">
                  <c:v>-4.1266525944530414</c:v>
                </c:pt>
                <c:pt idx="39">
                  <c:v>-8.1869267436365494</c:v>
                </c:pt>
                <c:pt idx="40">
                  <c:v>-18.042857565231238</c:v>
                </c:pt>
                <c:pt idx="41">
                  <c:v>-25.086733786643034</c:v>
                </c:pt>
                <c:pt idx="42">
                  <c:v>-33.091115696827401</c:v>
                </c:pt>
                <c:pt idx="43">
                  <c:v>-60.207092975497019</c:v>
                </c:pt>
                <c:pt idx="44">
                  <c:v>-73.371304477816878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36-4697-90A2-69D1B213DF53}"/>
            </c:ext>
          </c:extLst>
        </c:ser>
        <c:ser>
          <c:idx val="2"/>
          <c:order val="2"/>
          <c:tx>
            <c:v>Av</c:v>
          </c:tx>
          <c:spPr>
            <a:ln w="44450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'Sheet3 (7)'!$A$6:$A$50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(7)'!$N$6:$N$50</c:f>
              <c:numCache>
                <c:formatCode>0.00</c:formatCode>
                <c:ptCount val="45"/>
                <c:pt idx="0">
                  <c:v>25.717937446467126</c:v>
                </c:pt>
                <c:pt idx="1">
                  <c:v>25.7179374483269</c:v>
                </c:pt>
                <c:pt idx="2">
                  <c:v>25.717937452046446</c:v>
                </c:pt>
                <c:pt idx="3">
                  <c:v>25.717937469481825</c:v>
                </c:pt>
                <c:pt idx="4">
                  <c:v>25.717937655459213</c:v>
                </c:pt>
                <c:pt idx="5">
                  <c:v>25.717938027414</c:v>
                </c:pt>
                <c:pt idx="6">
                  <c:v>25.717939770952285</c:v>
                </c:pt>
                <c:pt idx="7">
                  <c:v>25.717958368717248</c:v>
                </c:pt>
                <c:pt idx="8">
                  <c:v>25.71799556437492</c:v>
                </c:pt>
                <c:pt idx="9">
                  <c:v>25.718169921290862</c:v>
                </c:pt>
                <c:pt idx="10">
                  <c:v>25.72002996131242</c:v>
                </c:pt>
                <c:pt idx="11">
                  <c:v>25.723751319660032</c:v>
                </c:pt>
                <c:pt idx="12">
                  <c:v>25.741217948234819</c:v>
                </c:pt>
                <c:pt idx="13">
                  <c:v>25.92990214167088</c:v>
                </c:pt>
                <c:pt idx="14">
                  <c:v>26.098667979396104</c:v>
                </c:pt>
                <c:pt idx="15">
                  <c:v>26.320917549523646</c:v>
                </c:pt>
                <c:pt idx="16">
                  <c:v>26.453413929525592</c:v>
                </c:pt>
                <c:pt idx="17">
                  <c:v>26.601036780093764</c:v>
                </c:pt>
                <c:pt idx="18">
                  <c:v>26.764575916712001</c:v>
                </c:pt>
                <c:pt idx="19">
                  <c:v>26.944943543611718</c:v>
                </c:pt>
                <c:pt idx="20">
                  <c:v>27.143192999061057</c:v>
                </c:pt>
                <c:pt idx="21">
                  <c:v>27.858408479855349</c:v>
                </c:pt>
                <c:pt idx="22">
                  <c:v>28.452855324100508</c:v>
                </c:pt>
                <c:pt idx="23">
                  <c:v>29.163631099179131</c:v>
                </c:pt>
                <c:pt idx="24">
                  <c:v>30.01877306409941</c:v>
                </c:pt>
                <c:pt idx="25">
                  <c:v>31.059675279454964</c:v>
                </c:pt>
                <c:pt idx="26">
                  <c:v>32.350811306757599</c:v>
                </c:pt>
                <c:pt idx="27">
                  <c:v>34.000399545702663</c:v>
                </c:pt>
                <c:pt idx="28">
                  <c:v>36.21117596354744</c:v>
                </c:pt>
                <c:pt idx="29">
                  <c:v>39.436413365107448</c:v>
                </c:pt>
                <c:pt idx="30">
                  <c:v>45.103570859722339</c:v>
                </c:pt>
                <c:pt idx="31">
                  <c:v>50.786752531063399</c:v>
                </c:pt>
                <c:pt idx="32">
                  <c:v>67.61359430700027</c:v>
                </c:pt>
                <c:pt idx="33">
                  <c:v>51.116985317777441</c:v>
                </c:pt>
                <c:pt idx="34">
                  <c:v>44.889167508152795</c:v>
                </c:pt>
                <c:pt idx="35">
                  <c:v>38.561249697596224</c:v>
                </c:pt>
                <c:pt idx="36">
                  <c:v>34.772579392775455</c:v>
                </c:pt>
                <c:pt idx="37">
                  <c:v>32.021420641047143</c:v>
                </c:pt>
                <c:pt idx="38">
                  <c:v>29.839010649976537</c:v>
                </c:pt>
                <c:pt idx="39">
                  <c:v>21.620423553935066</c:v>
                </c:pt>
                <c:pt idx="40">
                  <c:v>8.6908829969208199</c:v>
                </c:pt>
                <c:pt idx="41">
                  <c:v>1.033362240308465</c:v>
                </c:pt>
                <c:pt idx="42">
                  <c:v>-7.2215649903875256</c:v>
                </c:pt>
                <c:pt idx="43">
                  <c:v>-34.453467656736535</c:v>
                </c:pt>
                <c:pt idx="44">
                  <c:v>-47.619470621501307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36-4697-90A2-69D1B213DF53}"/>
            </c:ext>
          </c:extLst>
        </c:ser>
        <c:ser>
          <c:idx val="3"/>
          <c:order val="3"/>
          <c:tx>
            <c:v>Ad2</c:v>
          </c:tx>
          <c:spPr>
            <a:ln w="47625" cap="flat" cmpd="sng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(7)'!$A$58:$A$102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(7)'!$B$58:$B$102</c:f>
              <c:numCache>
                <c:formatCode>0.00</c:formatCode>
                <c:ptCount val="45"/>
                <c:pt idx="0">
                  <c:v>73.957298054373766</c:v>
                </c:pt>
                <c:pt idx="1">
                  <c:v>73.784417831070584</c:v>
                </c:pt>
                <c:pt idx="2">
                  <c:v>73.458025956064148</c:v>
                </c:pt>
                <c:pt idx="3">
                  <c:v>72.188995260417286</c:v>
                </c:pt>
                <c:pt idx="4">
                  <c:v>66.503419414596323</c:v>
                </c:pt>
                <c:pt idx="5">
                  <c:v>62.59355135051181</c:v>
                </c:pt>
                <c:pt idx="6">
                  <c:v>56.812822256539398</c:v>
                </c:pt>
                <c:pt idx="7">
                  <c:v>47.306717142214744</c:v>
                </c:pt>
                <c:pt idx="8">
                  <c:v>42.799728457284672</c:v>
                </c:pt>
                <c:pt idx="9">
                  <c:v>36.441789067173943</c:v>
                </c:pt>
                <c:pt idx="10">
                  <c:v>24.333454876527366</c:v>
                </c:pt>
                <c:pt idx="11">
                  <c:v>17.106727277990156</c:v>
                </c:pt>
                <c:pt idx="12">
                  <c:v>5.8988927852796831</c:v>
                </c:pt>
                <c:pt idx="13">
                  <c:v>-14.027037582147045</c:v>
                </c:pt>
                <c:pt idx="14">
                  <c:v>-19.824971327217881</c:v>
                </c:pt>
                <c:pt idx="15">
                  <c:v>-24.562422650365939</c:v>
                </c:pt>
                <c:pt idx="16">
                  <c:v>-26.653675295329727</c:v>
                </c:pt>
                <c:pt idx="17">
                  <c:v>-28.598197143392781</c:v>
                </c:pt>
                <c:pt idx="18">
                  <c:v>-30.416199077038254</c:v>
                </c:pt>
                <c:pt idx="19">
                  <c:v>-32.123636248739039</c:v>
                </c:pt>
                <c:pt idx="20">
                  <c:v>-33.733412807101054</c:v>
                </c:pt>
                <c:pt idx="21">
                  <c:v>-38.075000586346547</c:v>
                </c:pt>
                <c:pt idx="22">
                  <c:v>-40.636960369377675</c:v>
                </c:pt>
                <c:pt idx="23">
                  <c:v>-42.984620555364316</c:v>
                </c:pt>
                <c:pt idx="24">
                  <c:v>-45.15083443711432</c:v>
                </c:pt>
                <c:pt idx="25">
                  <c:v>-47.161539767725451</c:v>
                </c:pt>
                <c:pt idx="26">
                  <c:v>-49.037585370640727</c:v>
                </c:pt>
                <c:pt idx="27">
                  <c:v>-50.79597923295816</c:v>
                </c:pt>
                <c:pt idx="28">
                  <c:v>-52.450771391883329</c:v>
                </c:pt>
                <c:pt idx="29">
                  <c:v>-54.013695554198314</c:v>
                </c:pt>
                <c:pt idx="30">
                  <c:v>-55.49464560702242</c:v>
                </c:pt>
                <c:pt idx="31">
                  <c:v>-56.207059602863154</c:v>
                </c:pt>
                <c:pt idx="32">
                  <c:v>-56.902035938379328</c:v>
                </c:pt>
                <c:pt idx="33">
                  <c:v>-57.580440577040967</c:v>
                </c:pt>
                <c:pt idx="34">
                  <c:v>-58.243078115336772</c:v>
                </c:pt>
                <c:pt idx="35">
                  <c:v>-59.523996198407382</c:v>
                </c:pt>
                <c:pt idx="36">
                  <c:v>-60.750196301627078</c:v>
                </c:pt>
                <c:pt idx="37">
                  <c:v>-61.926401551405839</c:v>
                </c:pt>
                <c:pt idx="38">
                  <c:v>-63.05676054832437</c:v>
                </c:pt>
                <c:pt idx="39">
                  <c:v>-69.055234952348897</c:v>
                </c:pt>
                <c:pt idx="40">
                  <c:v>-83.348140760217603</c:v>
                </c:pt>
                <c:pt idx="41">
                  <c:v>-93.314577693526488</c:v>
                </c:pt>
                <c:pt idx="42">
                  <c:v>-104.41699880253975</c:v>
                </c:pt>
                <c:pt idx="43">
                  <c:v>-141.07540117484598</c:v>
                </c:pt>
                <c:pt idx="44">
                  <c:v>-158.67658766943242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C36-4697-90A2-69D1B213DF53}"/>
            </c:ext>
          </c:extLst>
        </c:ser>
        <c:ser>
          <c:idx val="4"/>
          <c:order val="4"/>
          <c:tx>
            <c:v>BAd2</c:v>
          </c:tx>
          <c:spPr>
            <a:ln w="50800" cap="flat" cmpd="sng" algn="ctr">
              <a:solidFill>
                <a:schemeClr val="accent4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(7)'!$A$58:$A$102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(7)'!$M$58:$M$102</c:f>
              <c:numCache>
                <c:formatCode>0.00</c:formatCode>
                <c:ptCount val="45"/>
                <c:pt idx="0">
                  <c:v>48.205741872799663</c:v>
                </c:pt>
                <c:pt idx="1">
                  <c:v>48.032861649496482</c:v>
                </c:pt>
                <c:pt idx="2">
                  <c:v>47.706469774490046</c:v>
                </c:pt>
                <c:pt idx="3">
                  <c:v>46.437439078843177</c:v>
                </c:pt>
                <c:pt idx="4">
                  <c:v>40.75186323302222</c:v>
                </c:pt>
                <c:pt idx="5">
                  <c:v>36.841995168937714</c:v>
                </c:pt>
                <c:pt idx="6">
                  <c:v>31.061266074965289</c:v>
                </c:pt>
                <c:pt idx="7">
                  <c:v>21.555160960640638</c:v>
                </c:pt>
                <c:pt idx="8">
                  <c:v>17.04817227571057</c:v>
                </c:pt>
                <c:pt idx="9">
                  <c:v>10.690232885599842</c:v>
                </c:pt>
                <c:pt idx="10">
                  <c:v>-1.418101305046739</c:v>
                </c:pt>
                <c:pt idx="11">
                  <c:v>-8.6448289035839494</c:v>
                </c:pt>
                <c:pt idx="12">
                  <c:v>-19.852663396294425</c:v>
                </c:pt>
                <c:pt idx="13">
                  <c:v>-39.778593763721155</c:v>
                </c:pt>
                <c:pt idx="14">
                  <c:v>-45.57652750879199</c:v>
                </c:pt>
                <c:pt idx="15">
                  <c:v>-50.313978831940048</c:v>
                </c:pt>
                <c:pt idx="16">
                  <c:v>-52.405231476903836</c:v>
                </c:pt>
                <c:pt idx="17">
                  <c:v>-54.349753324966898</c:v>
                </c:pt>
                <c:pt idx="18">
                  <c:v>-56.167755258612367</c:v>
                </c:pt>
                <c:pt idx="19">
                  <c:v>-57.875192430313156</c:v>
                </c:pt>
                <c:pt idx="20">
                  <c:v>-59.48496898867517</c:v>
                </c:pt>
                <c:pt idx="21">
                  <c:v>-63.826556767920657</c:v>
                </c:pt>
                <c:pt idx="22">
                  <c:v>-66.388516550951792</c:v>
                </c:pt>
                <c:pt idx="23">
                  <c:v>-68.736176736938418</c:v>
                </c:pt>
                <c:pt idx="24">
                  <c:v>-70.902390618688429</c:v>
                </c:pt>
                <c:pt idx="25">
                  <c:v>-72.91309594929956</c:v>
                </c:pt>
                <c:pt idx="26">
                  <c:v>-74.789141552214858</c:v>
                </c:pt>
                <c:pt idx="27">
                  <c:v>-76.547535414532277</c:v>
                </c:pt>
                <c:pt idx="28">
                  <c:v>-78.202327573457438</c:v>
                </c:pt>
                <c:pt idx="29">
                  <c:v>-79.765251735772424</c:v>
                </c:pt>
                <c:pt idx="30">
                  <c:v>-81.246201788596551</c:v>
                </c:pt>
                <c:pt idx="31">
                  <c:v>-81.958615784437256</c:v>
                </c:pt>
                <c:pt idx="32">
                  <c:v>-82.653592119953444</c:v>
                </c:pt>
                <c:pt idx="33">
                  <c:v>-83.331996758615077</c:v>
                </c:pt>
                <c:pt idx="34">
                  <c:v>-83.994634296910888</c:v>
                </c:pt>
                <c:pt idx="35">
                  <c:v>-85.275552379981505</c:v>
                </c:pt>
                <c:pt idx="36">
                  <c:v>-86.501752483201187</c:v>
                </c:pt>
                <c:pt idx="37">
                  <c:v>-87.677957732979962</c:v>
                </c:pt>
                <c:pt idx="38">
                  <c:v>-88.808316729898493</c:v>
                </c:pt>
                <c:pt idx="39">
                  <c:v>-94.806791133923014</c:v>
                </c:pt>
                <c:pt idx="40">
                  <c:v>-109.09969694179173</c:v>
                </c:pt>
                <c:pt idx="41">
                  <c:v>-119.0661338751006</c:v>
                </c:pt>
                <c:pt idx="42">
                  <c:v>-130.16855498411385</c:v>
                </c:pt>
                <c:pt idx="43">
                  <c:v>-166.82695735642011</c:v>
                </c:pt>
                <c:pt idx="44">
                  <c:v>-184.42814385100655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C36-4697-90A2-69D1B213DF53}"/>
            </c:ext>
          </c:extLst>
        </c:ser>
        <c:ser>
          <c:idx val="5"/>
          <c:order val="5"/>
          <c:tx>
            <c:v>Av2</c:v>
          </c:tx>
          <c:spPr>
            <a:ln w="60325" cap="flat" cmpd="sng" algn="ctr">
              <a:solidFill>
                <a:schemeClr val="accent2">
                  <a:lumMod val="75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(7)'!$A$58:$A$102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(7)'!$N$58:$N$102</c:f>
              <c:numCache>
                <c:formatCode>0.00</c:formatCode>
                <c:ptCount val="45"/>
                <c:pt idx="0">
                  <c:v>25.717937962779128</c:v>
                </c:pt>
                <c:pt idx="1">
                  <c:v>25.717942095134482</c:v>
                </c:pt>
                <c:pt idx="2">
                  <c:v>25.717950359842803</c:v>
                </c:pt>
                <c:pt idx="3">
                  <c:v>25.717989100620926</c:v>
                </c:pt>
                <c:pt idx="4">
                  <c:v>25.718402331262173</c:v>
                </c:pt>
                <c:pt idx="5">
                  <c:v>25.71922876879805</c:v>
                </c:pt>
                <c:pt idx="6">
                  <c:v>25.723102271357977</c:v>
                </c:pt>
                <c:pt idx="7">
                  <c:v>25.764374970718791</c:v>
                </c:pt>
                <c:pt idx="8">
                  <c:v>25.846656167462942</c:v>
                </c:pt>
                <c:pt idx="9">
                  <c:v>26.226184059863584</c:v>
                </c:pt>
                <c:pt idx="10">
                  <c:v>27.792828243662097</c:v>
                </c:pt>
                <c:pt idx="11">
                  <c:v>20.416713769401952</c:v>
                </c:pt>
                <c:pt idx="12">
                  <c:v>6.8269648774460663</c:v>
                </c:pt>
                <c:pt idx="13">
                  <c:v>-13.947873495007705</c:v>
                </c:pt>
                <c:pt idx="14">
                  <c:v>-19.788737507536784</c:v>
                </c:pt>
                <c:pt idx="15">
                  <c:v>-24.543899977394091</c:v>
                </c:pt>
                <c:pt idx="16">
                  <c:v>-26.640040014360686</c:v>
                </c:pt>
                <c:pt idx="17">
                  <c:v>-28.588002369129558</c:v>
                </c:pt>
                <c:pt idx="18">
                  <c:v>-30.408473535956063</c:v>
                </c:pt>
                <c:pt idx="19">
                  <c:v>-32.117712861929</c:v>
                </c:pt>
                <c:pt idx="20">
                  <c:v>-33.728824328694131</c:v>
                </c:pt>
                <c:pt idx="21">
                  <c:v>-38.072759335640505</c:v>
                </c:pt>
                <c:pt idx="22">
                  <c:v>-40.635526350354496</c:v>
                </c:pt>
                <c:pt idx="23">
                  <c:v>-42.983687802588392</c:v>
                </c:pt>
                <c:pt idx="24">
                  <c:v>-45.150221955158976</c:v>
                </c:pt>
                <c:pt idx="25">
                  <c:v>-47.161136818586783</c:v>
                </c:pt>
                <c:pt idx="26">
                  <c:v>-49.037322208038006</c:v>
                </c:pt>
                <c:pt idx="27">
                  <c:v>-50.795810812578907</c:v>
                </c:pt>
                <c:pt idx="28">
                  <c:v>-52.450667982982502</c:v>
                </c:pt>
                <c:pt idx="29">
                  <c:v>-54.013637159777858</c:v>
                </c:pt>
                <c:pt idx="30">
                  <c:v>-55.494618555693229</c:v>
                </c:pt>
                <c:pt idx="31">
                  <c:v>-56.2070444663972</c:v>
                </c:pt>
                <c:pt idx="32">
                  <c:v>-56.902030751221943</c:v>
                </c:pt>
                <c:pt idx="33">
                  <c:v>-57.580443689990545</c:v>
                </c:pt>
                <c:pt idx="34">
                  <c:v>-58.243088141201085</c:v>
                </c:pt>
                <c:pt idx="35">
                  <c:v>-59.524016723433526</c:v>
                </c:pt>
                <c:pt idx="36">
                  <c:v>-60.750223957756262</c:v>
                </c:pt>
                <c:pt idx="37">
                  <c:v>-61.926433917106067</c:v>
                </c:pt>
                <c:pt idx="38">
                  <c:v>-63.056795875099603</c:v>
                </c:pt>
                <c:pt idx="39">
                  <c:v>-69.055270912334819</c:v>
                </c:pt>
                <c:pt idx="40">
                  <c:v>-83.348155754440086</c:v>
                </c:pt>
                <c:pt idx="41">
                  <c:v>-93.314583996360568</c:v>
                </c:pt>
                <c:pt idx="42">
                  <c:v>-104.41700092460158</c:v>
                </c:pt>
                <c:pt idx="43">
                  <c:v>-141.07540121322489</c:v>
                </c:pt>
                <c:pt idx="44">
                  <c:v>-158.67658767459093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C36-4697-90A2-69D1B213D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82016"/>
        <c:axId val="112183552"/>
      </c:scatterChart>
      <c:valAx>
        <c:axId val="112182016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2183552"/>
        <c:crosses val="autoZero"/>
        <c:crossBetween val="midCat"/>
      </c:valAx>
      <c:valAx>
        <c:axId val="112183552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218201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50"/>
      </a:pPr>
      <a:endParaRPr lang="es-C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>
        <c:manualLayout>
          <c:xMode val="edge"/>
          <c:yMode val="edge"/>
          <c:x val="0.8764888396602194"/>
          <c:y val="0.8837593956041074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F1</c:v>
          </c:tx>
          <c:spPr>
            <a:ln w="53975" cap="flat" cmpd="sng" algn="ctr">
              <a:solidFill>
                <a:schemeClr val="accent1">
                  <a:alpha val="51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'Sheet3 (7)'!$A$6:$A$50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(7)'!$D$6:$D$50</c:f>
              <c:numCache>
                <c:formatCode>0.00</c:formatCode>
                <c:ptCount val="45"/>
                <c:pt idx="0">
                  <c:v>-2.0326359167371109E-2</c:v>
                </c:pt>
                <c:pt idx="1">
                  <c:v>-6.0979060521929113E-2</c:v>
                </c:pt>
                <c:pt idx="2">
                  <c:v>-0.10163171093602501</c:v>
                </c:pt>
                <c:pt idx="3">
                  <c:v>-0.20326289124536068</c:v>
                </c:pt>
                <c:pt idx="4">
                  <c:v>-0.60977169467224024</c:v>
                </c:pt>
                <c:pt idx="5">
                  <c:v>-1.016229569959235</c:v>
                </c:pt>
                <c:pt idx="6">
                  <c:v>-2.0319289505374929</c:v>
                </c:pt>
                <c:pt idx="7">
                  <c:v>-6.0789190219447642</c:v>
                </c:pt>
                <c:pt idx="8">
                  <c:v>-10.076186455544038</c:v>
                </c:pt>
                <c:pt idx="9">
                  <c:v>-19.662562719006271</c:v>
                </c:pt>
                <c:pt idx="10">
                  <c:v>-48.679182199849642</c:v>
                </c:pt>
                <c:pt idx="11">
                  <c:v>-65.156085213461068</c:v>
                </c:pt>
                <c:pt idx="12">
                  <c:v>-85.429143701715205</c:v>
                </c:pt>
                <c:pt idx="13">
                  <c:v>-117.70719506910098</c:v>
                </c:pt>
                <c:pt idx="14">
                  <c:v>-127.64114284845465</c:v>
                </c:pt>
                <c:pt idx="15">
                  <c:v>-135.65198641752437</c:v>
                </c:pt>
                <c:pt idx="16">
                  <c:v>-139.09676201170589</c:v>
                </c:pt>
                <c:pt idx="17">
                  <c:v>-142.23111613541084</c:v>
                </c:pt>
                <c:pt idx="18">
                  <c:v>-145.09397228331818</c:v>
                </c:pt>
                <c:pt idx="19">
                  <c:v>-147.71888367099817</c:v>
                </c:pt>
                <c:pt idx="20">
                  <c:v>-150.13482599766709</c:v>
                </c:pt>
                <c:pt idx="21">
                  <c:v>-156.36265012809605</c:v>
                </c:pt>
                <c:pt idx="22">
                  <c:v>-159.84669317542253</c:v>
                </c:pt>
                <c:pt idx="23">
                  <c:v>-162.92441040316004</c:v>
                </c:pt>
                <c:pt idx="24">
                  <c:v>-165.67561741919653</c:v>
                </c:pt>
                <c:pt idx="25">
                  <c:v>-168.16129762891558</c:v>
                </c:pt>
                <c:pt idx="26">
                  <c:v>-170.42852958383236</c:v>
                </c:pt>
                <c:pt idx="27">
                  <c:v>-172.51404541591501</c:v>
                </c:pt>
                <c:pt idx="28">
                  <c:v>-174.44680692497855</c:v>
                </c:pt>
                <c:pt idx="29">
                  <c:v>-176.2498817483918</c:v>
                </c:pt>
                <c:pt idx="30">
                  <c:v>-177.94182087688455</c:v>
                </c:pt>
                <c:pt idx="31">
                  <c:v>-178.7509335285379</c:v>
                </c:pt>
                <c:pt idx="32">
                  <c:v>-179.5376793919979</c:v>
                </c:pt>
                <c:pt idx="33">
                  <c:v>-180.30351923718408</c:v>
                </c:pt>
                <c:pt idx="34">
                  <c:v>-181.04978018935171</c:v>
                </c:pt>
                <c:pt idx="35">
                  <c:v>-182.48829101855392</c:v>
                </c:pt>
                <c:pt idx="36">
                  <c:v>-183.86166469638684</c:v>
                </c:pt>
                <c:pt idx="37">
                  <c:v>-185.17697809493282</c:v>
                </c:pt>
                <c:pt idx="38">
                  <c:v>-186.4401955385602</c:v>
                </c:pt>
                <c:pt idx="39">
                  <c:v>-193.16332960793912</c:v>
                </c:pt>
                <c:pt idx="40">
                  <c:v>-209.48331410260329</c:v>
                </c:pt>
                <c:pt idx="41">
                  <c:v>-220.66883138262602</c:v>
                </c:pt>
                <c:pt idx="42">
                  <c:v>-231.97368775244959</c:v>
                </c:pt>
                <c:pt idx="43">
                  <c:v>-255.85384067931705</c:v>
                </c:pt>
                <c:pt idx="44">
                  <c:v>-261.42307344441264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2D-4540-A271-5BFDC47679D8}"/>
            </c:ext>
          </c:extLst>
        </c:ser>
        <c:ser>
          <c:idx val="1"/>
          <c:order val="1"/>
          <c:tx>
            <c:v>F2</c:v>
          </c:tx>
          <c:spPr>
            <a:ln w="44450" cap="flat" cmpd="sng" algn="ctr">
              <a:solidFill>
                <a:schemeClr val="accent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'Sheet3 (7)'!$A$58:$A$102</c:f>
              <c:numCache>
                <c:formatCode>General</c:formatCode>
                <c:ptCount val="4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0.3</c:v>
                </c:pt>
                <c:pt idx="11">
                  <c:v>0.5</c:v>
                </c:pt>
                <c:pt idx="12">
                  <c:v>1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5.5</c:v>
                </c:pt>
                <c:pt idx="17">
                  <c:v>6</c:v>
                </c:pt>
                <c:pt idx="18">
                  <c:v>6.5</c:v>
                </c:pt>
                <c:pt idx="19">
                  <c:v>7</c:v>
                </c:pt>
                <c:pt idx="20">
                  <c:v>7.5</c:v>
                </c:pt>
                <c:pt idx="21">
                  <c:v>9</c:v>
                </c:pt>
                <c:pt idx="22">
                  <c:v>10</c:v>
                </c:pt>
                <c:pt idx="23">
                  <c:v>11</c:v>
                </c:pt>
                <c:pt idx="24">
                  <c:v>12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30</c:v>
                </c:pt>
                <c:pt idx="40">
                  <c:v>50</c:v>
                </c:pt>
                <c:pt idx="41">
                  <c:v>70</c:v>
                </c:pt>
                <c:pt idx="42">
                  <c:v>100</c:v>
                </c:pt>
                <c:pt idx="43">
                  <c:v>300</c:v>
                </c:pt>
                <c:pt idx="44">
                  <c:v>500</c:v>
                </c:pt>
              </c:numCache>
            </c:numRef>
          </c:xVal>
          <c:yVal>
            <c:numRef>
              <c:f>'Sheet3 (7)'!$D$58:$D$102</c:f>
              <c:numCache>
                <c:formatCode>0.00</c:formatCode>
                <c:ptCount val="45"/>
                <c:pt idx="0">
                  <c:v>-4.1059431391422478</c:v>
                </c:pt>
                <c:pt idx="1">
                  <c:v>-12.15573613753403</c:v>
                </c:pt>
                <c:pt idx="2">
                  <c:v>-19.755455768989332</c:v>
                </c:pt>
                <c:pt idx="3">
                  <c:v>-35.740940683219748</c:v>
                </c:pt>
                <c:pt idx="4">
                  <c:v>-65.592878216572203</c:v>
                </c:pt>
                <c:pt idx="5">
                  <c:v>-75.373983112750508</c:v>
                </c:pt>
                <c:pt idx="6">
                  <c:v>-84.062318556216141</c:v>
                </c:pt>
                <c:pt idx="7">
                  <c:v>-93.407054428672183</c:v>
                </c:pt>
                <c:pt idx="8">
                  <c:v>-98.47232368438911</c:v>
                </c:pt>
                <c:pt idx="9">
                  <c:v>-108.86047420620064</c:v>
                </c:pt>
                <c:pt idx="10">
                  <c:v>-138.41180383641282</c:v>
                </c:pt>
                <c:pt idx="11">
                  <c:v>-154.99565745007479</c:v>
                </c:pt>
                <c:pt idx="12">
                  <c:v>-175.34892966280336</c:v>
                </c:pt>
                <c:pt idx="13">
                  <c:v>-207.68045704060251</c:v>
                </c:pt>
                <c:pt idx="14">
                  <c:v>-217.62108932644392</c:v>
                </c:pt>
                <c:pt idx="15">
                  <c:v>-225.63594359967996</c:v>
                </c:pt>
                <c:pt idx="16">
                  <c:v>-229.08217763178118</c:v>
                </c:pt>
                <c:pt idx="17">
                  <c:v>-232.21774712043376</c:v>
                </c:pt>
                <c:pt idx="18">
                  <c:v>-235.08163165407541</c:v>
                </c:pt>
                <c:pt idx="19">
                  <c:v>-237.70742451524833</c:v>
                </c:pt>
                <c:pt idx="20">
                  <c:v>-240.12413078561559</c:v>
                </c:pt>
                <c:pt idx="21">
                  <c:v>-246.35373745135479</c:v>
                </c:pt>
                <c:pt idx="22">
                  <c:v>-249.83867176634314</c:v>
                </c:pt>
                <c:pt idx="23">
                  <c:v>-252.91711821307959</c:v>
                </c:pt>
                <c:pt idx="24">
                  <c:v>-255.66893291161702</c:v>
                </c:pt>
                <c:pt idx="25">
                  <c:v>-258.15512731422257</c:v>
                </c:pt>
                <c:pt idx="26">
                  <c:v>-260.42280000590011</c:v>
                </c:pt>
                <c:pt idx="27">
                  <c:v>-262.5086978098426</c:v>
                </c:pt>
                <c:pt idx="28">
                  <c:v>-264.44179354428394</c:v>
                </c:pt>
                <c:pt idx="29">
                  <c:v>-266.24516327244254</c:v>
                </c:pt>
                <c:pt idx="30">
                  <c:v>-267.93736453848697</c:v>
                </c:pt>
                <c:pt idx="31">
                  <c:v>-268.74659763171815</c:v>
                </c:pt>
                <c:pt idx="32">
                  <c:v>-269.53345759772566</c:v>
                </c:pt>
                <c:pt idx="33">
                  <c:v>-270.29940569404658</c:v>
                </c:pt>
                <c:pt idx="34">
                  <c:v>-271.04576948479234</c:v>
                </c:pt>
                <c:pt idx="35">
                  <c:v>-272.4844712999253</c:v>
                </c:pt>
                <c:pt idx="36">
                  <c:v>-273.85801860133188</c:v>
                </c:pt>
                <c:pt idx="37">
                  <c:v>-275.1734905257494</c:v>
                </c:pt>
                <c:pt idx="38">
                  <c:v>-276.43685328475908</c:v>
                </c:pt>
                <c:pt idx="39">
                  <c:v>-283.16065580489715</c:v>
                </c:pt>
                <c:pt idx="40">
                  <c:v>-299.48170982077738</c:v>
                </c:pt>
                <c:pt idx="41">
                  <c:v>-310.66768546703588</c:v>
                </c:pt>
                <c:pt idx="42">
                  <c:v>-321.97288561153647</c:v>
                </c:pt>
                <c:pt idx="43">
                  <c:v>-345.85357329901262</c:v>
                </c:pt>
                <c:pt idx="44">
                  <c:v>-351.42291301622998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D2D-4540-A271-5BFDC4767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470720"/>
        <c:axId val="117472256"/>
      </c:scatterChart>
      <c:valAx>
        <c:axId val="117470720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7472256"/>
        <c:crosses val="autoZero"/>
        <c:crossBetween val="midCat"/>
      </c:valAx>
      <c:valAx>
        <c:axId val="117472256"/>
        <c:scaling>
          <c:orientation val="minMax"/>
          <c:max val="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747072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50"/>
      </a:pPr>
      <a:endParaRPr lang="es-C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1'!$A$6:$A$53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1'!$B$6:$B$53</c:f>
              <c:numCache>
                <c:formatCode>0.00</c:formatCode>
                <c:ptCount val="48"/>
                <c:pt idx="0">
                  <c:v>73.919495965533059</c:v>
                </c:pt>
                <c:pt idx="1">
                  <c:v>73.467870503589552</c:v>
                </c:pt>
                <c:pt idx="2">
                  <c:v>72.684995601000722</c:v>
                </c:pt>
                <c:pt idx="3">
                  <c:v>70.1973921526791</c:v>
                </c:pt>
                <c:pt idx="4">
                  <c:v>62.675626557564989</c:v>
                </c:pt>
                <c:pt idx="5">
                  <c:v>58.448804837370716</c:v>
                </c:pt>
                <c:pt idx="6">
                  <c:v>52.516727604261554</c:v>
                </c:pt>
                <c:pt idx="7">
                  <c:v>42.963456111076759</c:v>
                </c:pt>
                <c:pt idx="8">
                  <c:v>38.452645654727519</c:v>
                </c:pt>
                <c:pt idx="9">
                  <c:v>32.093091770927415</c:v>
                </c:pt>
                <c:pt idx="10">
                  <c:v>24.928059925645513</c:v>
                </c:pt>
                <c:pt idx="11">
                  <c:v>19.98427896251302</c:v>
                </c:pt>
                <c:pt idx="12">
                  <c:v>17.918837354237805</c:v>
                </c:pt>
                <c:pt idx="13">
                  <c:v>16.04668259979918</c:v>
                </c:pt>
                <c:pt idx="14">
                  <c:v>12.757513069628923</c:v>
                </c:pt>
                <c:pt idx="15">
                  <c:v>1.5496624212719596</c:v>
                </c:pt>
                <c:pt idx="16">
                  <c:v>-18.376272733037922</c:v>
                </c:pt>
                <c:pt idx="17">
                  <c:v>-24.174206739891758</c:v>
                </c:pt>
                <c:pt idx="18">
                  <c:v>-28.911658184207973</c:v>
                </c:pt>
                <c:pt idx="19">
                  <c:v>-31.002910866556981</c:v>
                </c:pt>
                <c:pt idx="20">
                  <c:v>-32.947432743054534</c:v>
                </c:pt>
                <c:pt idx="21">
                  <c:v>-34.76543469882877</c:v>
                </c:pt>
                <c:pt idx="22">
                  <c:v>-36.472871888088044</c:v>
                </c:pt>
                <c:pt idx="23">
                  <c:v>-38.082648460615339</c:v>
                </c:pt>
                <c:pt idx="24">
                  <c:v>-42.424236269114033</c:v>
                </c:pt>
                <c:pt idx="25">
                  <c:v>-44.986196064777232</c:v>
                </c:pt>
                <c:pt idx="26">
                  <c:v>-47.333856260110181</c:v>
                </c:pt>
                <c:pt idx="27">
                  <c:v>-49.500070148968824</c:v>
                </c:pt>
                <c:pt idx="28">
                  <c:v>-51.510775485112141</c:v>
                </c:pt>
                <c:pt idx="29">
                  <c:v>-53.386821092417023</c:v>
                </c:pt>
                <c:pt idx="30">
                  <c:v>-55.145214958275801</c:v>
                </c:pt>
                <c:pt idx="31">
                  <c:v>-56.800007120099259</c:v>
                </c:pt>
                <c:pt idx="32">
                  <c:v>-58.362931284816291</c:v>
                </c:pt>
                <c:pt idx="33">
                  <c:v>-59.843881339653365</c:v>
                </c:pt>
                <c:pt idx="34">
                  <c:v>-60.556295336380387</c:v>
                </c:pt>
                <c:pt idx="35">
                  <c:v>-61.251271672713813</c:v>
                </c:pt>
                <c:pt idx="36">
                  <c:v>-61.929676312130645</c:v>
                </c:pt>
                <c:pt idx="37">
                  <c:v>-62.592313851125709</c:v>
                </c:pt>
                <c:pt idx="38">
                  <c:v>-63.873231935447997</c:v>
                </c:pt>
                <c:pt idx="39">
                  <c:v>-65.099432039752614</c:v>
                </c:pt>
                <c:pt idx="40">
                  <c:v>-66.27563729047786</c:v>
                </c:pt>
                <c:pt idx="41">
                  <c:v>-67.405996288227058</c:v>
                </c:pt>
                <c:pt idx="42">
                  <c:v>-73.404470695617363</c:v>
                </c:pt>
                <c:pt idx="43">
                  <c:v>-87.697376507315568</c:v>
                </c:pt>
                <c:pt idx="44">
                  <c:v>-97.663813441679522</c:v>
                </c:pt>
                <c:pt idx="45">
                  <c:v>-108.76623455125329</c:v>
                </c:pt>
                <c:pt idx="46">
                  <c:v>-145.42463692403823</c:v>
                </c:pt>
                <c:pt idx="47">
                  <c:v>-163.02582341866298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9FE-4D29-844B-52C612D4CC31}"/>
            </c:ext>
          </c:extLst>
        </c:ser>
        <c:ser>
          <c:idx val="1"/>
          <c:order val="1"/>
          <c:tx>
            <c:v>BAd</c:v>
          </c:tx>
          <c:spPr>
            <a:ln w="38100" cap="flat" cmpd="sng" algn="ctr">
              <a:solidFill>
                <a:schemeClr val="accent2">
                  <a:lumMod val="50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1'!$A$6:$A$53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1'!$M$6:$M$53</c:f>
              <c:numCache>
                <c:formatCode>0.00</c:formatCode>
                <c:ptCount val="48"/>
                <c:pt idx="0">
                  <c:v>53.919495965533066</c:v>
                </c:pt>
                <c:pt idx="1">
                  <c:v>53.467870503589559</c:v>
                </c:pt>
                <c:pt idx="2">
                  <c:v>52.684995601000736</c:v>
                </c:pt>
                <c:pt idx="3">
                  <c:v>50.1973921526791</c:v>
                </c:pt>
                <c:pt idx="4">
                  <c:v>42.675626557564996</c:v>
                </c:pt>
                <c:pt idx="5">
                  <c:v>38.448804837370723</c:v>
                </c:pt>
                <c:pt idx="6">
                  <c:v>32.516727604261561</c:v>
                </c:pt>
                <c:pt idx="7">
                  <c:v>22.963456111076766</c:v>
                </c:pt>
                <c:pt idx="8">
                  <c:v>18.452645654727526</c:v>
                </c:pt>
                <c:pt idx="9">
                  <c:v>12.093091770927417</c:v>
                </c:pt>
                <c:pt idx="10">
                  <c:v>4.9280599256455124</c:v>
                </c:pt>
                <c:pt idx="11">
                  <c:v>-1.5721037486978034E-2</c:v>
                </c:pt>
                <c:pt idx="12">
                  <c:v>-2.0811626457621943</c:v>
                </c:pt>
                <c:pt idx="13">
                  <c:v>-3.9533174002008185</c:v>
                </c:pt>
                <c:pt idx="14">
                  <c:v>-7.2424869303710757</c:v>
                </c:pt>
                <c:pt idx="15">
                  <c:v>-18.450337578728039</c:v>
                </c:pt>
                <c:pt idx="16">
                  <c:v>-38.376272733037922</c:v>
                </c:pt>
                <c:pt idx="17">
                  <c:v>-44.174206739891765</c:v>
                </c:pt>
                <c:pt idx="18">
                  <c:v>-48.91165818420798</c:v>
                </c:pt>
                <c:pt idx="19">
                  <c:v>-51.002910866556981</c:v>
                </c:pt>
                <c:pt idx="20">
                  <c:v>-52.947432743054534</c:v>
                </c:pt>
                <c:pt idx="21">
                  <c:v>-54.76543469882877</c:v>
                </c:pt>
                <c:pt idx="22">
                  <c:v>-56.472871888088044</c:v>
                </c:pt>
                <c:pt idx="23">
                  <c:v>-58.082648460615339</c:v>
                </c:pt>
                <c:pt idx="24">
                  <c:v>-62.424236269114033</c:v>
                </c:pt>
                <c:pt idx="25">
                  <c:v>-64.986196064777232</c:v>
                </c:pt>
                <c:pt idx="26">
                  <c:v>-67.333856260110181</c:v>
                </c:pt>
                <c:pt idx="27">
                  <c:v>-69.500070148968817</c:v>
                </c:pt>
                <c:pt idx="28">
                  <c:v>-71.510775485112134</c:v>
                </c:pt>
                <c:pt idx="29">
                  <c:v>-73.386821092417023</c:v>
                </c:pt>
                <c:pt idx="30">
                  <c:v>-75.145214958275815</c:v>
                </c:pt>
                <c:pt idx="31">
                  <c:v>-76.800007120099266</c:v>
                </c:pt>
                <c:pt idx="32">
                  <c:v>-78.362931284816298</c:v>
                </c:pt>
                <c:pt idx="33">
                  <c:v>-79.843881339653379</c:v>
                </c:pt>
                <c:pt idx="34">
                  <c:v>-80.556295336380401</c:v>
                </c:pt>
                <c:pt idx="35">
                  <c:v>-81.251271672713813</c:v>
                </c:pt>
                <c:pt idx="36">
                  <c:v>-81.929676312130653</c:v>
                </c:pt>
                <c:pt idx="37">
                  <c:v>-82.592313851125709</c:v>
                </c:pt>
                <c:pt idx="38">
                  <c:v>-83.873231935448004</c:v>
                </c:pt>
                <c:pt idx="39">
                  <c:v>-85.099432039752614</c:v>
                </c:pt>
                <c:pt idx="40">
                  <c:v>-86.275637290477874</c:v>
                </c:pt>
                <c:pt idx="41">
                  <c:v>-87.405996288227058</c:v>
                </c:pt>
                <c:pt idx="42">
                  <c:v>-93.404470695617363</c:v>
                </c:pt>
                <c:pt idx="43">
                  <c:v>-107.69737650731558</c:v>
                </c:pt>
                <c:pt idx="44">
                  <c:v>-117.66381344167954</c:v>
                </c:pt>
                <c:pt idx="45">
                  <c:v>-128.76623455125332</c:v>
                </c:pt>
                <c:pt idx="46">
                  <c:v>-165.42463692403825</c:v>
                </c:pt>
                <c:pt idx="47">
                  <c:v>-183.02582341866298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9FE-4D29-844B-52C612D4CC31}"/>
            </c:ext>
          </c:extLst>
        </c:ser>
        <c:ser>
          <c:idx val="2"/>
          <c:order val="2"/>
          <c:tx>
            <c:v>Av</c:v>
          </c:tx>
          <c:spPr>
            <a:ln w="44450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1'!$A$6:$A$53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1'!$N$6:$N$53</c:f>
              <c:numCache>
                <c:formatCode>0.00</c:formatCode>
                <c:ptCount val="48"/>
                <c:pt idx="0">
                  <c:v>19.982646052586922</c:v>
                </c:pt>
                <c:pt idx="1">
                  <c:v>19.982649918278611</c:v>
                </c:pt>
                <c:pt idx="2">
                  <c:v>19.982657649662016</c:v>
                </c:pt>
                <c:pt idx="3">
                  <c:v>19.982693890522153</c:v>
                </c:pt>
                <c:pt idx="4">
                  <c:v>19.983080459741366</c:v>
                </c:pt>
                <c:pt idx="5">
                  <c:v>19.98385359841398</c:v>
                </c:pt>
                <c:pt idx="6">
                  <c:v>19.987477689427134</c:v>
                </c:pt>
                <c:pt idx="7">
                  <c:v>20.026134388216484</c:v>
                </c:pt>
                <c:pt idx="8">
                  <c:v>20.103436499455441</c:v>
                </c:pt>
                <c:pt idx="9">
                  <c:v>20.464833218233409</c:v>
                </c:pt>
                <c:pt idx="10">
                  <c:v>21.827511967341731</c:v>
                </c:pt>
                <c:pt idx="11">
                  <c:v>22.987734938101838</c:v>
                </c:pt>
                <c:pt idx="12">
                  <c:v>22.437689945866943</c:v>
                </c:pt>
                <c:pt idx="13">
                  <c:v>20.894080876488839</c:v>
                </c:pt>
                <c:pt idx="14">
                  <c:v>16.726721214521248</c:v>
                </c:pt>
                <c:pt idx="15">
                  <c:v>2.6510396255783162</c:v>
                </c:pt>
                <c:pt idx="16">
                  <c:v>-18.283193668658427</c:v>
                </c:pt>
                <c:pt idx="17">
                  <c:v>-24.131622669829756</c:v>
                </c:pt>
                <c:pt idx="18">
                  <c:v>-28.889892804975634</c:v>
                </c:pt>
                <c:pt idx="19">
                  <c:v>-30.986889133724887</c:v>
                </c:pt>
                <c:pt idx="20">
                  <c:v>-32.935453979522023</c:v>
                </c:pt>
                <c:pt idx="21">
                  <c:v>-34.756357410157939</c:v>
                </c:pt>
                <c:pt idx="22">
                  <c:v>-36.465912154179563</c:v>
                </c:pt>
                <c:pt idx="23">
                  <c:v>-38.077257228307218</c:v>
                </c:pt>
                <c:pt idx="24">
                  <c:v>-42.421602946221981</c:v>
                </c:pt>
                <c:pt idx="25">
                  <c:v>-44.984511199250569</c:v>
                </c:pt>
                <c:pt idx="26">
                  <c:v>-47.332760356343073</c:v>
                </c:pt>
                <c:pt idx="27">
                  <c:v>-49.499350546481011</c:v>
                </c:pt>
                <c:pt idx="28">
                  <c:v>-51.510302072383666</c:v>
                </c:pt>
                <c:pt idx="29">
                  <c:v>-53.386511920997435</c:v>
                </c:pt>
                <c:pt idx="30">
                  <c:v>-55.145017103215359</c:v>
                </c:pt>
                <c:pt idx="31">
                  <c:v>-56.799885649118195</c:v>
                </c:pt>
                <c:pt idx="32">
                  <c:v>-58.362862702330148</c:v>
                </c:pt>
                <c:pt idx="33">
                  <c:v>-59.843849582392032</c:v>
                </c:pt>
                <c:pt idx="34">
                  <c:v>-60.556277577802973</c:v>
                </c:pt>
                <c:pt idx="35">
                  <c:v>-61.251265603387999</c:v>
                </c:pt>
                <c:pt idx="36">
                  <c:v>-61.929679994326904</c:v>
                </c:pt>
                <c:pt idx="37">
                  <c:v>-62.592325654965755</c:v>
                </c:pt>
                <c:pt idx="38">
                  <c:v>-63.873256073927891</c:v>
                </c:pt>
                <c:pt idx="39">
                  <c:v>-65.099464555612798</c:v>
                </c:pt>
                <c:pt idx="40">
                  <c:v>-66.275675338592094</c:v>
                </c:pt>
                <c:pt idx="41">
                  <c:v>-67.406037814259832</c:v>
                </c:pt>
                <c:pt idx="42">
                  <c:v>-73.404512959792527</c:v>
                </c:pt>
                <c:pt idx="43">
                  <c:v>-87.697394129047254</c:v>
                </c:pt>
                <c:pt idx="44">
                  <c:v>-97.663820848910518</c:v>
                </c:pt>
                <c:pt idx="45">
                  <c:v>-108.76623704513543</c:v>
                </c:pt>
                <c:pt idx="46">
                  <c:v>-145.42463696914157</c:v>
                </c:pt>
                <c:pt idx="47">
                  <c:v>-163.02582342472533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9FE-4D29-844B-52C612D4CC31}"/>
            </c:ext>
          </c:extLst>
        </c:ser>
        <c:ser>
          <c:idx val="3"/>
          <c:order val="3"/>
          <c:tx>
            <c:v>Ad2</c:v>
          </c:tx>
          <c:spPr>
            <a:ln w="47625" cap="flat" cmpd="sng" algn="ctr">
              <a:solidFill>
                <a:schemeClr val="accent1"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1'!$A$61:$A$108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1'!$B$61:$B$108</c:f>
              <c:numCache>
                <c:formatCode>0.00</c:formatCode>
                <c:ptCount val="48"/>
                <c:pt idx="0">
                  <c:v>73.978796457528603</c:v>
                </c:pt>
                <c:pt idx="1">
                  <c:v>73.973970437140423</c:v>
                </c:pt>
                <c:pt idx="2">
                  <c:v>73.964334429377317</c:v>
                </c:pt>
                <c:pt idx="3">
                  <c:v>73.919448020550035</c:v>
                </c:pt>
                <c:pt idx="4">
                  <c:v>73.467439018041247</c:v>
                </c:pt>
                <c:pt idx="5">
                  <c:v>72.683797137230101</c:v>
                </c:pt>
                <c:pt idx="6">
                  <c:v>70.192600306184133</c:v>
                </c:pt>
                <c:pt idx="7">
                  <c:v>62.632691523060892</c:v>
                </c:pt>
                <c:pt idx="8">
                  <c:v>58.330586686957901</c:v>
                </c:pt>
                <c:pt idx="9">
                  <c:v>52.062247280699943</c:v>
                </c:pt>
                <c:pt idx="10">
                  <c:v>44.920327824413746</c:v>
                </c:pt>
                <c:pt idx="11">
                  <c:v>39.980840739078964</c:v>
                </c:pt>
                <c:pt idx="12">
                  <c:v>37.916311041921766</c:v>
                </c:pt>
                <c:pt idx="13">
                  <c:v>36.044748257429617</c:v>
                </c:pt>
                <c:pt idx="14">
                  <c:v>32.756274989260135</c:v>
                </c:pt>
                <c:pt idx="15">
                  <c:v>21.549352867420513</c:v>
                </c:pt>
                <c:pt idx="16">
                  <c:v>1.62369287097807</c:v>
                </c:pt>
                <c:pt idx="17">
                  <c:v>-4.1742260876669581</c:v>
                </c:pt>
                <c:pt idx="18">
                  <c:v>-8.9116705667942231</c:v>
                </c:pt>
                <c:pt idx="19">
                  <c:v>-11.00292110010192</c:v>
                </c:pt>
                <c:pt idx="20">
                  <c:v>-12.947441342076601</c:v>
                </c:pt>
                <c:pt idx="21">
                  <c:v>-14.765442025807234</c:v>
                </c:pt>
                <c:pt idx="22">
                  <c:v>-16.472878205738578</c:v>
                </c:pt>
                <c:pt idx="23">
                  <c:v>-18.08265396399144</c:v>
                </c:pt>
                <c:pt idx="24">
                  <c:v>-22.424240090903769</c:v>
                </c:pt>
                <c:pt idx="25">
                  <c:v>-24.98619916042718</c:v>
                </c:pt>
                <c:pt idx="26">
                  <c:v>-27.333858818498729</c:v>
                </c:pt>
                <c:pt idx="27">
                  <c:v>-29.500072298725957</c:v>
                </c:pt>
                <c:pt idx="28">
                  <c:v>-31.510777316857943</c:v>
                </c:pt>
                <c:pt idx="29">
                  <c:v>-33.386822671830544</c:v>
                </c:pt>
                <c:pt idx="30">
                  <c:v>-35.145216334120491</c:v>
                </c:pt>
                <c:pt idx="31">
                  <c:v>-36.800008329337793</c:v>
                </c:pt>
                <c:pt idx="32">
                  <c:v>-38.362932355975708</c:v>
                </c:pt>
                <c:pt idx="33">
                  <c:v>-39.84388229510111</c:v>
                </c:pt>
                <c:pt idx="34">
                  <c:v>-40.556296240880229</c:v>
                </c:pt>
                <c:pt idx="35">
                  <c:v>-41.251272530234786</c:v>
                </c:pt>
                <c:pt idx="36">
                  <c:v>-41.929677126239987</c:v>
                </c:pt>
                <c:pt idx="37">
                  <c:v>-42.592314625038412</c:v>
                </c:pt>
                <c:pt idx="38">
                  <c:v>-43.873232637409636</c:v>
                </c:pt>
                <c:pt idx="39">
                  <c:v>-45.099432679349881</c:v>
                </c:pt>
                <c:pt idx="40">
                  <c:v>-46.275637875667051</c:v>
                </c:pt>
                <c:pt idx="41">
                  <c:v>-47.405996825666442</c:v>
                </c:pt>
                <c:pt idx="42">
                  <c:v>-53.404471039578574</c:v>
                </c:pt>
                <c:pt idx="43">
                  <c:v>-67.697376631141637</c:v>
                </c:pt>
                <c:pt idx="44">
                  <c:v>-77.66381350485608</c:v>
                </c:pt>
                <c:pt idx="45">
                  <c:v>-88.766234582209819</c:v>
                </c:pt>
                <c:pt idx="46">
                  <c:v>-125.42463692747782</c:v>
                </c:pt>
                <c:pt idx="47">
                  <c:v>-143.02582341990123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9FE-4D29-844B-52C612D4CC31}"/>
            </c:ext>
          </c:extLst>
        </c:ser>
        <c:ser>
          <c:idx val="4"/>
          <c:order val="4"/>
          <c:tx>
            <c:v>BAd2</c:v>
          </c:tx>
          <c:spPr>
            <a:ln w="50800" cap="flat" cmpd="sng" algn="ctr">
              <a:solidFill>
                <a:schemeClr val="accent4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1'!$A$61:$A$108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1'!$M$61:$M$108</c:f>
              <c:numCache>
                <c:formatCode>0.00</c:formatCode>
                <c:ptCount val="48"/>
                <c:pt idx="0">
                  <c:v>33.978796457528617</c:v>
                </c:pt>
                <c:pt idx="1">
                  <c:v>33.973970437140423</c:v>
                </c:pt>
                <c:pt idx="2">
                  <c:v>33.964334429377331</c:v>
                </c:pt>
                <c:pt idx="3">
                  <c:v>33.919448020550035</c:v>
                </c:pt>
                <c:pt idx="4">
                  <c:v>33.467439018041254</c:v>
                </c:pt>
                <c:pt idx="5">
                  <c:v>32.683797137230115</c:v>
                </c:pt>
                <c:pt idx="6">
                  <c:v>30.192600306184147</c:v>
                </c:pt>
                <c:pt idx="7">
                  <c:v>22.632691523060892</c:v>
                </c:pt>
                <c:pt idx="8">
                  <c:v>18.330586686957904</c:v>
                </c:pt>
                <c:pt idx="9">
                  <c:v>12.062247280699944</c:v>
                </c:pt>
                <c:pt idx="10">
                  <c:v>4.9203278244137483</c:v>
                </c:pt>
                <c:pt idx="11">
                  <c:v>-1.9159260921035422E-2</c:v>
                </c:pt>
                <c:pt idx="12">
                  <c:v>-2.0836889580782332</c:v>
                </c:pt>
                <c:pt idx="13">
                  <c:v>-3.9552517425703773</c:v>
                </c:pt>
                <c:pt idx="14">
                  <c:v>-7.2437250107398636</c:v>
                </c:pt>
                <c:pt idx="15">
                  <c:v>-18.450647132579483</c:v>
                </c:pt>
                <c:pt idx="16">
                  <c:v>-38.376307129021924</c:v>
                </c:pt>
                <c:pt idx="17">
                  <c:v>-44.174226087666959</c:v>
                </c:pt>
                <c:pt idx="18">
                  <c:v>-48.911670566794221</c:v>
                </c:pt>
                <c:pt idx="19">
                  <c:v>-51.002921100101929</c:v>
                </c:pt>
                <c:pt idx="20">
                  <c:v>-52.947441342076608</c:v>
                </c:pt>
                <c:pt idx="21">
                  <c:v>-54.765442025807232</c:v>
                </c:pt>
                <c:pt idx="22">
                  <c:v>-56.472878205738581</c:v>
                </c:pt>
                <c:pt idx="23">
                  <c:v>-58.08265396399144</c:v>
                </c:pt>
                <c:pt idx="24">
                  <c:v>-62.424240090903773</c:v>
                </c:pt>
                <c:pt idx="25">
                  <c:v>-64.986199160427176</c:v>
                </c:pt>
                <c:pt idx="26">
                  <c:v>-67.333858818498726</c:v>
                </c:pt>
                <c:pt idx="27">
                  <c:v>-69.500072298725954</c:v>
                </c:pt>
                <c:pt idx="28">
                  <c:v>-71.51077731685794</c:v>
                </c:pt>
                <c:pt idx="29">
                  <c:v>-73.386822671830544</c:v>
                </c:pt>
                <c:pt idx="30">
                  <c:v>-75.145216334120491</c:v>
                </c:pt>
                <c:pt idx="31">
                  <c:v>-76.8000083293378</c:v>
                </c:pt>
                <c:pt idx="32">
                  <c:v>-78.362932355975715</c:v>
                </c:pt>
                <c:pt idx="33">
                  <c:v>-79.84388229510111</c:v>
                </c:pt>
                <c:pt idx="34">
                  <c:v>-80.556296240880243</c:v>
                </c:pt>
                <c:pt idx="35">
                  <c:v>-81.251272530234786</c:v>
                </c:pt>
                <c:pt idx="36">
                  <c:v>-81.92967712623998</c:v>
                </c:pt>
                <c:pt idx="37">
                  <c:v>-82.592314625038412</c:v>
                </c:pt>
                <c:pt idx="38">
                  <c:v>-83.873232637409643</c:v>
                </c:pt>
                <c:pt idx="39">
                  <c:v>-85.099432679349874</c:v>
                </c:pt>
                <c:pt idx="40">
                  <c:v>-86.275637875667059</c:v>
                </c:pt>
                <c:pt idx="41">
                  <c:v>-87.405996825666449</c:v>
                </c:pt>
                <c:pt idx="42">
                  <c:v>-93.404471039578581</c:v>
                </c:pt>
                <c:pt idx="43">
                  <c:v>-107.69737663114164</c:v>
                </c:pt>
                <c:pt idx="44">
                  <c:v>-117.66381350485608</c:v>
                </c:pt>
                <c:pt idx="45">
                  <c:v>-128.76623458220985</c:v>
                </c:pt>
                <c:pt idx="46">
                  <c:v>-165.42463692747785</c:v>
                </c:pt>
                <c:pt idx="47">
                  <c:v>-183.02582341990126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9FE-4D29-844B-52C612D4CC31}"/>
            </c:ext>
          </c:extLst>
        </c:ser>
        <c:ser>
          <c:idx val="5"/>
          <c:order val="5"/>
          <c:tx>
            <c:v>Av2</c:v>
          </c:tx>
          <c:spPr>
            <a:ln w="60325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1'!$A$61:$A$108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1'!$N$61:$N$108</c:f>
              <c:numCache>
                <c:formatCode>0.00</c:formatCode>
                <c:ptCount val="48"/>
                <c:pt idx="0">
                  <c:v>39.827997031962418</c:v>
                </c:pt>
                <c:pt idx="1">
                  <c:v>39.828000769568533</c:v>
                </c:pt>
                <c:pt idx="2">
                  <c:v>39.828008244780463</c:v>
                </c:pt>
                <c:pt idx="3">
                  <c:v>39.828043284831274</c:v>
                </c:pt>
                <c:pt idx="4">
                  <c:v>39.828417044848081</c:v>
                </c:pt>
                <c:pt idx="5">
                  <c:v>39.8291645619909</c:v>
                </c:pt>
                <c:pt idx="6">
                  <c:v>39.832668496547605</c:v>
                </c:pt>
                <c:pt idx="7">
                  <c:v>39.87003783616619</c:v>
                </c:pt>
                <c:pt idx="8">
                  <c:v>39.944734114275789</c:v>
                </c:pt>
                <c:pt idx="9">
                  <c:v>40.293374672291982</c:v>
                </c:pt>
                <c:pt idx="10">
                  <c:v>41.598553054607699</c:v>
                </c:pt>
                <c:pt idx="11">
                  <c:v>42.699642724770001</c:v>
                </c:pt>
                <c:pt idx="12">
                  <c:v>42.187871977999755</c:v>
                </c:pt>
                <c:pt idx="13">
                  <c:v>40.721599522327026</c:v>
                </c:pt>
                <c:pt idx="14">
                  <c:v>36.663704203873422</c:v>
                </c:pt>
                <c:pt idx="15">
                  <c:v>22.649826621390829</c:v>
                </c:pt>
                <c:pt idx="16">
                  <c:v>1.7168978119226979</c:v>
                </c:pt>
                <c:pt idx="17">
                  <c:v>-4.1315789597580483</c:v>
                </c:pt>
                <c:pt idx="18">
                  <c:v>-8.8898710740050753</c:v>
                </c:pt>
                <c:pt idx="19">
                  <c:v>-10.98687362801893</c:v>
                </c:pt>
                <c:pt idx="20">
                  <c:v>-12.935442864741272</c:v>
                </c:pt>
                <c:pt idx="21">
                  <c:v>-14.756349430725013</c:v>
                </c:pt>
                <c:pt idx="22">
                  <c:v>-16.465906438285941</c:v>
                </c:pt>
                <c:pt idx="23">
                  <c:v>-18.077253162445459</c:v>
                </c:pt>
                <c:pt idx="24">
                  <c:v>-22.421601659686488</c:v>
                </c:pt>
                <c:pt idx="25">
                  <c:v>-24.98451078743016</c:v>
                </c:pt>
                <c:pt idx="26">
                  <c:v>-27.332760436998093</c:v>
                </c:pt>
                <c:pt idx="27">
                  <c:v>-29.499350902299483</c:v>
                </c:pt>
                <c:pt idx="28">
                  <c:v>-31.510302577085572</c:v>
                </c:pt>
                <c:pt idx="29">
                  <c:v>-33.3865125000709</c:v>
                </c:pt>
                <c:pt idx="30">
                  <c:v>-35.145017712338252</c:v>
                </c:pt>
                <c:pt idx="31">
                  <c:v>-36.799886261943698</c:v>
                </c:pt>
                <c:pt idx="32">
                  <c:v>-38.362863303392196</c:v>
                </c:pt>
                <c:pt idx="33">
                  <c:v>-39.843850162891606</c:v>
                </c:pt>
                <c:pt idx="34">
                  <c:v>-40.556278146077595</c:v>
                </c:pt>
                <c:pt idx="35">
                  <c:v>-41.251266158642103</c:v>
                </c:pt>
                <c:pt idx="36">
                  <c:v>-41.929680536041197</c:v>
                </c:pt>
                <c:pt idx="37">
                  <c:v>-42.592326182837759</c:v>
                </c:pt>
                <c:pt idx="38">
                  <c:v>-43.873256573849048</c:v>
                </c:pt>
                <c:pt idx="39">
                  <c:v>-45.099465027965984</c:v>
                </c:pt>
                <c:pt idx="40">
                  <c:v>-46.275675784321102</c:v>
                </c:pt>
                <c:pt idx="41">
                  <c:v>-47.406038234620603</c:v>
                </c:pt>
                <c:pt idx="42">
                  <c:v>-53.404513257744838</c:v>
                </c:pt>
                <c:pt idx="43">
                  <c:v>-67.697394248112332</c:v>
                </c:pt>
                <c:pt idx="44">
                  <c:v>-77.663820911146416</c:v>
                </c:pt>
                <c:pt idx="45">
                  <c:v>-88.766237075942982</c:v>
                </c:pt>
                <c:pt idx="46">
                  <c:v>-125.42463697258087</c:v>
                </c:pt>
                <c:pt idx="47">
                  <c:v>-143.02582342596355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9FE-4D29-844B-52C612D4C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685376"/>
        <c:axId val="109687168"/>
      </c:scatterChart>
      <c:valAx>
        <c:axId val="109685376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09687168"/>
        <c:crosses val="autoZero"/>
        <c:crossBetween val="midCat"/>
      </c:valAx>
      <c:valAx>
        <c:axId val="109687168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09685376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50"/>
      </a:pPr>
      <a:endParaRPr lang="es-C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F1</c:v>
          </c:tx>
          <c:spPr>
            <a:ln w="53975" cap="flat" cmpd="sng" algn="ctr">
              <a:solidFill>
                <a:schemeClr val="accent1">
                  <a:alpha val="51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'LAG 1'!$A$6:$A$53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1'!$D$6:$D$53</c:f>
              <c:numCache>
                <c:formatCode>0.00</c:formatCode>
                <c:ptCount val="48"/>
                <c:pt idx="0">
                  <c:v>-6.7416956985368284</c:v>
                </c:pt>
                <c:pt idx="1">
                  <c:v>-19.532199695012618</c:v>
                </c:pt>
                <c:pt idx="2">
                  <c:v>-30.610590577138829</c:v>
                </c:pt>
                <c:pt idx="3">
                  <c:v>-49.887720680472782</c:v>
                </c:pt>
                <c:pt idx="4">
                  <c:v>-74.816602646408271</c:v>
                </c:pt>
                <c:pt idx="5">
                  <c:v>-81.384577608555446</c:v>
                </c:pt>
                <c:pt idx="6">
                  <c:v>-87.181838794345509</c:v>
                </c:pt>
                <c:pt idx="7">
                  <c:v>-94.458781597379328</c:v>
                </c:pt>
                <c:pt idx="8">
                  <c:v>-99.10393816276337</c:v>
                </c:pt>
                <c:pt idx="9">
                  <c:v>-109.17640357587686</c:v>
                </c:pt>
                <c:pt idx="10">
                  <c:v>-125.90129540348676</c:v>
                </c:pt>
                <c:pt idx="11">
                  <c:v>-138.5171256950911</c:v>
                </c:pt>
                <c:pt idx="12">
                  <c:v>-143.55044913220192</c:v>
                </c:pt>
                <c:pt idx="13">
                  <c:v>-147.9098819845336</c:v>
                </c:pt>
                <c:pt idx="14">
                  <c:v>-155.05885114466071</c:v>
                </c:pt>
                <c:pt idx="15">
                  <c:v>-175.38052663231085</c:v>
                </c:pt>
                <c:pt idx="16">
                  <c:v>-207.69098937584229</c:v>
                </c:pt>
                <c:pt idx="17">
                  <c:v>-217.62898857836888</c:v>
                </c:pt>
                <c:pt idx="18">
                  <c:v>-225.64226300140319</c:v>
                </c:pt>
                <c:pt idx="19">
                  <c:v>-229.08792254249011</c:v>
                </c:pt>
                <c:pt idx="20">
                  <c:v>-232.22301328861946</c:v>
                </c:pt>
                <c:pt idx="21">
                  <c:v>-235.08649273242642</c:v>
                </c:pt>
                <c:pt idx="22">
                  <c:v>-237.71193837373613</c:v>
                </c:pt>
                <c:pt idx="23">
                  <c:v>-240.12834372021845</c:v>
                </c:pt>
                <c:pt idx="24">
                  <c:v>-246.35724823021511</c:v>
                </c:pt>
                <c:pt idx="25">
                  <c:v>-249.84183146732695</c:v>
                </c:pt>
                <c:pt idx="26">
                  <c:v>-252.91999066852588</c:v>
                </c:pt>
                <c:pt idx="27">
                  <c:v>-255.67156599578061</c:v>
                </c:pt>
                <c:pt idx="28">
                  <c:v>-258.15755785345374</c:v>
                </c:pt>
                <c:pt idx="29">
                  <c:v>-260.42505693518854</c:v>
                </c:pt>
                <c:pt idx="30">
                  <c:v>-262.51080427718028</c:v>
                </c:pt>
                <c:pt idx="31">
                  <c:v>-264.44376835741434</c:v>
                </c:pt>
                <c:pt idx="32">
                  <c:v>-266.24702192009579</c:v>
                </c:pt>
                <c:pt idx="33">
                  <c:v>-267.93911992793807</c:v>
                </c:pt>
                <c:pt idx="34">
                  <c:v>-268.7483055782115</c:v>
                </c:pt>
                <c:pt idx="35">
                  <c:v>-269.53512059825897</c:v>
                </c:pt>
                <c:pt idx="36">
                  <c:v>-270.30102605354091</c:v>
                </c:pt>
                <c:pt idx="37">
                  <c:v>-271.04734933529954</c:v>
                </c:pt>
                <c:pt idx="38">
                  <c:v>-272.48597591945645</c:v>
                </c:pt>
                <c:pt idx="39">
                  <c:v>-273.85945482906646</c:v>
                </c:pt>
                <c:pt idx="40">
                  <c:v>-275.17486430880024</c:v>
                </c:pt>
                <c:pt idx="41">
                  <c:v>-276.43816982684967</c:v>
                </c:pt>
                <c:pt idx="42">
                  <c:v>-283.16170903857045</c:v>
                </c:pt>
                <c:pt idx="43">
                  <c:v>-299.48234176098191</c:v>
                </c:pt>
                <c:pt idx="44">
                  <c:v>-310.66813685289645</c:v>
                </c:pt>
                <c:pt idx="45">
                  <c:v>-321.97320158163888</c:v>
                </c:pt>
                <c:pt idx="46">
                  <c:v>-345.85367862238007</c:v>
                </c:pt>
                <c:pt idx="47">
                  <c:v>-351.42297621025045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C16-4024-BBB5-A6AF857FA9EE}"/>
            </c:ext>
          </c:extLst>
        </c:ser>
        <c:ser>
          <c:idx val="1"/>
          <c:order val="1"/>
          <c:tx>
            <c:v>F2</c:v>
          </c:tx>
          <c:spPr>
            <a:ln w="44450" cap="flat" cmpd="sng" algn="ctr">
              <a:solidFill>
                <a:schemeClr val="accent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1'!$A$61:$A$108</c:f>
              <c:numCache>
                <c:formatCode>General</c:formatCode>
                <c:ptCount val="48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5.5</c:v>
                </c:pt>
                <c:pt idx="20">
                  <c:v>6</c:v>
                </c:pt>
                <c:pt idx="21">
                  <c:v>6.5</c:v>
                </c:pt>
                <c:pt idx="22">
                  <c:v>7</c:v>
                </c:pt>
                <c:pt idx="23">
                  <c:v>7.5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12</c:v>
                </c:pt>
                <c:pt idx="28">
                  <c:v>13</c:v>
                </c:pt>
                <c:pt idx="29">
                  <c:v>14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18</c:v>
                </c:pt>
                <c:pt idx="34">
                  <c:v>18.5</c:v>
                </c:pt>
                <c:pt idx="35">
                  <c:v>19</c:v>
                </c:pt>
                <c:pt idx="36">
                  <c:v>19.5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30</c:v>
                </c:pt>
                <c:pt idx="43">
                  <c:v>50</c:v>
                </c:pt>
                <c:pt idx="44">
                  <c:v>70</c:v>
                </c:pt>
                <c:pt idx="45">
                  <c:v>100</c:v>
                </c:pt>
                <c:pt idx="46">
                  <c:v>300</c:v>
                </c:pt>
                <c:pt idx="47">
                  <c:v>500</c:v>
                </c:pt>
              </c:numCache>
            </c:numRef>
          </c:xVal>
          <c:yVal>
            <c:numRef>
              <c:f>'LAG 1'!$D$61:$D$108</c:f>
              <c:numCache>
                <c:formatCode>0.00</c:formatCode>
                <c:ptCount val="48"/>
                <c:pt idx="0">
                  <c:v>-0.69553233790682445</c:v>
                </c:pt>
                <c:pt idx="1">
                  <c:v>-2.0858473577992696</c:v>
                </c:pt>
                <c:pt idx="2">
                  <c:v>-3.4739183943699232</c:v>
                </c:pt>
                <c:pt idx="3">
                  <c:v>-6.9246322306148187</c:v>
                </c:pt>
                <c:pt idx="4">
                  <c:v>-20.080992329162935</c:v>
                </c:pt>
                <c:pt idx="5">
                  <c:v>-31.525188436162036</c:v>
                </c:pt>
                <c:pt idx="6">
                  <c:v>-51.716386739764914</c:v>
                </c:pt>
                <c:pt idx="7">
                  <c:v>-80.285749973680808</c:v>
                </c:pt>
                <c:pt idx="8">
                  <c:v>-90.444534494140242</c:v>
                </c:pt>
                <c:pt idx="9">
                  <c:v>-104.81247256281429</c:v>
                </c:pt>
                <c:pt idx="10">
                  <c:v>-123.71498223598947</c:v>
                </c:pt>
                <c:pt idx="11">
                  <c:v>-137.05904477528418</c:v>
                </c:pt>
                <c:pt idx="12">
                  <c:v>-142.30056739309805</c:v>
                </c:pt>
                <c:pt idx="13">
                  <c:v>-146.81617974293417</c:v>
                </c:pt>
                <c:pt idx="14">
                  <c:v>-154.18383692068039</c:v>
                </c:pt>
                <c:pt idx="15">
                  <c:v>-174.94298455858578</c:v>
                </c:pt>
                <c:pt idx="16">
                  <c:v>-207.54513856434244</c:v>
                </c:pt>
                <c:pt idx="17">
                  <c:v>-217.51960032808702</c:v>
                </c:pt>
                <c:pt idx="18">
                  <c:v>-225.55475234872404</c:v>
                </c:pt>
                <c:pt idx="19">
                  <c:v>-229.00836738897806</c:v>
                </c:pt>
                <c:pt idx="20">
                  <c:v>-232.15008772097559</c:v>
                </c:pt>
                <c:pt idx="21">
                  <c:v>-235.01917681646324</c:v>
                </c:pt>
                <c:pt idx="22">
                  <c:v>-237.64943073205521</c:v>
                </c:pt>
                <c:pt idx="23">
                  <c:v>-240.07000325056151</c:v>
                </c:pt>
                <c:pt idx="24">
                  <c:v>-246.30863116513223</c:v>
                </c:pt>
                <c:pt idx="25">
                  <c:v>-249.79807610601813</c:v>
                </c:pt>
                <c:pt idx="26">
                  <c:v>-252.88021306549692</c:v>
                </c:pt>
                <c:pt idx="27">
                  <c:v>-255.63510319172187</c:v>
                </c:pt>
                <c:pt idx="28">
                  <c:v>-258.12389987955532</c:v>
                </c:pt>
                <c:pt idx="29">
                  <c:v>-260.39380310160419</c:v>
                </c:pt>
                <c:pt idx="30">
                  <c:v>-262.48163403199055</c:v>
                </c:pt>
                <c:pt idx="31">
                  <c:v>-264.41642125215685</c:v>
                </c:pt>
                <c:pt idx="32">
                  <c:v>-266.22128346778288</c:v>
                </c:pt>
                <c:pt idx="33">
                  <c:v>-267.91481138940054</c:v>
                </c:pt>
                <c:pt idx="34">
                  <c:v>-268.72465402709827</c:v>
                </c:pt>
                <c:pt idx="35">
                  <c:v>-269.51209145629252</c:v>
                </c:pt>
                <c:pt idx="36">
                  <c:v>-270.27858740231028</c:v>
                </c:pt>
                <c:pt idx="37">
                  <c:v>-271.02547165027397</c:v>
                </c:pt>
                <c:pt idx="38">
                  <c:v>-272.46514002882691</c:v>
                </c:pt>
                <c:pt idx="39">
                  <c:v>-273.83956602426792</c:v>
                </c:pt>
                <c:pt idx="40">
                  <c:v>-275.15584023455597</c:v>
                </c:pt>
                <c:pt idx="41">
                  <c:v>-276.41993842229073</c:v>
                </c:pt>
                <c:pt idx="42">
                  <c:v>-283.14712391468044</c:v>
                </c:pt>
                <c:pt idx="43">
                  <c:v>-299.47359068648211</c:v>
                </c:pt>
                <c:pt idx="44">
                  <c:v>-310.66188608536402</c:v>
                </c:pt>
                <c:pt idx="45">
                  <c:v>-321.96882604435399</c:v>
                </c:pt>
                <c:pt idx="46">
                  <c:v>-345.85222010994841</c:v>
                </c:pt>
                <c:pt idx="47">
                  <c:v>-351.42210110279126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C16-4024-BBB5-A6AF857FA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718912"/>
        <c:axId val="109724800"/>
      </c:scatterChart>
      <c:valAx>
        <c:axId val="109718912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09724800"/>
        <c:crosses val="autoZero"/>
        <c:crossBetween val="midCat"/>
      </c:valAx>
      <c:valAx>
        <c:axId val="109724800"/>
        <c:scaling>
          <c:orientation val="minMax"/>
          <c:max val="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09718912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50"/>
      </a:pPr>
      <a:endParaRPr lang="es-C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>
        <c:manualLayout>
          <c:xMode val="edge"/>
          <c:yMode val="edge"/>
          <c:x val="0.11063471227041759"/>
          <c:y val="5.455710436929377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2'!$B$6:$B$60</c:f>
              <c:numCache>
                <c:formatCode>0.00</c:formatCode>
                <c:ptCount val="55"/>
                <c:pt idx="0">
                  <c:v>73.979182943161874</c:v>
                </c:pt>
                <c:pt idx="1">
                  <c:v>73.977446185428732</c:v>
                </c:pt>
                <c:pt idx="2">
                  <c:v>73.973974752146404</c:v>
                </c:pt>
                <c:pt idx="3">
                  <c:v>73.957739294551189</c:v>
                </c:pt>
                <c:pt idx="4">
                  <c:v>73.788235610812961</c:v>
                </c:pt>
                <c:pt idx="5">
                  <c:v>73.467870497146038</c:v>
                </c:pt>
                <c:pt idx="6">
                  <c:v>72.218470035787504</c:v>
                </c:pt>
                <c:pt idx="7">
                  <c:v>66.575616050894951</c:v>
                </c:pt>
                <c:pt idx="8">
                  <c:v>62.67562591321407</c:v>
                </c:pt>
                <c:pt idx="9">
                  <c:v>56.901952632012716</c:v>
                </c:pt>
                <c:pt idx="10">
                  <c:v>50.940460901385876</c:v>
                </c:pt>
                <c:pt idx="11">
                  <c:v>47.42194837387337</c:v>
                </c:pt>
                <c:pt idx="12">
                  <c:v>46.079917381575193</c:v>
                </c:pt>
                <c:pt idx="13">
                  <c:v>44.915226836738213</c:v>
                </c:pt>
                <c:pt idx="14">
                  <c:v>42.963391678794785</c:v>
                </c:pt>
                <c:pt idx="15">
                  <c:v>41.36185149137205</c:v>
                </c:pt>
                <c:pt idx="16">
                  <c:v>40.00123443345867</c:v>
                </c:pt>
                <c:pt idx="17">
                  <c:v>38.816196018800483</c:v>
                </c:pt>
                <c:pt idx="18">
                  <c:v>37.7645798401295</c:v>
                </c:pt>
                <c:pt idx="19">
                  <c:v>36.817611923414731</c:v>
                </c:pt>
                <c:pt idx="20">
                  <c:v>33.091230108815559</c:v>
                </c:pt>
                <c:pt idx="21">
                  <c:v>30.320759281180479</c:v>
                </c:pt>
                <c:pt idx="22">
                  <c:v>28.056124827220057</c:v>
                </c:pt>
                <c:pt idx="23">
                  <c:v>26.103819835738655</c:v>
                </c:pt>
                <c:pt idx="24">
                  <c:v>22.785849507993987</c:v>
                </c:pt>
                <c:pt idx="25">
                  <c:v>19.977863708529249</c:v>
                </c:pt>
                <c:pt idx="26">
                  <c:v>18.711766185663457</c:v>
                </c:pt>
                <c:pt idx="27">
                  <c:v>17.520961934929112</c:v>
                </c:pt>
                <c:pt idx="28">
                  <c:v>16.396603251678979</c:v>
                </c:pt>
                <c:pt idx="29">
                  <c:v>15.331590668390032</c:v>
                </c:pt>
                <c:pt idx="30">
                  <c:v>14.320054477851661</c:v>
                </c:pt>
                <c:pt idx="31">
                  <c:v>11.559975948300361</c:v>
                </c:pt>
                <c:pt idx="32">
                  <c:v>9.9122520710439908</c:v>
                </c:pt>
                <c:pt idx="33">
                  <c:v>8.3917692771981081</c:v>
                </c:pt>
                <c:pt idx="34">
                  <c:v>6.9808121524024092</c:v>
                </c:pt>
                <c:pt idx="35">
                  <c:v>5.6649485331160587</c:v>
                </c:pt>
                <c:pt idx="36">
                  <c:v>4.4322788551028038</c:v>
                </c:pt>
                <c:pt idx="37">
                  <c:v>3.2728931048601031</c:v>
                </c:pt>
                <c:pt idx="38">
                  <c:v>2.1784655984584402</c:v>
                </c:pt>
                <c:pt idx="39">
                  <c:v>1.1419463096216909</c:v>
                </c:pt>
                <c:pt idx="40">
                  <c:v>0.15732219520830026</c:v>
                </c:pt>
                <c:pt idx="41">
                  <c:v>-0.31717150387377313</c:v>
                </c:pt>
                <c:pt idx="42">
                  <c:v>-0.78056955944296624</c:v>
                </c:pt>
                <c:pt idx="43">
                  <c:v>-1.2334086686742731</c:v>
                </c:pt>
                <c:pt idx="44">
                  <c:v>-1.6761891508967939</c:v>
                </c:pt>
                <c:pt idx="45">
                  <c:v>-2.5334118804931021</c:v>
                </c:pt>
                <c:pt idx="46">
                  <c:v>-3.3556228162101434</c:v>
                </c:pt>
                <c:pt idx="47">
                  <c:v>-4.1457934957720468</c:v>
                </c:pt>
                <c:pt idx="48">
                  <c:v>-4.9065445264800323</c:v>
                </c:pt>
                <c:pt idx="49">
                  <c:v>-8.9670623921459853</c:v>
                </c:pt>
                <c:pt idx="50">
                  <c:v>-18.823270525646812</c:v>
                </c:pt>
                <c:pt idx="51">
                  <c:v>-25.867223152443739</c:v>
                </c:pt>
                <c:pt idx="52">
                  <c:v>-33.871645653538124</c:v>
                </c:pt>
                <c:pt idx="53">
                  <c:v>-60.987657598384693</c:v>
                </c:pt>
                <c:pt idx="54">
                  <c:v>-74.151871874010709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FA-403C-BC70-153AAB075908}"/>
            </c:ext>
          </c:extLst>
        </c:ser>
        <c:ser>
          <c:idx val="1"/>
          <c:order val="1"/>
          <c:tx>
            <c:v>BAd</c:v>
          </c:tx>
          <c:spPr>
            <a:ln w="38100" cap="flat" cmpd="sng" algn="ctr">
              <a:solidFill>
                <a:schemeClr val="accent2">
                  <a:lumMod val="50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2'!$M$6:$M$60</c:f>
              <c:numCache>
                <c:formatCode>0.00</c:formatCode>
                <c:ptCount val="55"/>
                <c:pt idx="0">
                  <c:v>53.979182943161874</c:v>
                </c:pt>
                <c:pt idx="1">
                  <c:v>53.97744618542874</c:v>
                </c:pt>
                <c:pt idx="2">
                  <c:v>53.973974752146404</c:v>
                </c:pt>
                <c:pt idx="3">
                  <c:v>53.957739294551203</c:v>
                </c:pt>
                <c:pt idx="4">
                  <c:v>53.788235610812968</c:v>
                </c:pt>
                <c:pt idx="5">
                  <c:v>53.467870497146052</c:v>
                </c:pt>
                <c:pt idx="6">
                  <c:v>52.218470035787504</c:v>
                </c:pt>
                <c:pt idx="7">
                  <c:v>46.575616050894965</c:v>
                </c:pt>
                <c:pt idx="8">
                  <c:v>42.675625913214077</c:v>
                </c:pt>
                <c:pt idx="9">
                  <c:v>36.901952632012723</c:v>
                </c:pt>
                <c:pt idx="10">
                  <c:v>30.940460901385883</c:v>
                </c:pt>
                <c:pt idx="11">
                  <c:v>27.421948373873374</c:v>
                </c:pt>
                <c:pt idx="12">
                  <c:v>26.079917381575193</c:v>
                </c:pt>
                <c:pt idx="13">
                  <c:v>24.915226836738217</c:v>
                </c:pt>
                <c:pt idx="14">
                  <c:v>22.9633916787948</c:v>
                </c:pt>
                <c:pt idx="15">
                  <c:v>21.361851491372054</c:v>
                </c:pt>
                <c:pt idx="16">
                  <c:v>20.001234433458674</c:v>
                </c:pt>
                <c:pt idx="17">
                  <c:v>18.816196018800483</c:v>
                </c:pt>
                <c:pt idx="18">
                  <c:v>17.764579840129503</c:v>
                </c:pt>
                <c:pt idx="19">
                  <c:v>16.817611923414738</c:v>
                </c:pt>
                <c:pt idx="20">
                  <c:v>13.091230108815557</c:v>
                </c:pt>
                <c:pt idx="21">
                  <c:v>10.320759281180486</c:v>
                </c:pt>
                <c:pt idx="22">
                  <c:v>8.0561248272200565</c:v>
                </c:pt>
                <c:pt idx="23">
                  <c:v>6.1038198357386575</c:v>
                </c:pt>
                <c:pt idx="24">
                  <c:v>2.785849507993988</c:v>
                </c:pt>
                <c:pt idx="25">
                  <c:v>-2.2136291470751496E-2</c:v>
                </c:pt>
                <c:pt idx="26">
                  <c:v>-1.2882338143365422</c:v>
                </c:pt>
                <c:pt idx="27">
                  <c:v>-2.4790380650708883</c:v>
                </c:pt>
                <c:pt idx="28">
                  <c:v>-3.6033967483210203</c:v>
                </c:pt>
                <c:pt idx="29">
                  <c:v>-4.6684093316099666</c:v>
                </c:pt>
                <c:pt idx="30">
                  <c:v>-5.6799455221483388</c:v>
                </c:pt>
                <c:pt idx="31">
                  <c:v>-8.4400240516996377</c:v>
                </c:pt>
                <c:pt idx="32">
                  <c:v>-10.087747928956007</c:v>
                </c:pt>
                <c:pt idx="33">
                  <c:v>-11.608230722801892</c:v>
                </c:pt>
                <c:pt idx="34">
                  <c:v>-13.019187847597591</c:v>
                </c:pt>
                <c:pt idx="35">
                  <c:v>-14.335051466883939</c:v>
                </c:pt>
                <c:pt idx="36">
                  <c:v>-15.567721144897195</c:v>
                </c:pt>
                <c:pt idx="37">
                  <c:v>-16.727106895139897</c:v>
                </c:pt>
                <c:pt idx="38">
                  <c:v>-17.821534401541559</c:v>
                </c:pt>
                <c:pt idx="39">
                  <c:v>-18.858053690378309</c:v>
                </c:pt>
                <c:pt idx="40">
                  <c:v>-19.842677804791698</c:v>
                </c:pt>
                <c:pt idx="41">
                  <c:v>-20.317171503873773</c:v>
                </c:pt>
                <c:pt idx="42">
                  <c:v>-20.780569559442966</c:v>
                </c:pt>
                <c:pt idx="43">
                  <c:v>-21.233408668674272</c:v>
                </c:pt>
                <c:pt idx="44">
                  <c:v>-21.676189150896796</c:v>
                </c:pt>
                <c:pt idx="45">
                  <c:v>-22.533411880493102</c:v>
                </c:pt>
                <c:pt idx="46">
                  <c:v>-23.355622816210143</c:v>
                </c:pt>
                <c:pt idx="47">
                  <c:v>-24.145793495772047</c:v>
                </c:pt>
                <c:pt idx="48">
                  <c:v>-24.906544526480033</c:v>
                </c:pt>
                <c:pt idx="49">
                  <c:v>-28.967062392145987</c:v>
                </c:pt>
                <c:pt idx="50">
                  <c:v>-38.823270525646812</c:v>
                </c:pt>
                <c:pt idx="51">
                  <c:v>-45.867223152443735</c:v>
                </c:pt>
                <c:pt idx="52">
                  <c:v>-53.871645653538131</c:v>
                </c:pt>
                <c:pt idx="53">
                  <c:v>-80.9876575983847</c:v>
                </c:pt>
                <c:pt idx="54">
                  <c:v>-94.151871874010723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FA-403C-BC70-153AAB075908}"/>
            </c:ext>
          </c:extLst>
        </c:ser>
        <c:ser>
          <c:idx val="2"/>
          <c:order val="2"/>
          <c:tx>
            <c:v>Av</c:v>
          </c:tx>
          <c:spPr>
            <a:ln w="44450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2'!$N$6:$N$60</c:f>
              <c:numCache>
                <c:formatCode>0.00</c:formatCode>
                <c:ptCount val="55"/>
                <c:pt idx="0">
                  <c:v>19.982645571132551</c:v>
                </c:pt>
                <c:pt idx="1">
                  <c:v>19.982645585189246</c:v>
                </c:pt>
                <c:pt idx="2">
                  <c:v>19.982645613302637</c:v>
                </c:pt>
                <c:pt idx="3">
                  <c:v>19.98264574508417</c:v>
                </c:pt>
                <c:pt idx="4">
                  <c:v>19.982647150753827</c:v>
                </c:pt>
                <c:pt idx="5">
                  <c:v>19.982649962093181</c:v>
                </c:pt>
                <c:pt idx="6">
                  <c:v>19.982663140246903</c:v>
                </c:pt>
                <c:pt idx="7">
                  <c:v>19.98280370727333</c:v>
                </c:pt>
                <c:pt idx="8">
                  <c:v>19.983084841618542</c:v>
                </c:pt>
                <c:pt idx="9">
                  <c:v>19.98440266402703</c:v>
                </c:pt>
                <c:pt idx="10">
                  <c:v>19.989674036796423</c:v>
                </c:pt>
                <c:pt idx="11">
                  <c:v>19.998459937656087</c:v>
                </c:pt>
                <c:pt idx="12">
                  <c:v>20.004170946764948</c:v>
                </c:pt>
                <c:pt idx="13">
                  <c:v>20.010760728033674</c:v>
                </c:pt>
                <c:pt idx="14">
                  <c:v>20.026576797010897</c:v>
                </c:pt>
                <c:pt idx="15">
                  <c:v>20.04590844196338</c:v>
                </c:pt>
                <c:pt idx="16">
                  <c:v>20.068755711566023</c:v>
                </c:pt>
                <c:pt idx="17">
                  <c:v>20.095118208442919</c:v>
                </c:pt>
                <c:pt idx="18">
                  <c:v>20.124994848055806</c:v>
                </c:pt>
                <c:pt idx="19">
                  <c:v>20.158383569691889</c:v>
                </c:pt>
                <c:pt idx="20">
                  <c:v>20.377819704838632</c:v>
                </c:pt>
                <c:pt idx="21">
                  <c:v>20.683397393540581</c:v>
                </c:pt>
                <c:pt idx="22">
                  <c:v>21.070289672663428</c:v>
                </c:pt>
                <c:pt idx="23">
                  <c:v>21.526310558108328</c:v>
                </c:pt>
                <c:pt idx="24">
                  <c:v>22.513539453947473</c:v>
                </c:pt>
                <c:pt idx="25">
                  <c:v>23.066287638733538</c:v>
                </c:pt>
                <c:pt idx="26">
                  <c:v>22.877371701702387</c:v>
                </c:pt>
                <c:pt idx="27">
                  <c:v>22.281362979957763</c:v>
                </c:pt>
                <c:pt idx="28">
                  <c:v>21.33452426421885</c:v>
                </c:pt>
                <c:pt idx="29">
                  <c:v>20.161881841073633</c:v>
                </c:pt>
                <c:pt idx="30">
                  <c:v>18.886273428310677</c:v>
                </c:pt>
                <c:pt idx="31">
                  <c:v>15.120001674160232</c:v>
                </c:pt>
                <c:pt idx="32">
                  <c:v>12.885265118389404</c:v>
                </c:pt>
                <c:pt idx="33">
                  <c:v>10.888036401244118</c:v>
                </c:pt>
                <c:pt idx="34">
                  <c:v>9.095441266471898</c:v>
                </c:pt>
                <c:pt idx="35">
                  <c:v>7.4732703622157981</c:v>
                </c:pt>
                <c:pt idx="36">
                  <c:v>5.9926666778235314</c:v>
                </c:pt>
                <c:pt idx="37">
                  <c:v>4.6305367358716083</c:v>
                </c:pt>
                <c:pt idx="38">
                  <c:v>3.3685893384795733</c:v>
                </c:pt>
                <c:pt idx="39">
                  <c:v>2.192274945009236</c:v>
                </c:pt>
                <c:pt idx="40">
                  <c:v>1.0899092534225978</c:v>
                </c:pt>
                <c:pt idx="41">
                  <c:v>0.56342077359343756</c:v>
                </c:pt>
                <c:pt idx="42">
                  <c:v>5.2003353630177995E-2</c:v>
                </c:pt>
                <c:pt idx="43">
                  <c:v>-0.44526803953359539</c:v>
                </c:pt>
                <c:pt idx="44">
                  <c:v>-0.92923648737947717</c:v>
                </c:pt>
                <c:pt idx="45">
                  <c:v>-1.8602812536407693</c:v>
                </c:pt>
                <c:pt idx="46">
                  <c:v>-2.7465580071889666</c:v>
                </c:pt>
                <c:pt idx="47">
                  <c:v>-3.5926605756005392</c:v>
                </c:pt>
                <c:pt idx="48">
                  <c:v>-4.4025104668542614</c:v>
                </c:pt>
                <c:pt idx="49">
                  <c:v>-8.6615270623600935</c:v>
                </c:pt>
                <c:pt idx="50">
                  <c:v>-18.736683498322314</c:v>
                </c:pt>
                <c:pt idx="51">
                  <c:v>-25.833797647936482</c:v>
                </c:pt>
                <c:pt idx="52">
                  <c:v>-33.860854710467542</c:v>
                </c:pt>
                <c:pt idx="53">
                  <c:v>-60.98746888154048</c:v>
                </c:pt>
                <c:pt idx="54">
                  <c:v>-74.151846573474728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8FA-403C-BC70-153AAB075908}"/>
            </c:ext>
          </c:extLst>
        </c:ser>
        <c:ser>
          <c:idx val="3"/>
          <c:order val="3"/>
          <c:tx>
            <c:v>Ad2</c:v>
          </c:tx>
          <c:spPr>
            <a:ln w="47625" cap="flat" cmpd="sng" algn="ctr">
              <a:solidFill>
                <a:schemeClr val="accent1"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2'!$B$68:$B$122</c:f>
              <c:numCache>
                <c:formatCode>0.00</c:formatCode>
                <c:ptCount val="55"/>
                <c:pt idx="0">
                  <c:v>73.979397913502467</c:v>
                </c:pt>
                <c:pt idx="1">
                  <c:v>73.979380527798298</c:v>
                </c:pt>
                <c:pt idx="2">
                  <c:v>73.979345756598391</c:v>
                </c:pt>
                <c:pt idx="3">
                  <c:v>73.979182770303808</c:v>
                </c:pt>
                <c:pt idx="4">
                  <c:v>73.977444629706412</c:v>
                </c:pt>
                <c:pt idx="5">
                  <c:v>73.973970430696909</c:v>
                </c:pt>
                <c:pt idx="6">
                  <c:v>73.957722008779243</c:v>
                </c:pt>
                <c:pt idx="7">
                  <c:v>73.788080041366655</c:v>
                </c:pt>
                <c:pt idx="8">
                  <c:v>73.467438373690328</c:v>
                </c:pt>
                <c:pt idx="9">
                  <c:v>72.216741802435266</c:v>
                </c:pt>
                <c:pt idx="10">
                  <c:v>69.201208928394138</c:v>
                </c:pt>
                <c:pt idx="11">
                  <c:v>66.560086897710548</c:v>
                </c:pt>
                <c:pt idx="12">
                  <c:v>65.430214365399948</c:v>
                </c:pt>
                <c:pt idx="13">
                  <c:v>64.409126903187342</c:v>
                </c:pt>
                <c:pt idx="14">
                  <c:v>62.632627090778918</c:v>
                </c:pt>
                <c:pt idx="15">
                  <c:v>61.129452610039095</c:v>
                </c:pt>
                <c:pt idx="16">
                  <c:v>59.829265741639894</c:v>
                </c:pt>
                <c:pt idx="17">
                  <c:v>58.683913361462935</c:v>
                </c:pt>
                <c:pt idx="18">
                  <c:v>57.659721304844453</c:v>
                </c:pt>
                <c:pt idx="19">
                  <c:v>56.732478707912044</c:v>
                </c:pt>
                <c:pt idx="20">
                  <c:v>53.053182740381125</c:v>
                </c:pt>
                <c:pt idx="21">
                  <c:v>50.299315805427852</c:v>
                </c:pt>
                <c:pt idx="22">
                  <c:v>48.042388564364316</c:v>
                </c:pt>
                <c:pt idx="23">
                  <c:v>46.094276063525037</c:v>
                </c:pt>
                <c:pt idx="24">
                  <c:v>42.780478503542</c:v>
                </c:pt>
                <c:pt idx="25">
                  <c:v>39.974425485095196</c:v>
                </c:pt>
                <c:pt idx="26">
                  <c:v>38.708924479572438</c:v>
                </c:pt>
                <c:pt idx="27">
                  <c:v>37.518573985171031</c:v>
                </c:pt>
                <c:pt idx="28">
                  <c:v>36.394568464515906</c:v>
                </c:pt>
                <c:pt idx="29">
                  <c:v>35.329836125783785</c:v>
                </c:pt>
                <c:pt idx="30">
                  <c:v>34.318526035699868</c:v>
                </c:pt>
                <c:pt idx="31">
                  <c:v>31.558914471918467</c:v>
                </c:pt>
                <c:pt idx="32">
                  <c:v>29.911392254808458</c:v>
                </c:pt>
                <c:pt idx="33">
                  <c:v>28.39105867281377</c:v>
                </c:pt>
                <c:pt idx="34">
                  <c:v>26.9802150393697</c:v>
                </c:pt>
                <c:pt idx="35">
                  <c:v>25.664439745135251</c:v>
                </c:pt>
                <c:pt idx="36">
                  <c:v>24.431840151650842</c:v>
                </c:pt>
                <c:pt idx="37">
                  <c:v>23.272510942870611</c:v>
                </c:pt>
                <c:pt idx="38">
                  <c:v>22.178129712071691</c:v>
                </c:pt>
                <c:pt idx="39">
                  <c:v>21.141648775703505</c:v>
                </c:pt>
                <c:pt idx="40">
                  <c:v>20.157056801297912</c:v>
                </c:pt>
                <c:pt idx="41">
                  <c:v>19.682577253555323</c:v>
                </c:pt>
                <c:pt idx="42">
                  <c:v>19.219192246923569</c:v>
                </c:pt>
                <c:pt idx="43">
                  <c:v>18.76636519582679</c:v>
                </c:pt>
                <c:pt idx="44">
                  <c:v>18.323595878762621</c:v>
                </c:pt>
                <c:pt idx="45">
                  <c:v>17.466393134613281</c:v>
                </c:pt>
                <c:pt idx="46">
                  <c:v>16.64419952157283</c:v>
                </c:pt>
                <c:pt idx="47">
                  <c:v>15.854043954765423</c:v>
                </c:pt>
                <c:pt idx="48">
                  <c:v>15.093306187409489</c:v>
                </c:pt>
                <c:pt idx="49">
                  <c:v>11.032842064140203</c:v>
                </c:pt>
                <c:pt idx="50">
                  <c:v>1.176695078369177</c:v>
                </c:pt>
                <c:pt idx="51">
                  <c:v>-5.867240701449898</c:v>
                </c:pt>
                <c:pt idx="52">
                  <c:v>-13.871654252560194</c:v>
                </c:pt>
                <c:pt idx="53">
                  <c:v>-40.987658553832439</c:v>
                </c:pt>
                <c:pt idx="54">
                  <c:v>-54.151872217971928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8FA-403C-BC70-153AAB075908}"/>
            </c:ext>
          </c:extLst>
        </c:ser>
        <c:ser>
          <c:idx val="4"/>
          <c:order val="4"/>
          <c:tx>
            <c:v>BAd2</c:v>
          </c:tx>
          <c:spPr>
            <a:ln w="50800" cap="flat" cmpd="sng" algn="ctr">
              <a:solidFill>
                <a:schemeClr val="accent4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2'!$M$68:$M$122</c:f>
              <c:numCache>
                <c:formatCode>0.00</c:formatCode>
                <c:ptCount val="55"/>
                <c:pt idx="0">
                  <c:v>33.979397913502467</c:v>
                </c:pt>
                <c:pt idx="1">
                  <c:v>33.979380527798298</c:v>
                </c:pt>
                <c:pt idx="2">
                  <c:v>33.979345756598399</c:v>
                </c:pt>
                <c:pt idx="3">
                  <c:v>33.979182770303815</c:v>
                </c:pt>
                <c:pt idx="4">
                  <c:v>33.977444629706412</c:v>
                </c:pt>
                <c:pt idx="5">
                  <c:v>33.973970430696909</c:v>
                </c:pt>
                <c:pt idx="6">
                  <c:v>33.957722008779257</c:v>
                </c:pt>
                <c:pt idx="7">
                  <c:v>33.788080041366662</c:v>
                </c:pt>
                <c:pt idx="8">
                  <c:v>33.467438373690335</c:v>
                </c:pt>
                <c:pt idx="9">
                  <c:v>32.21674180243528</c:v>
                </c:pt>
                <c:pt idx="10">
                  <c:v>29.201208928394141</c:v>
                </c:pt>
                <c:pt idx="11">
                  <c:v>26.560086897710544</c:v>
                </c:pt>
                <c:pt idx="12">
                  <c:v>25.430214365399952</c:v>
                </c:pt>
                <c:pt idx="13">
                  <c:v>24.409126903187357</c:v>
                </c:pt>
                <c:pt idx="14">
                  <c:v>22.632627090778922</c:v>
                </c:pt>
                <c:pt idx="15">
                  <c:v>21.129452610039102</c:v>
                </c:pt>
                <c:pt idx="16">
                  <c:v>19.829265741639894</c:v>
                </c:pt>
                <c:pt idx="17">
                  <c:v>18.683913361462949</c:v>
                </c:pt>
                <c:pt idx="18">
                  <c:v>17.659721304844457</c:v>
                </c:pt>
                <c:pt idx="19">
                  <c:v>16.732478707912048</c:v>
                </c:pt>
                <c:pt idx="20">
                  <c:v>13.053182740381137</c:v>
                </c:pt>
                <c:pt idx="21">
                  <c:v>10.299315805427856</c:v>
                </c:pt>
                <c:pt idx="22">
                  <c:v>8.0423885643643249</c:v>
                </c:pt>
                <c:pt idx="23">
                  <c:v>6.0942760635250384</c:v>
                </c:pt>
                <c:pt idx="24">
                  <c:v>2.780478503542005</c:v>
                </c:pt>
                <c:pt idx="25">
                  <c:v>-2.5574514904801164E-2</c:v>
                </c:pt>
                <c:pt idx="26">
                  <c:v>-1.2910755204275612</c:v>
                </c:pt>
                <c:pt idx="27">
                  <c:v>-2.4814260148289664</c:v>
                </c:pt>
                <c:pt idx="28">
                  <c:v>-3.605431535484092</c:v>
                </c:pt>
                <c:pt idx="29">
                  <c:v>-4.6701638742162102</c:v>
                </c:pt>
                <c:pt idx="30">
                  <c:v>-5.6814739643001264</c:v>
                </c:pt>
                <c:pt idx="31">
                  <c:v>-8.4410855280815316</c:v>
                </c:pt>
                <c:pt idx="32">
                  <c:v>-10.088607745191538</c:v>
                </c:pt>
                <c:pt idx="33">
                  <c:v>-11.608941327186226</c:v>
                </c:pt>
                <c:pt idx="34">
                  <c:v>-13.019784960630293</c:v>
                </c:pt>
                <c:pt idx="35">
                  <c:v>-14.335560254864745</c:v>
                </c:pt>
                <c:pt idx="36">
                  <c:v>-15.568159848349154</c:v>
                </c:pt>
                <c:pt idx="37">
                  <c:v>-16.727489057129386</c:v>
                </c:pt>
                <c:pt idx="38">
                  <c:v>-17.821870287928302</c:v>
                </c:pt>
                <c:pt idx="39">
                  <c:v>-18.858351224296499</c:v>
                </c:pt>
                <c:pt idx="40">
                  <c:v>-19.842943198702084</c:v>
                </c:pt>
                <c:pt idx="41">
                  <c:v>-20.317422746444677</c:v>
                </c:pt>
                <c:pt idx="42">
                  <c:v>-20.780807753076431</c:v>
                </c:pt>
                <c:pt idx="43">
                  <c:v>-21.233634804173207</c:v>
                </c:pt>
                <c:pt idx="44">
                  <c:v>-21.676404121237379</c:v>
                </c:pt>
                <c:pt idx="45">
                  <c:v>-22.533606865386719</c:v>
                </c:pt>
                <c:pt idx="46">
                  <c:v>-23.35580047842717</c:v>
                </c:pt>
                <c:pt idx="47">
                  <c:v>-24.145956045234577</c:v>
                </c:pt>
                <c:pt idx="48">
                  <c:v>-24.906693812590511</c:v>
                </c:pt>
                <c:pt idx="49">
                  <c:v>-28.967157935859795</c:v>
                </c:pt>
                <c:pt idx="50">
                  <c:v>-38.823304921630822</c:v>
                </c:pt>
                <c:pt idx="51">
                  <c:v>-45.867240701449894</c:v>
                </c:pt>
                <c:pt idx="52">
                  <c:v>-53.871654252560191</c:v>
                </c:pt>
                <c:pt idx="53">
                  <c:v>-80.987658553832432</c:v>
                </c:pt>
                <c:pt idx="54">
                  <c:v>-94.151872217971942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8FA-403C-BC70-153AAB075908}"/>
            </c:ext>
          </c:extLst>
        </c:ser>
        <c:ser>
          <c:idx val="5"/>
          <c:order val="5"/>
          <c:tx>
            <c:v>Av2</c:v>
          </c:tx>
          <c:spPr>
            <a:ln w="60325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2'!$N$68:$N$122</c:f>
              <c:numCache>
                <c:formatCode>0.00</c:formatCode>
                <c:ptCount val="55"/>
                <c:pt idx="0">
                  <c:v>39.827996566460897</c:v>
                </c:pt>
                <c:pt idx="1">
                  <c:v>39.827996580054887</c:v>
                </c:pt>
                <c:pt idx="2">
                  <c:v>39.827996607242859</c:v>
                </c:pt>
                <c:pt idx="3">
                  <c:v>39.827996734686486</c:v>
                </c:pt>
                <c:pt idx="4">
                  <c:v>39.82799809408521</c:v>
                </c:pt>
                <c:pt idx="5">
                  <c:v>39.828000812882642</c:v>
                </c:pt>
                <c:pt idx="6">
                  <c:v>39.828013557245384</c:v>
                </c:pt>
                <c:pt idx="7">
                  <c:v>39.828149497092035</c:v>
                </c:pt>
                <c:pt idx="8">
                  <c:v>39.828421376661083</c:v>
                </c:pt>
                <c:pt idx="9">
                  <c:v>39.829695809901907</c:v>
                </c:pt>
                <c:pt idx="10">
                  <c:v>39.834793503961599</c:v>
                </c:pt>
                <c:pt idx="11">
                  <c:v>39.843289506483551</c:v>
                </c:pt>
                <c:pt idx="12">
                  <c:v>39.84881179096233</c:v>
                </c:pt>
                <c:pt idx="13">
                  <c:v>39.855183528524634</c:v>
                </c:pt>
                <c:pt idx="14">
                  <c:v>39.870475049442234</c:v>
                </c:pt>
                <c:pt idx="15">
                  <c:v>39.889163198498146</c:v>
                </c:pt>
                <c:pt idx="16">
                  <c:v>39.911246599351855</c:v>
                </c:pt>
                <c:pt idx="17">
                  <c:v>39.936723174920047</c:v>
                </c:pt>
                <c:pt idx="18">
                  <c:v>39.965589909450763</c:v>
                </c:pt>
                <c:pt idx="19">
                  <c:v>39.997842563993167</c:v>
                </c:pt>
                <c:pt idx="20">
                  <c:v>40.209613386138813</c:v>
                </c:pt>
                <c:pt idx="21">
                  <c:v>40.503922271595634</c:v>
                </c:pt>
                <c:pt idx="22">
                  <c:v>40.875502530233533</c:v>
                </c:pt>
                <c:pt idx="23">
                  <c:v>41.311888772007762</c:v>
                </c:pt>
                <c:pt idx="24">
                  <c:v>42.250476730805261</c:v>
                </c:pt>
                <c:pt idx="25">
                  <c:v>42.775140237224804</c:v>
                </c:pt>
                <c:pt idx="26">
                  <c:v>42.601827450562936</c:v>
                </c:pt>
                <c:pt idx="27">
                  <c:v>42.043656955690132</c:v>
                </c:pt>
                <c:pt idx="28">
                  <c:v>41.145430740806823</c:v>
                </c:pt>
                <c:pt idx="29">
                  <c:v>40.019345855140884</c:v>
                </c:pt>
                <c:pt idx="30">
                  <c:v>38.781632634124733</c:v>
                </c:pt>
                <c:pt idx="31">
                  <c:v>35.078725225666986</c:v>
                </c:pt>
                <c:pt idx="32">
                  <c:v>32.861921589996832</c:v>
                </c:pt>
                <c:pt idx="33">
                  <c:v>30.874245241487387</c:v>
                </c:pt>
                <c:pt idx="34">
                  <c:v>29.087005841772715</c:v>
                </c:pt>
                <c:pt idx="35">
                  <c:v>27.467983164808949</c:v>
                </c:pt>
                <c:pt idx="36">
                  <c:v>25.989305537047123</c:v>
                </c:pt>
                <c:pt idx="37">
                  <c:v>24.628393086995747</c:v>
                </c:pt>
                <c:pt idx="38">
                  <c:v>23.367235731154324</c:v>
                </c:pt>
                <c:pt idx="39">
                  <c:v>22.191444657250351</c:v>
                </c:pt>
                <c:pt idx="40">
                  <c:v>21.089431031116067</c:v>
                </c:pt>
                <c:pt idx="41">
                  <c:v>20.563073645788329</c:v>
                </c:pt>
                <c:pt idx="42">
                  <c:v>20.051764553867866</c:v>
                </c:pt>
                <c:pt idx="43">
                  <c:v>19.554582782682381</c:v>
                </c:pt>
                <c:pt idx="44">
                  <c:v>19.070688522243135</c:v>
                </c:pt>
                <c:pt idx="45">
                  <c:v>18.139755936648321</c:v>
                </c:pt>
                <c:pt idx="46">
                  <c:v>17.253555610151963</c:v>
                </c:pt>
                <c:pt idx="47">
                  <c:v>16.407504423166767</c:v>
                </c:pt>
                <c:pt idx="48">
                  <c:v>15.597688210476097</c:v>
                </c:pt>
                <c:pt idx="49">
                  <c:v>11.338704806312805</c:v>
                </c:pt>
                <c:pt idx="50">
                  <c:v>1.2634098801101885</c:v>
                </c:pt>
                <c:pt idx="51">
                  <c:v>-5.8337622866953298</c:v>
                </c:pt>
                <c:pt idx="52">
                  <c:v>-13.860845611008019</c:v>
                </c:pt>
                <c:pt idx="53">
                  <c:v>-40.987469518006662</c:v>
                </c:pt>
                <c:pt idx="54">
                  <c:v>-54.151846874566743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8FA-403C-BC70-153AAB075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360128"/>
        <c:axId val="119374208"/>
      </c:scatterChart>
      <c:valAx>
        <c:axId val="119360128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374208"/>
        <c:crosses val="autoZero"/>
        <c:crossBetween val="midCat"/>
      </c:valAx>
      <c:valAx>
        <c:axId val="119374208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36012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/>
      </a:pPr>
      <a:endParaRPr lang="es-C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Fase</a:t>
            </a:r>
          </a:p>
        </c:rich>
      </c:tx>
      <c:layout>
        <c:manualLayout>
          <c:xMode val="edge"/>
          <c:yMode val="edge"/>
          <c:x val="4.2246374160270217E-2"/>
          <c:y val="6.490141075395934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F1</c:v>
          </c:tx>
          <c:spPr>
            <a:ln w="53975" cap="flat" cmpd="sng" algn="ctr">
              <a:solidFill>
                <a:schemeClr val="accent1">
                  <a:alpha val="51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2'!$D$6:$D$60</c:f>
              <c:numCache>
                <c:formatCode>0.00</c:formatCode>
                <c:ptCount val="55"/>
                <c:pt idx="0">
                  <c:v>-0.4063633568045894</c:v>
                </c:pt>
                <c:pt idx="1">
                  <c:v>-1.2189280620744776</c:v>
                </c:pt>
                <c:pt idx="2">
                  <c:v>-2.0310071307774935</c:v>
                </c:pt>
                <c:pt idx="3">
                  <c:v>-4.056968902271942</c:v>
                </c:pt>
                <c:pt idx="4">
                  <c:v>-12.013558809362824</c:v>
                </c:pt>
                <c:pt idx="5">
                  <c:v>-19.532608950577742</c:v>
                </c:pt>
                <c:pt idx="6">
                  <c:v>-35.387166200295773</c:v>
                </c:pt>
                <c:pt idx="7">
                  <c:v>-65.12892406376622</c:v>
                </c:pt>
                <c:pt idx="8">
                  <c:v>-74.820695199254459</c:v>
                </c:pt>
                <c:pt idx="9">
                  <c:v>-83.178146920555875</c:v>
                </c:pt>
                <c:pt idx="10">
                  <c:v>-88.409620588986442</c:v>
                </c:pt>
                <c:pt idx="11">
                  <c:v>-90.980231290926199</c:v>
                </c:pt>
                <c:pt idx="12">
                  <c:v>-91.976809037405829</c:v>
                </c:pt>
                <c:pt idx="13">
                  <c:v>-92.876453853467908</c:v>
                </c:pt>
                <c:pt idx="14">
                  <c:v>-94.49970432096913</c:v>
                </c:pt>
                <c:pt idx="15">
                  <c:v>-95.983643597899786</c:v>
                </c:pt>
                <c:pt idx="16">
                  <c:v>-97.385156993836929</c:v>
                </c:pt>
                <c:pt idx="17">
                  <c:v>-98.732306953453659</c:v>
                </c:pt>
                <c:pt idx="18">
                  <c:v>-100.04035092957302</c:v>
                </c:pt>
                <c:pt idx="19">
                  <c:v>-101.31815726366507</c:v>
                </c:pt>
                <c:pt idx="20">
                  <c:v>-107.38664928120372</c:v>
                </c:pt>
                <c:pt idx="21">
                  <c:v>-113.03285093786764</c:v>
                </c:pt>
                <c:pt idx="22">
                  <c:v>-118.28634924929693</c:v>
                </c:pt>
                <c:pt idx="23">
                  <c:v>-123.14769531242972</c:v>
                </c:pt>
                <c:pt idx="24">
                  <c:v>-131.72772585017853</c:v>
                </c:pt>
                <c:pt idx="25">
                  <c:v>-138.92356027521635</c:v>
                </c:pt>
                <c:pt idx="26">
                  <c:v>-142.07156831040393</c:v>
                </c:pt>
                <c:pt idx="27">
                  <c:v>-144.95847416418604</c:v>
                </c:pt>
                <c:pt idx="28">
                  <c:v>-147.61185859184607</c:v>
                </c:pt>
                <c:pt idx="29">
                  <c:v>-150.05716054808013</c:v>
                </c:pt>
                <c:pt idx="30">
                  <c:v>-152.31739821041148</c:v>
                </c:pt>
                <c:pt idx="31">
                  <c:v>-158.1817710035767</c:v>
                </c:pt>
                <c:pt idx="32">
                  <c:v>-161.48402276264278</c:v>
                </c:pt>
                <c:pt idx="33">
                  <c:v>-164.41297311653844</c:v>
                </c:pt>
                <c:pt idx="34">
                  <c:v>-167.04018991091036</c:v>
                </c:pt>
                <c:pt idx="35">
                  <c:v>-169.42094372192156</c:v>
                </c:pt>
                <c:pt idx="36">
                  <c:v>-171.59823095818587</c:v>
                </c:pt>
                <c:pt idx="37">
                  <c:v>-173.60578929112629</c:v>
                </c:pt>
                <c:pt idx="38">
                  <c:v>-175.47033414375554</c:v>
                </c:pt>
                <c:pt idx="39">
                  <c:v>-177.21321500674432</c:v>
                </c:pt>
                <c:pt idx="40">
                  <c:v>-178.85164632421137</c:v>
                </c:pt>
                <c:pt idx="41">
                  <c:v>-179.63617368435419</c:v>
                </c:pt>
                <c:pt idx="42">
                  <c:v>-180.39962787126194</c:v>
                </c:pt>
                <c:pt idx="43">
                  <c:v>-181.14337018030571</c:v>
                </c:pt>
                <c:pt idx="44">
                  <c:v>-181.86863820552168</c:v>
                </c:pt>
                <c:pt idx="45">
                  <c:v>-183.26816150109732</c:v>
                </c:pt>
                <c:pt idx="46">
                  <c:v>-184.606091241044</c:v>
                </c:pt>
                <c:pt idx="47">
                  <c:v>-185.88904220730561</c:v>
                </c:pt>
                <c:pt idx="48">
                  <c:v>-187.12259362608233</c:v>
                </c:pt>
                <c:pt idx="49">
                  <c:v>-193.70925881813858</c:v>
                </c:pt>
                <c:pt idx="50">
                  <c:v>-209.81087896121608</c:v>
                </c:pt>
                <c:pt idx="51">
                  <c:v>-220.90280772468915</c:v>
                </c:pt>
                <c:pt idx="52">
                  <c:v>-232.13747172853817</c:v>
                </c:pt>
                <c:pt idx="53">
                  <c:v>-255.90843549078502</c:v>
                </c:pt>
                <c:pt idx="54">
                  <c:v>-261.45583033862653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9C-4E14-ABB4-1F6AE848412C}"/>
            </c:ext>
          </c:extLst>
        </c:ser>
        <c:ser>
          <c:idx val="1"/>
          <c:order val="1"/>
          <c:tx>
            <c:v>F2</c:v>
          </c:tx>
          <c:spPr>
            <a:ln w="44450" cap="flat" cmpd="sng" algn="ctr">
              <a:solidFill>
                <a:schemeClr val="accent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2'!$D$68:$D$122</c:f>
              <c:numCache>
                <c:formatCode>0.00</c:formatCode>
                <c:ptCount val="55"/>
                <c:pt idx="0">
                  <c:v>-4.1741994178398342E-2</c:v>
                </c:pt>
                <c:pt idx="1">
                  <c:v>-0.12522582047507602</c:v>
                </c:pt>
                <c:pt idx="2">
                  <c:v>-0.20870916059528602</c:v>
                </c:pt>
                <c:pt idx="3">
                  <c:v>-0.41741325698656373</c:v>
                </c:pt>
                <c:pt idx="4">
                  <c:v>-1.2520777589558034</c:v>
                </c:pt>
                <c:pt idx="5">
                  <c:v>-2.0862566133643869</c:v>
                </c:pt>
                <c:pt idx="6">
                  <c:v>-4.1674677529273847</c:v>
                </c:pt>
                <c:pt idx="7">
                  <c:v>-12.345051696819189</c:v>
                </c:pt>
                <c:pt idx="8">
                  <c:v>-20.085084882009113</c:v>
                </c:pt>
                <c:pt idx="9">
                  <c:v>-36.492003578838919</c:v>
                </c:pt>
                <c:pt idx="10">
                  <c:v>-57.189922141618055</c:v>
                </c:pt>
                <c:pt idx="11">
                  <c:v>-68.439780379170728</c:v>
                </c:pt>
                <c:pt idx="12">
                  <c:v>-72.288935776536661</c:v>
                </c:pt>
                <c:pt idx="13">
                  <c:v>-75.430101516254567</c:v>
                </c:pt>
                <c:pt idx="14">
                  <c:v>-80.326672697270624</c:v>
                </c:pt>
                <c:pt idx="15">
                  <c:v>-84.071192059294546</c:v>
                </c:pt>
                <c:pt idx="16">
                  <c:v>-87.120795433042559</c:v>
                </c:pt>
                <c:pt idx="17">
                  <c:v>-89.72006946101429</c:v>
                </c:pt>
                <c:pt idx="18">
                  <c:v>-92.010451320696149</c:v>
                </c:pt>
                <c:pt idx="19">
                  <c:v>-94.07892096018044</c:v>
                </c:pt>
                <c:pt idx="20">
                  <c:v>-102.54084596752841</c:v>
                </c:pt>
                <c:pt idx="21">
                  <c:v>-109.39329529258227</c:v>
                </c:pt>
                <c:pt idx="22">
                  <c:v>-115.37277151973611</c:v>
                </c:pt>
                <c:pt idx="23">
                  <c:v>-120.71883729767717</c:v>
                </c:pt>
                <c:pt idx="24">
                  <c:v>-129.90542787999632</c:v>
                </c:pt>
                <c:pt idx="25">
                  <c:v>-137.46547935540943</c:v>
                </c:pt>
                <c:pt idx="26">
                  <c:v>-140.74597214616597</c:v>
                </c:pt>
                <c:pt idx="27">
                  <c:v>-143.74329689182298</c:v>
                </c:pt>
                <c:pt idx="28">
                  <c:v>-146.49012240004197</c:v>
                </c:pt>
                <c:pt idx="29">
                  <c:v>-149.01552324735732</c:v>
                </c:pt>
                <c:pt idx="30">
                  <c:v>-151.34518447859494</c:v>
                </c:pt>
                <c:pt idx="31">
                  <c:v>-157.37156033406779</c:v>
                </c:pt>
                <c:pt idx="32">
                  <c:v>-160.75482050503422</c:v>
                </c:pt>
                <c:pt idx="33">
                  <c:v>-163.7500534607442</c:v>
                </c:pt>
                <c:pt idx="34">
                  <c:v>-166.43250762462173</c:v>
                </c:pt>
                <c:pt idx="35">
                  <c:v>-168.86000196313108</c:v>
                </c:pt>
                <c:pt idx="36">
                  <c:v>-171.07735332630614</c:v>
                </c:pt>
                <c:pt idx="37">
                  <c:v>-173.11963446916567</c:v>
                </c:pt>
                <c:pt idx="38">
                  <c:v>-175.01456218312191</c:v>
                </c:pt>
                <c:pt idx="39">
                  <c:v>-176.7842517456462</c:v>
                </c:pt>
                <c:pt idx="40">
                  <c:v>-178.44651323484868</c:v>
                </c:pt>
                <c:pt idx="41">
                  <c:v>-179.24198965790086</c:v>
                </c:pt>
                <c:pt idx="42">
                  <c:v>-180.01581667766075</c:v>
                </c:pt>
                <c:pt idx="43">
                  <c:v>-180.76939991129694</c:v>
                </c:pt>
                <c:pt idx="44">
                  <c:v>-181.50401684289551</c:v>
                </c:pt>
                <c:pt idx="45">
                  <c:v>-182.92090246325532</c:v>
                </c:pt>
                <c:pt idx="46">
                  <c:v>-184.27461621078089</c:v>
                </c:pt>
                <c:pt idx="47">
                  <c:v>-185.57197872252161</c:v>
                </c:pt>
                <c:pt idx="48">
                  <c:v>-186.81874077301319</c:v>
                </c:pt>
                <c:pt idx="49">
                  <c:v>-193.4661754114517</c:v>
                </c:pt>
                <c:pt idx="50">
                  <c:v>-209.66502814971622</c:v>
                </c:pt>
                <c:pt idx="51">
                  <c:v>-220.79862842258001</c:v>
                </c:pt>
                <c:pt idx="52">
                  <c:v>-232.06454616089437</c:v>
                </c:pt>
                <c:pt idx="53">
                  <c:v>-255.88412695224753</c:v>
                </c:pt>
                <c:pt idx="54">
                  <c:v>-261.44124521473645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79C-4E14-ABB4-1F6AE8484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396224"/>
        <c:axId val="119397760"/>
      </c:scatterChart>
      <c:valAx>
        <c:axId val="119396224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397760"/>
        <c:crosses val="autoZero"/>
        <c:crossBetween val="midCat"/>
      </c:valAx>
      <c:valAx>
        <c:axId val="119397760"/>
        <c:scaling>
          <c:orientation val="minMax"/>
          <c:max val="0"/>
          <c:min val="-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39622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/>
      </a:pPr>
      <a:endParaRPr lang="es-C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Magnitud</a:t>
            </a:r>
          </a:p>
        </c:rich>
      </c:tx>
      <c:layout>
        <c:manualLayout>
          <c:xMode val="edge"/>
          <c:yMode val="edge"/>
          <c:x val="0.11063471227041759"/>
          <c:y val="5.455710436929377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Ad</c:v>
          </c:tx>
          <c:spPr>
            <a:ln w="57150" cap="flat" cmpd="sng" algn="ctr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2'!$B$6:$B$60</c:f>
              <c:numCache>
                <c:formatCode>0.00</c:formatCode>
                <c:ptCount val="55"/>
                <c:pt idx="0">
                  <c:v>73.979182943161874</c:v>
                </c:pt>
                <c:pt idx="1">
                  <c:v>73.977446185428732</c:v>
                </c:pt>
                <c:pt idx="2">
                  <c:v>73.973974752146404</c:v>
                </c:pt>
                <c:pt idx="3">
                  <c:v>73.957739294551189</c:v>
                </c:pt>
                <c:pt idx="4">
                  <c:v>73.788235610812961</c:v>
                </c:pt>
                <c:pt idx="5">
                  <c:v>73.467870497146038</c:v>
                </c:pt>
                <c:pt idx="6">
                  <c:v>72.218470035787504</c:v>
                </c:pt>
                <c:pt idx="7">
                  <c:v>66.575616050894951</c:v>
                </c:pt>
                <c:pt idx="8">
                  <c:v>62.67562591321407</c:v>
                </c:pt>
                <c:pt idx="9">
                  <c:v>56.901952632012716</c:v>
                </c:pt>
                <c:pt idx="10">
                  <c:v>50.940460901385876</c:v>
                </c:pt>
                <c:pt idx="11">
                  <c:v>47.42194837387337</c:v>
                </c:pt>
                <c:pt idx="12">
                  <c:v>46.079917381575193</c:v>
                </c:pt>
                <c:pt idx="13">
                  <c:v>44.915226836738213</c:v>
                </c:pt>
                <c:pt idx="14">
                  <c:v>42.963391678794785</c:v>
                </c:pt>
                <c:pt idx="15">
                  <c:v>41.36185149137205</c:v>
                </c:pt>
                <c:pt idx="16">
                  <c:v>40.00123443345867</c:v>
                </c:pt>
                <c:pt idx="17">
                  <c:v>38.816196018800483</c:v>
                </c:pt>
                <c:pt idx="18">
                  <c:v>37.7645798401295</c:v>
                </c:pt>
                <c:pt idx="19">
                  <c:v>36.817611923414731</c:v>
                </c:pt>
                <c:pt idx="20">
                  <c:v>33.091230108815559</c:v>
                </c:pt>
                <c:pt idx="21">
                  <c:v>30.320759281180479</c:v>
                </c:pt>
                <c:pt idx="22">
                  <c:v>28.056124827220057</c:v>
                </c:pt>
                <c:pt idx="23">
                  <c:v>26.103819835738655</c:v>
                </c:pt>
                <c:pt idx="24">
                  <c:v>22.785849507993987</c:v>
                </c:pt>
                <c:pt idx="25">
                  <c:v>19.977863708529249</c:v>
                </c:pt>
                <c:pt idx="26">
                  <c:v>18.711766185663457</c:v>
                </c:pt>
                <c:pt idx="27">
                  <c:v>17.520961934929112</c:v>
                </c:pt>
                <c:pt idx="28">
                  <c:v>16.396603251678979</c:v>
                </c:pt>
                <c:pt idx="29">
                  <c:v>15.331590668390032</c:v>
                </c:pt>
                <c:pt idx="30">
                  <c:v>14.320054477851661</c:v>
                </c:pt>
                <c:pt idx="31">
                  <c:v>11.559975948300361</c:v>
                </c:pt>
                <c:pt idx="32">
                  <c:v>9.9122520710439908</c:v>
                </c:pt>
                <c:pt idx="33">
                  <c:v>8.3917692771981081</c:v>
                </c:pt>
                <c:pt idx="34">
                  <c:v>6.9808121524024092</c:v>
                </c:pt>
                <c:pt idx="35">
                  <c:v>5.6649485331160587</c:v>
                </c:pt>
                <c:pt idx="36">
                  <c:v>4.4322788551028038</c:v>
                </c:pt>
                <c:pt idx="37">
                  <c:v>3.2728931048601031</c:v>
                </c:pt>
                <c:pt idx="38">
                  <c:v>2.1784655984584402</c:v>
                </c:pt>
                <c:pt idx="39">
                  <c:v>1.1419463096216909</c:v>
                </c:pt>
                <c:pt idx="40">
                  <c:v>0.15732219520830026</c:v>
                </c:pt>
                <c:pt idx="41">
                  <c:v>-0.31717150387377313</c:v>
                </c:pt>
                <c:pt idx="42">
                  <c:v>-0.78056955944296624</c:v>
                </c:pt>
                <c:pt idx="43">
                  <c:v>-1.2334086686742731</c:v>
                </c:pt>
                <c:pt idx="44">
                  <c:v>-1.6761891508967939</c:v>
                </c:pt>
                <c:pt idx="45">
                  <c:v>-2.5334118804931021</c:v>
                </c:pt>
                <c:pt idx="46">
                  <c:v>-3.3556228162101434</c:v>
                </c:pt>
                <c:pt idx="47">
                  <c:v>-4.1457934957720468</c:v>
                </c:pt>
                <c:pt idx="48">
                  <c:v>-4.9065445264800323</c:v>
                </c:pt>
                <c:pt idx="49">
                  <c:v>-8.9670623921459853</c:v>
                </c:pt>
                <c:pt idx="50">
                  <c:v>-18.823270525646812</c:v>
                </c:pt>
                <c:pt idx="51">
                  <c:v>-25.867223152443739</c:v>
                </c:pt>
                <c:pt idx="52">
                  <c:v>-33.871645653538124</c:v>
                </c:pt>
                <c:pt idx="53">
                  <c:v>-60.987657598384693</c:v>
                </c:pt>
                <c:pt idx="54">
                  <c:v>-74.151871874010709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FA-403C-BC70-153AAB075908}"/>
            </c:ext>
          </c:extLst>
        </c:ser>
        <c:ser>
          <c:idx val="1"/>
          <c:order val="1"/>
          <c:tx>
            <c:v>BAd</c:v>
          </c:tx>
          <c:spPr>
            <a:ln w="38100" cap="flat" cmpd="sng" algn="ctr">
              <a:solidFill>
                <a:schemeClr val="accent2">
                  <a:lumMod val="50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2'!$M$6:$M$60</c:f>
              <c:numCache>
                <c:formatCode>0.00</c:formatCode>
                <c:ptCount val="55"/>
                <c:pt idx="0">
                  <c:v>53.979182943161874</c:v>
                </c:pt>
                <c:pt idx="1">
                  <c:v>53.97744618542874</c:v>
                </c:pt>
                <c:pt idx="2">
                  <c:v>53.973974752146404</c:v>
                </c:pt>
                <c:pt idx="3">
                  <c:v>53.957739294551203</c:v>
                </c:pt>
                <c:pt idx="4">
                  <c:v>53.788235610812968</c:v>
                </c:pt>
                <c:pt idx="5">
                  <c:v>53.467870497146052</c:v>
                </c:pt>
                <c:pt idx="6">
                  <c:v>52.218470035787504</c:v>
                </c:pt>
                <c:pt idx="7">
                  <c:v>46.575616050894965</c:v>
                </c:pt>
                <c:pt idx="8">
                  <c:v>42.675625913214077</c:v>
                </c:pt>
                <c:pt idx="9">
                  <c:v>36.901952632012723</c:v>
                </c:pt>
                <c:pt idx="10">
                  <c:v>30.940460901385883</c:v>
                </c:pt>
                <c:pt idx="11">
                  <c:v>27.421948373873374</c:v>
                </c:pt>
                <c:pt idx="12">
                  <c:v>26.079917381575193</c:v>
                </c:pt>
                <c:pt idx="13">
                  <c:v>24.915226836738217</c:v>
                </c:pt>
                <c:pt idx="14">
                  <c:v>22.9633916787948</c:v>
                </c:pt>
                <c:pt idx="15">
                  <c:v>21.361851491372054</c:v>
                </c:pt>
                <c:pt idx="16">
                  <c:v>20.001234433458674</c:v>
                </c:pt>
                <c:pt idx="17">
                  <c:v>18.816196018800483</c:v>
                </c:pt>
                <c:pt idx="18">
                  <c:v>17.764579840129503</c:v>
                </c:pt>
                <c:pt idx="19">
                  <c:v>16.817611923414738</c:v>
                </c:pt>
                <c:pt idx="20">
                  <c:v>13.091230108815557</c:v>
                </c:pt>
                <c:pt idx="21">
                  <c:v>10.320759281180486</c:v>
                </c:pt>
                <c:pt idx="22">
                  <c:v>8.0561248272200565</c:v>
                </c:pt>
                <c:pt idx="23">
                  <c:v>6.1038198357386575</c:v>
                </c:pt>
                <c:pt idx="24">
                  <c:v>2.785849507993988</c:v>
                </c:pt>
                <c:pt idx="25">
                  <c:v>-2.2136291470751496E-2</c:v>
                </c:pt>
                <c:pt idx="26">
                  <c:v>-1.2882338143365422</c:v>
                </c:pt>
                <c:pt idx="27">
                  <c:v>-2.4790380650708883</c:v>
                </c:pt>
                <c:pt idx="28">
                  <c:v>-3.6033967483210203</c:v>
                </c:pt>
                <c:pt idx="29">
                  <c:v>-4.6684093316099666</c:v>
                </c:pt>
                <c:pt idx="30">
                  <c:v>-5.6799455221483388</c:v>
                </c:pt>
                <c:pt idx="31">
                  <c:v>-8.4400240516996377</c:v>
                </c:pt>
                <c:pt idx="32">
                  <c:v>-10.087747928956007</c:v>
                </c:pt>
                <c:pt idx="33">
                  <c:v>-11.608230722801892</c:v>
                </c:pt>
                <c:pt idx="34">
                  <c:v>-13.019187847597591</c:v>
                </c:pt>
                <c:pt idx="35">
                  <c:v>-14.335051466883939</c:v>
                </c:pt>
                <c:pt idx="36">
                  <c:v>-15.567721144897195</c:v>
                </c:pt>
                <c:pt idx="37">
                  <c:v>-16.727106895139897</c:v>
                </c:pt>
                <c:pt idx="38">
                  <c:v>-17.821534401541559</c:v>
                </c:pt>
                <c:pt idx="39">
                  <c:v>-18.858053690378309</c:v>
                </c:pt>
                <c:pt idx="40">
                  <c:v>-19.842677804791698</c:v>
                </c:pt>
                <c:pt idx="41">
                  <c:v>-20.317171503873773</c:v>
                </c:pt>
                <c:pt idx="42">
                  <c:v>-20.780569559442966</c:v>
                </c:pt>
                <c:pt idx="43">
                  <c:v>-21.233408668674272</c:v>
                </c:pt>
                <c:pt idx="44">
                  <c:v>-21.676189150896796</c:v>
                </c:pt>
                <c:pt idx="45">
                  <c:v>-22.533411880493102</c:v>
                </c:pt>
                <c:pt idx="46">
                  <c:v>-23.355622816210143</c:v>
                </c:pt>
                <c:pt idx="47">
                  <c:v>-24.145793495772047</c:v>
                </c:pt>
                <c:pt idx="48">
                  <c:v>-24.906544526480033</c:v>
                </c:pt>
                <c:pt idx="49">
                  <c:v>-28.967062392145987</c:v>
                </c:pt>
                <c:pt idx="50">
                  <c:v>-38.823270525646812</c:v>
                </c:pt>
                <c:pt idx="51">
                  <c:v>-45.867223152443735</c:v>
                </c:pt>
                <c:pt idx="52">
                  <c:v>-53.871645653538131</c:v>
                </c:pt>
                <c:pt idx="53">
                  <c:v>-80.9876575983847</c:v>
                </c:pt>
                <c:pt idx="54">
                  <c:v>-94.151871874010723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FA-403C-BC70-153AAB075908}"/>
            </c:ext>
          </c:extLst>
        </c:ser>
        <c:ser>
          <c:idx val="2"/>
          <c:order val="2"/>
          <c:tx>
            <c:v>Av</c:v>
          </c:tx>
          <c:spPr>
            <a:ln w="44450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'LAG 2'!$A$6:$A$60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2'!$N$6:$N$60</c:f>
              <c:numCache>
                <c:formatCode>0.00</c:formatCode>
                <c:ptCount val="55"/>
                <c:pt idx="0">
                  <c:v>19.982645571132551</c:v>
                </c:pt>
                <c:pt idx="1">
                  <c:v>19.982645585189246</c:v>
                </c:pt>
                <c:pt idx="2">
                  <c:v>19.982645613302637</c:v>
                </c:pt>
                <c:pt idx="3">
                  <c:v>19.98264574508417</c:v>
                </c:pt>
                <c:pt idx="4">
                  <c:v>19.982647150753827</c:v>
                </c:pt>
                <c:pt idx="5">
                  <c:v>19.982649962093181</c:v>
                </c:pt>
                <c:pt idx="6">
                  <c:v>19.982663140246903</c:v>
                </c:pt>
                <c:pt idx="7">
                  <c:v>19.98280370727333</c:v>
                </c:pt>
                <c:pt idx="8">
                  <c:v>19.983084841618542</c:v>
                </c:pt>
                <c:pt idx="9">
                  <c:v>19.98440266402703</c:v>
                </c:pt>
                <c:pt idx="10">
                  <c:v>19.989674036796423</c:v>
                </c:pt>
                <c:pt idx="11">
                  <c:v>19.998459937656087</c:v>
                </c:pt>
                <c:pt idx="12">
                  <c:v>20.004170946764948</c:v>
                </c:pt>
                <c:pt idx="13">
                  <c:v>20.010760728033674</c:v>
                </c:pt>
                <c:pt idx="14">
                  <c:v>20.026576797010897</c:v>
                </c:pt>
                <c:pt idx="15">
                  <c:v>20.04590844196338</c:v>
                </c:pt>
                <c:pt idx="16">
                  <c:v>20.068755711566023</c:v>
                </c:pt>
                <c:pt idx="17">
                  <c:v>20.095118208442919</c:v>
                </c:pt>
                <c:pt idx="18">
                  <c:v>20.124994848055806</c:v>
                </c:pt>
                <c:pt idx="19">
                  <c:v>20.158383569691889</c:v>
                </c:pt>
                <c:pt idx="20">
                  <c:v>20.377819704838632</c:v>
                </c:pt>
                <c:pt idx="21">
                  <c:v>20.683397393540581</c:v>
                </c:pt>
                <c:pt idx="22">
                  <c:v>21.070289672663428</c:v>
                </c:pt>
                <c:pt idx="23">
                  <c:v>21.526310558108328</c:v>
                </c:pt>
                <c:pt idx="24">
                  <c:v>22.513539453947473</c:v>
                </c:pt>
                <c:pt idx="25">
                  <c:v>23.066287638733538</c:v>
                </c:pt>
                <c:pt idx="26">
                  <c:v>22.877371701702387</c:v>
                </c:pt>
                <c:pt idx="27">
                  <c:v>22.281362979957763</c:v>
                </c:pt>
                <c:pt idx="28">
                  <c:v>21.33452426421885</c:v>
                </c:pt>
                <c:pt idx="29">
                  <c:v>20.161881841073633</c:v>
                </c:pt>
                <c:pt idx="30">
                  <c:v>18.886273428310677</c:v>
                </c:pt>
                <c:pt idx="31">
                  <c:v>15.120001674160232</c:v>
                </c:pt>
                <c:pt idx="32">
                  <c:v>12.885265118389404</c:v>
                </c:pt>
                <c:pt idx="33">
                  <c:v>10.888036401244118</c:v>
                </c:pt>
                <c:pt idx="34">
                  <c:v>9.095441266471898</c:v>
                </c:pt>
                <c:pt idx="35">
                  <c:v>7.4732703622157981</c:v>
                </c:pt>
                <c:pt idx="36">
                  <c:v>5.9926666778235314</c:v>
                </c:pt>
                <c:pt idx="37">
                  <c:v>4.6305367358716083</c:v>
                </c:pt>
                <c:pt idx="38">
                  <c:v>3.3685893384795733</c:v>
                </c:pt>
                <c:pt idx="39">
                  <c:v>2.192274945009236</c:v>
                </c:pt>
                <c:pt idx="40">
                  <c:v>1.0899092534225978</c:v>
                </c:pt>
                <c:pt idx="41">
                  <c:v>0.56342077359343756</c:v>
                </c:pt>
                <c:pt idx="42">
                  <c:v>5.2003353630177995E-2</c:v>
                </c:pt>
                <c:pt idx="43">
                  <c:v>-0.44526803953359539</c:v>
                </c:pt>
                <c:pt idx="44">
                  <c:v>-0.92923648737947717</c:v>
                </c:pt>
                <c:pt idx="45">
                  <c:v>-1.8602812536407693</c:v>
                </c:pt>
                <c:pt idx="46">
                  <c:v>-2.7465580071889666</c:v>
                </c:pt>
                <c:pt idx="47">
                  <c:v>-3.5926605756005392</c:v>
                </c:pt>
                <c:pt idx="48">
                  <c:v>-4.4025104668542614</c:v>
                </c:pt>
                <c:pt idx="49">
                  <c:v>-8.6615270623600935</c:v>
                </c:pt>
                <c:pt idx="50">
                  <c:v>-18.736683498322314</c:v>
                </c:pt>
                <c:pt idx="51">
                  <c:v>-25.833797647936482</c:v>
                </c:pt>
                <c:pt idx="52">
                  <c:v>-33.860854710467542</c:v>
                </c:pt>
                <c:pt idx="53">
                  <c:v>-60.98746888154048</c:v>
                </c:pt>
                <c:pt idx="54">
                  <c:v>-74.151846573474728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8FA-403C-BC70-153AAB075908}"/>
            </c:ext>
          </c:extLst>
        </c:ser>
        <c:ser>
          <c:idx val="3"/>
          <c:order val="3"/>
          <c:tx>
            <c:v>Ad2</c:v>
          </c:tx>
          <c:spPr>
            <a:ln w="47625" cap="flat" cmpd="sng" algn="ctr">
              <a:solidFill>
                <a:schemeClr val="accent1"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2'!$B$68:$B$122</c:f>
              <c:numCache>
                <c:formatCode>0.00</c:formatCode>
                <c:ptCount val="55"/>
                <c:pt idx="0">
                  <c:v>73.979397913502467</c:v>
                </c:pt>
                <c:pt idx="1">
                  <c:v>73.979380527798298</c:v>
                </c:pt>
                <c:pt idx="2">
                  <c:v>73.979345756598391</c:v>
                </c:pt>
                <c:pt idx="3">
                  <c:v>73.979182770303808</c:v>
                </c:pt>
                <c:pt idx="4">
                  <c:v>73.977444629706412</c:v>
                </c:pt>
                <c:pt idx="5">
                  <c:v>73.973970430696909</c:v>
                </c:pt>
                <c:pt idx="6">
                  <c:v>73.957722008779243</c:v>
                </c:pt>
                <c:pt idx="7">
                  <c:v>73.788080041366655</c:v>
                </c:pt>
                <c:pt idx="8">
                  <c:v>73.467438373690328</c:v>
                </c:pt>
                <c:pt idx="9">
                  <c:v>72.216741802435266</c:v>
                </c:pt>
                <c:pt idx="10">
                  <c:v>69.201208928394138</c:v>
                </c:pt>
                <c:pt idx="11">
                  <c:v>66.560086897710548</c:v>
                </c:pt>
                <c:pt idx="12">
                  <c:v>65.430214365399948</c:v>
                </c:pt>
                <c:pt idx="13">
                  <c:v>64.409126903187342</c:v>
                </c:pt>
                <c:pt idx="14">
                  <c:v>62.632627090778918</c:v>
                </c:pt>
                <c:pt idx="15">
                  <c:v>61.129452610039095</c:v>
                </c:pt>
                <c:pt idx="16">
                  <c:v>59.829265741639894</c:v>
                </c:pt>
                <c:pt idx="17">
                  <c:v>58.683913361462935</c:v>
                </c:pt>
                <c:pt idx="18">
                  <c:v>57.659721304844453</c:v>
                </c:pt>
                <c:pt idx="19">
                  <c:v>56.732478707912044</c:v>
                </c:pt>
                <c:pt idx="20">
                  <c:v>53.053182740381125</c:v>
                </c:pt>
                <c:pt idx="21">
                  <c:v>50.299315805427852</c:v>
                </c:pt>
                <c:pt idx="22">
                  <c:v>48.042388564364316</c:v>
                </c:pt>
                <c:pt idx="23">
                  <c:v>46.094276063525037</c:v>
                </c:pt>
                <c:pt idx="24">
                  <c:v>42.780478503542</c:v>
                </c:pt>
                <c:pt idx="25">
                  <c:v>39.974425485095196</c:v>
                </c:pt>
                <c:pt idx="26">
                  <c:v>38.708924479572438</c:v>
                </c:pt>
                <c:pt idx="27">
                  <c:v>37.518573985171031</c:v>
                </c:pt>
                <c:pt idx="28">
                  <c:v>36.394568464515906</c:v>
                </c:pt>
                <c:pt idx="29">
                  <c:v>35.329836125783785</c:v>
                </c:pt>
                <c:pt idx="30">
                  <c:v>34.318526035699868</c:v>
                </c:pt>
                <c:pt idx="31">
                  <c:v>31.558914471918467</c:v>
                </c:pt>
                <c:pt idx="32">
                  <c:v>29.911392254808458</c:v>
                </c:pt>
                <c:pt idx="33">
                  <c:v>28.39105867281377</c:v>
                </c:pt>
                <c:pt idx="34">
                  <c:v>26.9802150393697</c:v>
                </c:pt>
                <c:pt idx="35">
                  <c:v>25.664439745135251</c:v>
                </c:pt>
                <c:pt idx="36">
                  <c:v>24.431840151650842</c:v>
                </c:pt>
                <c:pt idx="37">
                  <c:v>23.272510942870611</c:v>
                </c:pt>
                <c:pt idx="38">
                  <c:v>22.178129712071691</c:v>
                </c:pt>
                <c:pt idx="39">
                  <c:v>21.141648775703505</c:v>
                </c:pt>
                <c:pt idx="40">
                  <c:v>20.157056801297912</c:v>
                </c:pt>
                <c:pt idx="41">
                  <c:v>19.682577253555323</c:v>
                </c:pt>
                <c:pt idx="42">
                  <c:v>19.219192246923569</c:v>
                </c:pt>
                <c:pt idx="43">
                  <c:v>18.76636519582679</c:v>
                </c:pt>
                <c:pt idx="44">
                  <c:v>18.323595878762621</c:v>
                </c:pt>
                <c:pt idx="45">
                  <c:v>17.466393134613281</c:v>
                </c:pt>
                <c:pt idx="46">
                  <c:v>16.64419952157283</c:v>
                </c:pt>
                <c:pt idx="47">
                  <c:v>15.854043954765423</c:v>
                </c:pt>
                <c:pt idx="48">
                  <c:v>15.093306187409489</c:v>
                </c:pt>
                <c:pt idx="49">
                  <c:v>11.032842064140203</c:v>
                </c:pt>
                <c:pt idx="50">
                  <c:v>1.176695078369177</c:v>
                </c:pt>
                <c:pt idx="51">
                  <c:v>-5.867240701449898</c:v>
                </c:pt>
                <c:pt idx="52">
                  <c:v>-13.871654252560194</c:v>
                </c:pt>
                <c:pt idx="53">
                  <c:v>-40.987658553832439</c:v>
                </c:pt>
                <c:pt idx="54">
                  <c:v>-54.151872217971928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8FA-403C-BC70-153AAB075908}"/>
            </c:ext>
          </c:extLst>
        </c:ser>
        <c:ser>
          <c:idx val="4"/>
          <c:order val="4"/>
          <c:tx>
            <c:v>BAd2</c:v>
          </c:tx>
          <c:spPr>
            <a:ln w="50800" cap="flat" cmpd="sng" algn="ctr">
              <a:solidFill>
                <a:schemeClr val="accent4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2'!$M$68:$M$122</c:f>
              <c:numCache>
                <c:formatCode>0.00</c:formatCode>
                <c:ptCount val="55"/>
                <c:pt idx="0">
                  <c:v>33.979397913502467</c:v>
                </c:pt>
                <c:pt idx="1">
                  <c:v>33.979380527798298</c:v>
                </c:pt>
                <c:pt idx="2">
                  <c:v>33.979345756598399</c:v>
                </c:pt>
                <c:pt idx="3">
                  <c:v>33.979182770303815</c:v>
                </c:pt>
                <c:pt idx="4">
                  <c:v>33.977444629706412</c:v>
                </c:pt>
                <c:pt idx="5">
                  <c:v>33.973970430696909</c:v>
                </c:pt>
                <c:pt idx="6">
                  <c:v>33.957722008779257</c:v>
                </c:pt>
                <c:pt idx="7">
                  <c:v>33.788080041366662</c:v>
                </c:pt>
                <c:pt idx="8">
                  <c:v>33.467438373690335</c:v>
                </c:pt>
                <c:pt idx="9">
                  <c:v>32.21674180243528</c:v>
                </c:pt>
                <c:pt idx="10">
                  <c:v>29.201208928394141</c:v>
                </c:pt>
                <c:pt idx="11">
                  <c:v>26.560086897710544</c:v>
                </c:pt>
                <c:pt idx="12">
                  <c:v>25.430214365399952</c:v>
                </c:pt>
                <c:pt idx="13">
                  <c:v>24.409126903187357</c:v>
                </c:pt>
                <c:pt idx="14">
                  <c:v>22.632627090778922</c:v>
                </c:pt>
                <c:pt idx="15">
                  <c:v>21.129452610039102</c:v>
                </c:pt>
                <c:pt idx="16">
                  <c:v>19.829265741639894</c:v>
                </c:pt>
                <c:pt idx="17">
                  <c:v>18.683913361462949</c:v>
                </c:pt>
                <c:pt idx="18">
                  <c:v>17.659721304844457</c:v>
                </c:pt>
                <c:pt idx="19">
                  <c:v>16.732478707912048</c:v>
                </c:pt>
                <c:pt idx="20">
                  <c:v>13.053182740381137</c:v>
                </c:pt>
                <c:pt idx="21">
                  <c:v>10.299315805427856</c:v>
                </c:pt>
                <c:pt idx="22">
                  <c:v>8.0423885643643249</c:v>
                </c:pt>
                <c:pt idx="23">
                  <c:v>6.0942760635250384</c:v>
                </c:pt>
                <c:pt idx="24">
                  <c:v>2.780478503542005</c:v>
                </c:pt>
                <c:pt idx="25">
                  <c:v>-2.5574514904801164E-2</c:v>
                </c:pt>
                <c:pt idx="26">
                  <c:v>-1.2910755204275612</c:v>
                </c:pt>
                <c:pt idx="27">
                  <c:v>-2.4814260148289664</c:v>
                </c:pt>
                <c:pt idx="28">
                  <c:v>-3.605431535484092</c:v>
                </c:pt>
                <c:pt idx="29">
                  <c:v>-4.6701638742162102</c:v>
                </c:pt>
                <c:pt idx="30">
                  <c:v>-5.6814739643001264</c:v>
                </c:pt>
                <c:pt idx="31">
                  <c:v>-8.4410855280815316</c:v>
                </c:pt>
                <c:pt idx="32">
                  <c:v>-10.088607745191538</c:v>
                </c:pt>
                <c:pt idx="33">
                  <c:v>-11.608941327186226</c:v>
                </c:pt>
                <c:pt idx="34">
                  <c:v>-13.019784960630293</c:v>
                </c:pt>
                <c:pt idx="35">
                  <c:v>-14.335560254864745</c:v>
                </c:pt>
                <c:pt idx="36">
                  <c:v>-15.568159848349154</c:v>
                </c:pt>
                <c:pt idx="37">
                  <c:v>-16.727489057129386</c:v>
                </c:pt>
                <c:pt idx="38">
                  <c:v>-17.821870287928302</c:v>
                </c:pt>
                <c:pt idx="39">
                  <c:v>-18.858351224296499</c:v>
                </c:pt>
                <c:pt idx="40">
                  <c:v>-19.842943198702084</c:v>
                </c:pt>
                <c:pt idx="41">
                  <c:v>-20.317422746444677</c:v>
                </c:pt>
                <c:pt idx="42">
                  <c:v>-20.780807753076431</c:v>
                </c:pt>
                <c:pt idx="43">
                  <c:v>-21.233634804173207</c:v>
                </c:pt>
                <c:pt idx="44">
                  <c:v>-21.676404121237379</c:v>
                </c:pt>
                <c:pt idx="45">
                  <c:v>-22.533606865386719</c:v>
                </c:pt>
                <c:pt idx="46">
                  <c:v>-23.35580047842717</c:v>
                </c:pt>
                <c:pt idx="47">
                  <c:v>-24.145956045234577</c:v>
                </c:pt>
                <c:pt idx="48">
                  <c:v>-24.906693812590511</c:v>
                </c:pt>
                <c:pt idx="49">
                  <c:v>-28.967157935859795</c:v>
                </c:pt>
                <c:pt idx="50">
                  <c:v>-38.823304921630822</c:v>
                </c:pt>
                <c:pt idx="51">
                  <c:v>-45.867240701449894</c:v>
                </c:pt>
                <c:pt idx="52">
                  <c:v>-53.871654252560191</c:v>
                </c:pt>
                <c:pt idx="53">
                  <c:v>-80.987658553832432</c:v>
                </c:pt>
                <c:pt idx="54">
                  <c:v>-94.151872217971942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8FA-403C-BC70-153AAB075908}"/>
            </c:ext>
          </c:extLst>
        </c:ser>
        <c:ser>
          <c:idx val="5"/>
          <c:order val="5"/>
          <c:tx>
            <c:v>Av2</c:v>
          </c:tx>
          <c:spPr>
            <a:ln w="60325" cap="flat" cmpd="sng" algn="ctr">
              <a:solidFill>
                <a:schemeClr val="accent2">
                  <a:lumMod val="75000"/>
                  <a:alpha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'LAG 2'!$A$68:$A$122</c:f>
              <c:numCache>
                <c:formatCode>General</c:formatCode>
                <c:ptCount val="55"/>
                <c:pt idx="0">
                  <c:v>1E-4</c:v>
                </c:pt>
                <c:pt idx="1">
                  <c:v>2.9999999999999997E-4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3.0000000000000001E-3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  <c:pt idx="10">
                  <c:v>0.2</c:v>
                </c:pt>
                <c:pt idx="11">
                  <c:v>0.3</c:v>
                </c:pt>
                <c:pt idx="12">
                  <c:v>0.35</c:v>
                </c:pt>
                <c:pt idx="13">
                  <c:v>0.4</c:v>
                </c:pt>
                <c:pt idx="14">
                  <c:v>0.5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1.5</c:v>
                </c:pt>
                <c:pt idx="21">
                  <c:v>2</c:v>
                </c:pt>
                <c:pt idx="22">
                  <c:v>2.5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5.5</c:v>
                </c:pt>
                <c:pt idx="27">
                  <c:v>6</c:v>
                </c:pt>
                <c:pt idx="28">
                  <c:v>6.5</c:v>
                </c:pt>
                <c:pt idx="29">
                  <c:v>7</c:v>
                </c:pt>
                <c:pt idx="30">
                  <c:v>7.5</c:v>
                </c:pt>
                <c:pt idx="31">
                  <c:v>9</c:v>
                </c:pt>
                <c:pt idx="32">
                  <c:v>10</c:v>
                </c:pt>
                <c:pt idx="33">
                  <c:v>11</c:v>
                </c:pt>
                <c:pt idx="34">
                  <c:v>12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18.5</c:v>
                </c:pt>
                <c:pt idx="42">
                  <c:v>19</c:v>
                </c:pt>
                <c:pt idx="43">
                  <c:v>19.5</c:v>
                </c:pt>
                <c:pt idx="44">
                  <c:v>20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24</c:v>
                </c:pt>
                <c:pt idx="49">
                  <c:v>30</c:v>
                </c:pt>
                <c:pt idx="50">
                  <c:v>50</c:v>
                </c:pt>
                <c:pt idx="51">
                  <c:v>70</c:v>
                </c:pt>
                <c:pt idx="52">
                  <c:v>100</c:v>
                </c:pt>
                <c:pt idx="53">
                  <c:v>300</c:v>
                </c:pt>
                <c:pt idx="54">
                  <c:v>500</c:v>
                </c:pt>
              </c:numCache>
            </c:numRef>
          </c:xVal>
          <c:yVal>
            <c:numRef>
              <c:f>'LAG 2'!$N$68:$N$122</c:f>
              <c:numCache>
                <c:formatCode>0.00</c:formatCode>
                <c:ptCount val="55"/>
                <c:pt idx="0">
                  <c:v>39.827996566460897</c:v>
                </c:pt>
                <c:pt idx="1">
                  <c:v>39.827996580054887</c:v>
                </c:pt>
                <c:pt idx="2">
                  <c:v>39.827996607242859</c:v>
                </c:pt>
                <c:pt idx="3">
                  <c:v>39.827996734686486</c:v>
                </c:pt>
                <c:pt idx="4">
                  <c:v>39.82799809408521</c:v>
                </c:pt>
                <c:pt idx="5">
                  <c:v>39.828000812882642</c:v>
                </c:pt>
                <c:pt idx="6">
                  <c:v>39.828013557245384</c:v>
                </c:pt>
                <c:pt idx="7">
                  <c:v>39.828149497092035</c:v>
                </c:pt>
                <c:pt idx="8">
                  <c:v>39.828421376661083</c:v>
                </c:pt>
                <c:pt idx="9">
                  <c:v>39.829695809901907</c:v>
                </c:pt>
                <c:pt idx="10">
                  <c:v>39.834793503961599</c:v>
                </c:pt>
                <c:pt idx="11">
                  <c:v>39.843289506483551</c:v>
                </c:pt>
                <c:pt idx="12">
                  <c:v>39.84881179096233</c:v>
                </c:pt>
                <c:pt idx="13">
                  <c:v>39.855183528524634</c:v>
                </c:pt>
                <c:pt idx="14">
                  <c:v>39.870475049442234</c:v>
                </c:pt>
                <c:pt idx="15">
                  <c:v>39.889163198498146</c:v>
                </c:pt>
                <c:pt idx="16">
                  <c:v>39.911246599351855</c:v>
                </c:pt>
                <c:pt idx="17">
                  <c:v>39.936723174920047</c:v>
                </c:pt>
                <c:pt idx="18">
                  <c:v>39.965589909450763</c:v>
                </c:pt>
                <c:pt idx="19">
                  <c:v>39.997842563993167</c:v>
                </c:pt>
                <c:pt idx="20">
                  <c:v>40.209613386138813</c:v>
                </c:pt>
                <c:pt idx="21">
                  <c:v>40.503922271595634</c:v>
                </c:pt>
                <c:pt idx="22">
                  <c:v>40.875502530233533</c:v>
                </c:pt>
                <c:pt idx="23">
                  <c:v>41.311888772007762</c:v>
                </c:pt>
                <c:pt idx="24">
                  <c:v>42.250476730805261</c:v>
                </c:pt>
                <c:pt idx="25">
                  <c:v>42.775140237224804</c:v>
                </c:pt>
                <c:pt idx="26">
                  <c:v>42.601827450562936</c:v>
                </c:pt>
                <c:pt idx="27">
                  <c:v>42.043656955690132</c:v>
                </c:pt>
                <c:pt idx="28">
                  <c:v>41.145430740806823</c:v>
                </c:pt>
                <c:pt idx="29">
                  <c:v>40.019345855140884</c:v>
                </c:pt>
                <c:pt idx="30">
                  <c:v>38.781632634124733</c:v>
                </c:pt>
                <c:pt idx="31">
                  <c:v>35.078725225666986</c:v>
                </c:pt>
                <c:pt idx="32">
                  <c:v>32.861921589996832</c:v>
                </c:pt>
                <c:pt idx="33">
                  <c:v>30.874245241487387</c:v>
                </c:pt>
                <c:pt idx="34">
                  <c:v>29.087005841772715</c:v>
                </c:pt>
                <c:pt idx="35">
                  <c:v>27.467983164808949</c:v>
                </c:pt>
                <c:pt idx="36">
                  <c:v>25.989305537047123</c:v>
                </c:pt>
                <c:pt idx="37">
                  <c:v>24.628393086995747</c:v>
                </c:pt>
                <c:pt idx="38">
                  <c:v>23.367235731154324</c:v>
                </c:pt>
                <c:pt idx="39">
                  <c:v>22.191444657250351</c:v>
                </c:pt>
                <c:pt idx="40">
                  <c:v>21.089431031116067</c:v>
                </c:pt>
                <c:pt idx="41">
                  <c:v>20.563073645788329</c:v>
                </c:pt>
                <c:pt idx="42">
                  <c:v>20.051764553867866</c:v>
                </c:pt>
                <c:pt idx="43">
                  <c:v>19.554582782682381</c:v>
                </c:pt>
                <c:pt idx="44">
                  <c:v>19.070688522243135</c:v>
                </c:pt>
                <c:pt idx="45">
                  <c:v>18.139755936648321</c:v>
                </c:pt>
                <c:pt idx="46">
                  <c:v>17.253555610151963</c:v>
                </c:pt>
                <c:pt idx="47">
                  <c:v>16.407504423166767</c:v>
                </c:pt>
                <c:pt idx="48">
                  <c:v>15.597688210476097</c:v>
                </c:pt>
                <c:pt idx="49">
                  <c:v>11.338704806312805</c:v>
                </c:pt>
                <c:pt idx="50">
                  <c:v>1.2634098801101885</c:v>
                </c:pt>
                <c:pt idx="51">
                  <c:v>-5.8337622866953298</c:v>
                </c:pt>
                <c:pt idx="52">
                  <c:v>-13.860845611008019</c:v>
                </c:pt>
                <c:pt idx="53">
                  <c:v>-40.987469518006662</c:v>
                </c:pt>
                <c:pt idx="54">
                  <c:v>-54.151846874566743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8FA-403C-BC70-153AAB075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206272"/>
        <c:axId val="119207808"/>
      </c:scatterChart>
      <c:valAx>
        <c:axId val="119206272"/>
        <c:scaling>
          <c:logBase val="10"/>
          <c:orientation val="minMax"/>
          <c:max val="100"/>
          <c:min val="1.0000000000000003E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207808"/>
        <c:crosses val="autoZero"/>
        <c:crossBetween val="midCat"/>
      </c:valAx>
      <c:valAx>
        <c:axId val="119207808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19206272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/>
      </a:pPr>
      <a:endParaRPr lang="es-CR"/>
    </a:p>
  </c:txPr>
  <c:externalData r:id="rId1">
    <c:autoUpdate val="0"/>
  </c:externalData>
</c:chartSpac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5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DE20B-3745-455D-AB9A-E689967C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8A388E-DC4A-4398-84D2-212B7B307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B6B532-E00D-4C79-B9DD-D5E3DBEC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6F45C0-2556-482F-B0C8-BEBA02EC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806DC0-B434-46C5-A3EC-E44A5F06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C477A-CC39-4146-8BD4-3381867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CAA7E6-7716-4039-9B94-1A517F9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FA2FA6-4552-4BD7-9FEA-69E93F8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F0B3FF-59EA-4CB8-BB71-F9A95B41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E4B926-6A2E-4FE9-9D16-BFBECF2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97925FD-1E12-4BC5-BE1D-39C91208F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3811C3-4548-437A-921A-31E0EDEB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0A0C92-E08F-4B3D-97F1-08927BA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9B88BC-B689-47F1-90CC-2024531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001214-9815-476F-901B-D3D0B10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4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DE20B-3745-455D-AB9A-E689967C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8A388E-DC4A-4398-84D2-212B7B307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B6B532-E00D-4C79-B9DD-D5E3DBEC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6F45C0-2556-482F-B0C8-BEBA02EC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806DC0-B434-46C5-A3EC-E44A5F06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BE88D-ACCB-43D3-8063-BF4C858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E58D2C-7AB5-4ABC-8AB1-13D70E23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F14446-0BF6-41B6-AC6C-78D9A37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B6612-A501-43AC-A773-E52BD4D0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5F13B9-B644-4A15-8513-32227A45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6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312A-CAC9-469E-962E-93E77745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F7385-7FD8-4B27-853B-7AA531B1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26D6AB-6CCD-45D7-9DA6-E3573F78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D7E718-EACD-455D-9195-80E724FD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D9D9C2-EAC5-4DC1-AC50-AB911460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2A6E9-D216-4C88-ABE6-CA32D81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30C12-FDF9-4DFC-91B1-C42B653E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36E8D4-BC3A-469A-89E5-84A3C674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0E322B-7EF2-40D0-9222-D01ECAB5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658B06-4BAD-45A8-B20E-210C8065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D1BA5-EED0-4335-AEC3-99A3178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37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19926-69C3-4ECF-A10D-D76997A4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41ADAF-4C22-4CE7-86BE-0BFF2000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D5DB14-EC02-424F-B8D0-91443AC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826D4E-94D4-4DC7-BBA0-33EC4A422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AEBE4C-F1A3-49E7-9D7B-087DAE680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8194D38-8D1C-4903-A855-D8481629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77157C1-D5AC-43B8-B4EB-E4441B3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7A1170B-043E-4F26-A806-6CAB3F86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4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3C7F00-22FF-4F59-9B8F-3D63EFB6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82AB62-9D39-4751-BFA1-BA9596C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E9A4F4-25C1-482E-BFAB-05E2BA3B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F5017B-091A-43A0-8F52-986085B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8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C9DE49-E9ED-416C-889D-A22912E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C523A1-0C59-461D-9D55-40CE734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78A301-A983-4C89-910C-F6CF4D16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71DB-F5B9-4208-989C-CBF74E11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E3A41-78E5-4CB0-9FE9-ACB2B73C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4373C2-D46D-4A73-B836-5FB312DC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8421F6-79D0-4469-9E38-6200C17D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D563E4-74B0-4593-BC42-D48A7CE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E80C18-C2D6-4EEF-B57B-C566088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BE88D-ACCB-43D3-8063-BF4C858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E58D2C-7AB5-4ABC-8AB1-13D70E23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F14446-0BF6-41B6-AC6C-78D9A37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B6612-A501-43AC-A773-E52BD4D0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5F13B9-B644-4A15-8513-32227A45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58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87E06-5950-4F03-AC22-45EE25B3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F063655-9069-4E93-B2A0-B2D166CF0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C22FE3-73F5-4CCF-B354-2FAAE92B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D58E59-B5D4-497F-8D15-2326E5F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33E1C1-19B5-44E1-AED8-37FC709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00F9D6-27D0-488A-AC6C-A6D35E1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21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C477A-CC39-4146-8BD4-3381867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CAA7E6-7716-4039-9B94-1A517F9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FA2FA6-4552-4BD7-9FEA-69E93F8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F0B3FF-59EA-4CB8-BB71-F9A95B41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E4B926-6A2E-4FE9-9D16-BFBECF2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95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97925FD-1E12-4BC5-BE1D-39C91208F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3811C3-4548-437A-921A-31E0EDEB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0A0C92-E08F-4B3D-97F1-08927BA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9B88BC-B689-47F1-90CC-2024531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001214-9815-476F-901B-D3D0B10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8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312A-CAC9-469E-962E-93E77745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F7385-7FD8-4B27-853B-7AA531B1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26D6AB-6CCD-45D7-9DA6-E3573F78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D7E718-EACD-455D-9195-80E724FD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D9D9C2-EAC5-4DC1-AC50-AB911460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2A6E9-D216-4C88-ABE6-CA32D81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30C12-FDF9-4DFC-91B1-C42B653E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36E8D4-BC3A-469A-89E5-84A3C674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0E322B-7EF2-40D0-9222-D01ECAB5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658B06-4BAD-45A8-B20E-210C8065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D1BA5-EED0-4335-AEC3-99A3178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19926-69C3-4ECF-A10D-D76997A4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41ADAF-4C22-4CE7-86BE-0BFF2000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D5DB14-EC02-424F-B8D0-91443AC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826D4E-94D4-4DC7-BBA0-33EC4A422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AEBE4C-F1A3-49E7-9D7B-087DAE680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8194D38-8D1C-4903-A855-D8481629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77157C1-D5AC-43B8-B4EB-E4441B3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7A1170B-043E-4F26-A806-6CAB3F86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3C7F00-22FF-4F59-9B8F-3D63EFB6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82AB62-9D39-4751-BFA1-BA9596C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E9A4F4-25C1-482E-BFAB-05E2BA3B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F5017B-091A-43A0-8F52-986085B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C9DE49-E9ED-416C-889D-A22912E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C523A1-0C59-461D-9D55-40CE734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78A301-A983-4C89-910C-F6CF4D16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871DB-F5B9-4208-989C-CBF74E11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E3A41-78E5-4CB0-9FE9-ACB2B73C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4373C2-D46D-4A73-B836-5FB312DC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8421F6-79D0-4469-9E38-6200C17D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D563E4-74B0-4593-BC42-D48A7CE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E80C18-C2D6-4EEF-B57B-C5660882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87E06-5950-4F03-AC22-45EE25B3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F063655-9069-4E93-B2A0-B2D166CF0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C22FE3-73F5-4CCF-B354-2FAAE92B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D58E59-B5D4-497F-8D15-2326E5F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33E1C1-19B5-44E1-AED8-37FC709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00F9D6-27D0-488A-AC6C-A6D35E1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CE0E13-D384-4BAF-9E0D-A7FAA35D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BCC04-BE71-4DA4-99D2-E2FE0A51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A7235-DAD7-4756-B93F-A0217E3C1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63E5-288D-4B2E-A2B8-E20978D6969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CE95AB-57AF-4F55-AA24-22CBB7DD1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8E71E-3E58-48EA-9ED3-62C32C90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523E-74DA-4E25-86CA-4D5121343D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CE0E13-D384-4BAF-9E0D-A7FAA35D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BCC04-BE71-4DA4-99D2-E2FE0A51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A7235-DAD7-4756-B93F-A0217E3C1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63E5-288D-4B2E-A2B8-E20978D696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CE95AB-57AF-4F55-AA24-22CBB7DD1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8E71E-3E58-48EA-9ED3-62C32C90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523E-74DA-4E25-86CA-4D5121343D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8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41.png"/><Relationship Id="rId4" Type="http://schemas.openxmlformats.org/officeDocument/2006/relationships/image" Target="../media/image7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64.png"/><Relationship Id="rId3" Type="http://schemas.openxmlformats.org/officeDocument/2006/relationships/chart" Target="../charts/chart1.xml"/><Relationship Id="rId7" Type="http://schemas.openxmlformats.org/officeDocument/2006/relationships/image" Target="../media/image240.png"/><Relationship Id="rId12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8.png"/><Relationship Id="rId15" Type="http://schemas.openxmlformats.org/officeDocument/2006/relationships/image" Target="../media/image67.png"/><Relationship Id="rId10" Type="http://schemas.openxmlformats.org/officeDocument/2006/relationships/image" Target="../media/image27.png"/><Relationship Id="rId4" Type="http://schemas.openxmlformats.org/officeDocument/2006/relationships/chart" Target="../charts/chart2.xml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3.xml"/><Relationship Id="rId18" Type="http://schemas.openxmlformats.org/officeDocument/2006/relationships/image" Target="../media/image59.png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70.png"/><Relationship Id="rId25" Type="http://schemas.openxmlformats.org/officeDocument/2006/relationships/chart" Target="../charts/chart4.xml"/><Relationship Id="rId17" Type="http://schemas.openxmlformats.org/officeDocument/2006/relationships/image" Target="../media/image24.png"/><Relationship Id="rId2" Type="http://schemas.openxmlformats.org/officeDocument/2006/relationships/image" Target="../media/image37.png"/><Relationship Id="rId16" Type="http://schemas.openxmlformats.org/officeDocument/2006/relationships/image" Target="../media/image7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24" Type="http://schemas.openxmlformats.org/officeDocument/2006/relationships/chart" Target="../charts/chart3.xml"/><Relationship Id="rId5" Type="http://schemas.openxmlformats.org/officeDocument/2006/relationships/image" Target="../media/image68.png"/><Relationship Id="rId23" Type="http://schemas.openxmlformats.org/officeDocument/2006/relationships/image" Target="../media/image9.png"/><Relationship Id="rId15" Type="http://schemas.openxmlformats.org/officeDocument/2006/relationships/chart" Target="../charts/chart4.xml"/><Relationship Id="rId10" Type="http://schemas.openxmlformats.org/officeDocument/2006/relationships/image" Target="../media/image7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22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chart" Target="../charts/chart6.xml"/><Relationship Id="rId7" Type="http://schemas.openxmlformats.org/officeDocument/2006/relationships/image" Target="../media/image81.png"/><Relationship Id="rId12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9.png"/><Relationship Id="rId10" Type="http://schemas.openxmlformats.org/officeDocument/2006/relationships/image" Target="../media/image11.png"/><Relationship Id="rId4" Type="http://schemas.openxmlformats.org/officeDocument/2006/relationships/image" Target="../media/image7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8" Type="http://schemas.openxmlformats.org/officeDocument/2006/relationships/chart" Target="../charts/chart7.xml"/><Relationship Id="rId3" Type="http://schemas.openxmlformats.org/officeDocument/2006/relationships/image" Target="../media/image16.png"/><Relationship Id="rId21" Type="http://schemas.openxmlformats.org/officeDocument/2006/relationships/image" Target="../media/image8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20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24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9" Type="http://schemas.openxmlformats.org/officeDocument/2006/relationships/chart" Target="../charts/chart8.xml"/><Relationship Id="rId4" Type="http://schemas.openxmlformats.org/officeDocument/2006/relationships/image" Target="../media/image17.png"/><Relationship Id="rId22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9.png"/><Relationship Id="rId18" Type="http://schemas.openxmlformats.org/officeDocument/2006/relationships/chart" Target="../charts/chart7.xml"/><Relationship Id="rId3" Type="http://schemas.openxmlformats.org/officeDocument/2006/relationships/image" Target="../media/image16.png"/><Relationship Id="rId21" Type="http://schemas.openxmlformats.org/officeDocument/2006/relationships/image" Target="../media/image76.png"/><Relationship Id="rId12" Type="http://schemas.openxmlformats.org/officeDocument/2006/relationships/image" Target="../media/image119.png"/><Relationship Id="rId25" Type="http://schemas.openxmlformats.org/officeDocument/2006/relationships/image" Target="../media/image22.png"/><Relationship Id="rId2" Type="http://schemas.openxmlformats.org/officeDocument/2006/relationships/image" Target="../media/image15.png"/><Relationship Id="rId20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8.png"/><Relationship Id="rId24" Type="http://schemas.openxmlformats.org/officeDocument/2006/relationships/image" Target="../media/image84.png"/><Relationship Id="rId5" Type="http://schemas.openxmlformats.org/officeDocument/2006/relationships/image" Target="../media/image18.png"/><Relationship Id="rId15" Type="http://schemas.openxmlformats.org/officeDocument/2006/relationships/chart" Target="../charts/chart9.xml"/><Relationship Id="rId23" Type="http://schemas.openxmlformats.org/officeDocument/2006/relationships/image" Target="../media/image83.png"/><Relationship Id="rId10" Type="http://schemas.openxmlformats.org/officeDocument/2006/relationships/image" Target="../media/image117.png"/><Relationship Id="rId19" Type="http://schemas.openxmlformats.org/officeDocument/2006/relationships/chart" Target="../charts/chart10.xml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14" Type="http://schemas.openxmlformats.org/officeDocument/2006/relationships/image" Target="../media/image20.png"/><Relationship Id="rId22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chart" Target="../charts/chart7.xml"/><Relationship Id="rId26" Type="http://schemas.openxmlformats.org/officeDocument/2006/relationships/image" Target="../media/image25.png"/><Relationship Id="rId3" Type="http://schemas.openxmlformats.org/officeDocument/2006/relationships/image" Target="../media/image20.png"/><Relationship Id="rId21" Type="http://schemas.openxmlformats.org/officeDocument/2006/relationships/image" Target="../media/image82.png"/><Relationship Id="rId25" Type="http://schemas.openxmlformats.org/officeDocument/2006/relationships/image" Target="../media/image23.png"/><Relationship Id="rId2" Type="http://schemas.openxmlformats.org/officeDocument/2006/relationships/image" Target="../media/image19.png"/><Relationship Id="rId20" Type="http://schemas.openxmlformats.org/officeDocument/2006/relationships/chart" Target="../charts/chart8.xml"/><Relationship Id="rId29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29.png"/><Relationship Id="rId19" Type="http://schemas.openxmlformats.org/officeDocument/2006/relationships/chart" Target="../charts/chart12.xml"/><Relationship Id="rId4" Type="http://schemas.openxmlformats.org/officeDocument/2006/relationships/chart" Target="../charts/chart11.xml"/><Relationship Id="rId22" Type="http://schemas.openxmlformats.org/officeDocument/2006/relationships/image" Target="../media/image83.png"/><Relationship Id="rId27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93.png"/><Relationship Id="rId2" Type="http://schemas.openxmlformats.org/officeDocument/2006/relationships/image" Target="../media/image3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5" Type="http://schemas.openxmlformats.org/officeDocument/2006/relationships/image" Target="../media/image76.png"/><Relationship Id="rId10" Type="http://schemas.openxmlformats.org/officeDocument/2006/relationships/image" Target="../media/image92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3" Type="http://schemas.openxmlformats.org/officeDocument/2006/relationships/image" Target="../media/image31.png"/><Relationship Id="rId12" Type="http://schemas.openxmlformats.org/officeDocument/2006/relationships/image" Target="../media/image93.png"/><Relationship Id="rId2" Type="http://schemas.openxmlformats.org/officeDocument/2006/relationships/image" Target="../media/image3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.png"/><Relationship Id="rId5" Type="http://schemas.openxmlformats.org/officeDocument/2006/relationships/image" Target="../media/image33.png"/><Relationship Id="rId15" Type="http://schemas.openxmlformats.org/officeDocument/2006/relationships/image" Target="../media/image36.png"/><Relationship Id="rId10" Type="http://schemas.openxmlformats.org/officeDocument/2006/relationships/image" Target="../media/image92.png"/><Relationship Id="rId4" Type="http://schemas.openxmlformats.org/officeDocument/2006/relationships/image" Target="../media/image32.png"/><Relationship Id="rId9" Type="http://schemas.openxmlformats.org/officeDocument/2006/relationships/image" Target="../media/image3.png"/><Relationship Id="rId1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C3B967-FDDE-4B6A-9214-A7B0772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" y="730345"/>
            <a:ext cx="8629650" cy="3857625"/>
          </a:xfrm>
          <a:prstGeom prst="rect">
            <a:avLst/>
          </a:prstGeom>
        </p:spPr>
      </p:pic>
      <p:sp>
        <p:nvSpPr>
          <p:cNvPr id="6" name="25 CuadroTexto">
            <a:extLst>
              <a:ext uri="{FF2B5EF4-FFF2-40B4-BE49-F238E27FC236}">
                <a16:creationId xmlns:a16="http://schemas.microsoft.com/office/drawing/2014/main" xmlns="" id="{5E69DC8D-7FC8-48A5-9239-03E1A8D1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6" y="311245"/>
            <a:ext cx="34117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R" dirty="0">
                <a:solidFill>
                  <a:prstClr val="black"/>
                </a:solidFill>
              </a:rPr>
              <a:t>Estación de Radio</a:t>
            </a:r>
            <a:br>
              <a:rPr lang="es-CR" dirty="0">
                <a:solidFill>
                  <a:prstClr val="black"/>
                </a:solidFill>
              </a:rPr>
            </a:br>
            <a:r>
              <a:rPr lang="es-CR" dirty="0">
                <a:solidFill>
                  <a:prstClr val="black"/>
                </a:solidFill>
              </a:rPr>
              <a:t>Amplitud Modulada Estándar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2" y="1285875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8371A6E-D799-45CE-8B7E-1353720C69B5}"/>
                  </a:ext>
                </a:extLst>
              </p:cNvPr>
              <p:cNvSpPr/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279" y="3044867"/>
                <a:ext cx="54534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87B9FD0-4B65-487A-96BE-E25B90C742E2}"/>
                  </a:ext>
                </a:extLst>
              </p:cNvPr>
              <p:cNvSpPr/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426" y="3044867"/>
                <a:ext cx="51648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2A816424-9E39-4CD9-8650-7860B1C84431}"/>
                  </a:ext>
                </a:extLst>
              </p:cNvPr>
              <p:cNvSpPr/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9" y="2886632"/>
                <a:ext cx="545342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8FB66BE9-3D21-4FB8-992F-ED6F9A76E604}"/>
                  </a:ext>
                </a:extLst>
              </p:cNvPr>
              <p:cNvSpPr/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283" y="2861218"/>
                <a:ext cx="684611" cy="260969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CuadroTexto"/>
          <p:cNvSpPr txBox="1"/>
          <p:nvPr/>
        </p:nvSpPr>
        <p:spPr>
          <a:xfrm>
            <a:off x="4471926" y="4752184"/>
            <a:ext cx="473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prstClr val="black"/>
                </a:solidFill>
              </a:rPr>
              <a:t>¿Cómo hago si quiero usar el LH0024 como amplificador  y no deseo tener problemas de estabilidad? </a:t>
            </a:r>
          </a:p>
        </p:txBody>
      </p:sp>
    </p:spTree>
    <p:extLst>
      <p:ext uri="{BB962C8B-B14F-4D97-AF65-F5344CB8AC3E}">
        <p14:creationId xmlns:p14="http://schemas.microsoft.com/office/powerpoint/2010/main" val="7382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6169944" y="416003"/>
                <a:ext cx="5119287" cy="699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88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.34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4.46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44" y="416003"/>
                <a:ext cx="5119287" cy="6992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93 Grupo"/>
          <p:cNvGrpSpPr/>
          <p:nvPr/>
        </p:nvGrpSpPr>
        <p:grpSpPr>
          <a:xfrm>
            <a:off x="252319" y="198350"/>
            <a:ext cx="4952876" cy="4166942"/>
            <a:chOff x="391020" y="544963"/>
            <a:chExt cx="5543550" cy="4787630"/>
          </a:xfrm>
        </p:grpSpPr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95 CuadroTexto"/>
                <p:cNvSpPr txBox="1"/>
                <p:nvPr/>
              </p:nvSpPr>
              <p:spPr>
                <a:xfrm>
                  <a:off x="3049724" y="544963"/>
                  <a:ext cx="54464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96 CuadroTexto"/>
                <p:cNvSpPr txBox="1"/>
                <p:nvPr/>
              </p:nvSpPr>
              <p:spPr>
                <a:xfrm>
                  <a:off x="2123448" y="2501788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97 CuadroTexto"/>
                <p:cNvSpPr txBox="1"/>
                <p:nvPr/>
              </p:nvSpPr>
              <p:spPr>
                <a:xfrm>
                  <a:off x="3869120" y="2501788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98 CuadroTexto"/>
                <p:cNvSpPr txBox="1"/>
                <p:nvPr/>
              </p:nvSpPr>
              <p:spPr>
                <a:xfrm>
                  <a:off x="2206574" y="4978971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100 CuadroTexto"/>
                <p:cNvSpPr txBox="1"/>
                <p:nvPr/>
              </p:nvSpPr>
              <p:spPr>
                <a:xfrm>
                  <a:off x="3324926" y="2899248"/>
                  <a:ext cx="473232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6" y="2899248"/>
                  <a:ext cx="473232" cy="35362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102 CuadroTexto"/>
                <p:cNvSpPr txBox="1"/>
                <p:nvPr/>
              </p:nvSpPr>
              <p:spPr>
                <a:xfrm>
                  <a:off x="1023362" y="2842221"/>
                  <a:ext cx="4634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2" y="2842221"/>
                  <a:ext cx="463400" cy="35362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131 CuadroTexto"/>
          <p:cNvSpPr txBox="1"/>
          <p:nvPr/>
        </p:nvSpPr>
        <p:spPr>
          <a:xfrm>
            <a:off x="7125995" y="1737162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47">
                <a:extLst>
                  <a:ext uri="{FF2B5EF4-FFF2-40B4-BE49-F238E27FC236}">
                    <a16:creationId xmlns="" xmlns:a16="http://schemas.microsoft.com/office/drawing/2014/main" id="{0D57D85A-3B21-4B38-99C5-94ABB3D3BBE5}"/>
                  </a:ext>
                </a:extLst>
              </p:cNvPr>
              <p:cNvSpPr/>
              <p:nvPr/>
            </p:nvSpPr>
            <p:spPr>
              <a:xfrm>
                <a:off x="5779415" y="2505559"/>
                <a:ext cx="5509816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s-CR" sz="1400" dirty="0" smtClean="0"/>
                  <a:t>Utilizando </a:t>
                </a:r>
                <a:r>
                  <a:rPr lang="es-CR" sz="1400" dirty="0"/>
                  <a:t>la técnica de compensación en frecuencia diseñe la red de retardo simple (un polo) requerida para lograr una ganancia de lazo cerrado de </a:t>
                </a:r>
                <a:r>
                  <a:rPr lang="es-CR" sz="1400" dirty="0" smtClean="0"/>
                  <a:t>100 con </a:t>
                </a:r>
                <a:r>
                  <a:rPr lang="es-CR" sz="1400" dirty="0"/>
                  <a:t>un margen de fase de 45°. Muestre el circuito</a:t>
                </a:r>
                <a:r>
                  <a:rPr lang="es-CR" sz="1400" dirty="0" smtClean="0"/>
                  <a:t>. Tome la resistencia de salida del amplificador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=44 </m:t>
                    </m:r>
                    <m:r>
                      <a:rPr lang="es-CR" sz="1400" b="0" i="1" smtClean="0">
                        <a:latin typeface="Cambria Math"/>
                      </a:rPr>
                      <m:t>𝐾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400" dirty="0" smtClean="0"/>
                  <a:t> </a:t>
                </a:r>
                <a:endParaRPr lang="es-CR" sz="1400" dirty="0"/>
              </a:p>
              <a:p>
                <a:pPr marL="342900" indent="-342900">
                  <a:buFontTx/>
                  <a:buAutoNum type="arabicPeriod"/>
                </a:pPr>
                <a:r>
                  <a:rPr lang="es-CR" sz="1400" dirty="0"/>
                  <a:t>Utilizando la técnica de compensación en frecuencia diseñe la red de retardo </a:t>
                </a:r>
                <a:r>
                  <a:rPr lang="es-CR" sz="1400" dirty="0" smtClean="0"/>
                  <a:t>mejorada </a:t>
                </a:r>
                <a:r>
                  <a:rPr lang="es-CR" sz="1400" dirty="0"/>
                  <a:t>(un polo y un cero) requerida para lograr una ganancia de lazo cerrado de </a:t>
                </a:r>
                <a:r>
                  <a:rPr lang="es-CR" sz="1400" dirty="0" smtClean="0"/>
                  <a:t>100 y 10 </a:t>
                </a:r>
                <a:r>
                  <a:rPr lang="es-CR" sz="1400" dirty="0"/>
                  <a:t>con un margen de fase de 45°. Muestre el circuito.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s-CR" sz="1400" dirty="0"/>
                  <a:t>Utilizando la técnica de compensación en frecuencia diseñe la red de adelanto (LEAD) requerida para lograr una ganancia de lazo cerrado </a:t>
                </a:r>
                <a:r>
                  <a:rPr lang="es-CR" sz="1400" dirty="0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400" b="0" i="0" smtClean="0">
                        <a:latin typeface="Cambria Math"/>
                        <a:ea typeface="Cambria Math" panose="02040503050406030204" pitchFamily="18" charset="0"/>
                      </a:rPr>
                      <m:t>ara</m:t>
                    </m:r>
                    <m:r>
                      <a:rPr lang="es-CR" sz="14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R" sz="1400" b="0" i="0" smtClean="0">
                        <a:latin typeface="Cambria Math"/>
                        <a:ea typeface="Cambria Math" panose="02040503050406030204" pitchFamily="18" charset="0"/>
                      </a:rPr>
                      <m:t>que</m:t>
                    </m:r>
                    <m:r>
                      <a:rPr lang="es-CR" sz="14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  <a:ea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R" sz="1400" dirty="0" smtClean="0"/>
                  <a:t>y un </a:t>
                </a:r>
                <a:r>
                  <a:rPr lang="es-CR" sz="1400" dirty="0"/>
                  <a:t>margen de fase de 45°. Muestre el circuito</a:t>
                </a:r>
                <a:r>
                  <a:rPr lang="es-CR" sz="1400" dirty="0" smtClean="0"/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endParaRPr lang="es-CR" sz="1400" dirty="0"/>
              </a:p>
              <a:p>
                <a:endParaRPr lang="es-CR" sz="1400" dirty="0"/>
              </a:p>
            </p:txBody>
          </p:sp>
        </mc:Choice>
        <mc:Fallback xmlns="">
          <p:sp>
            <p:nvSpPr>
              <p:cNvPr id="133" name="Rectangle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57D85A-3B21-4B38-99C5-94ABB3D3B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415" y="2505559"/>
                <a:ext cx="5509816" cy="2893100"/>
              </a:xfrm>
              <a:prstGeom prst="rect">
                <a:avLst/>
              </a:prstGeom>
              <a:blipFill rotWithShape="1">
                <a:blip r:embed="rId10"/>
                <a:stretch>
                  <a:fillRect l="-332" t="-632" r="-7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7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>
            <a:extLst>
              <a:ext uri="{FF2B5EF4-FFF2-40B4-BE49-F238E27FC236}">
                <a16:creationId xmlns="" xmlns:a16="http://schemas.microsoft.com/office/drawing/2014/main" id="{41FF1A97-0514-45C9-AAFB-C088845C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9" y="312107"/>
            <a:ext cx="3619500" cy="2009775"/>
          </a:xfrm>
          <a:prstGeom prst="rect">
            <a:avLst/>
          </a:prstGeom>
        </p:spPr>
      </p:pic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4DD52A87-950E-4A24-8F06-A07531DA7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43471"/>
              </p:ext>
            </p:extLst>
          </p:nvPr>
        </p:nvGraphicFramePr>
        <p:xfrm>
          <a:off x="6100373" y="594658"/>
          <a:ext cx="5891722" cy="380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7AA2B076-9268-4C8D-8F02-64EF9D50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951975"/>
              </p:ext>
            </p:extLst>
          </p:nvPr>
        </p:nvGraphicFramePr>
        <p:xfrm>
          <a:off x="6128830" y="4052330"/>
          <a:ext cx="5863265" cy="272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9F3743A-259E-46F0-8DD9-23CF07192BB7}"/>
              </a:ext>
            </a:extLst>
          </p:cNvPr>
          <p:cNvCxnSpPr/>
          <p:nvPr/>
        </p:nvCxnSpPr>
        <p:spPr>
          <a:xfrm>
            <a:off x="6631108" y="5952710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2C733C9-BC44-42E4-B150-3CC9B2E23AAF}"/>
              </a:ext>
            </a:extLst>
          </p:cNvPr>
          <p:cNvCxnSpPr/>
          <p:nvPr/>
        </p:nvCxnSpPr>
        <p:spPr>
          <a:xfrm>
            <a:off x="6587565" y="3462059"/>
            <a:ext cx="5070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871C36-3224-4858-A015-FF51EF030641}"/>
              </a:ext>
            </a:extLst>
          </p:cNvPr>
          <p:cNvSpPr/>
          <p:nvPr/>
        </p:nvSpPr>
        <p:spPr>
          <a:xfrm>
            <a:off x="11195801" y="5601308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45°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5693226-1FAD-4F2F-99F3-1B9A3AB6E45B}"/>
              </a:ext>
            </a:extLst>
          </p:cNvPr>
          <p:cNvCxnSpPr>
            <a:cxnSpLocks/>
          </p:cNvCxnSpPr>
          <p:nvPr/>
        </p:nvCxnSpPr>
        <p:spPr>
          <a:xfrm flipV="1">
            <a:off x="10547906" y="2724150"/>
            <a:ext cx="0" cy="3234185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9416AC94-88A4-47B7-8864-AF96DB0DEC55}"/>
              </a:ext>
            </a:extLst>
          </p:cNvPr>
          <p:cNvCxnSpPr>
            <a:cxnSpLocks/>
          </p:cNvCxnSpPr>
          <p:nvPr/>
        </p:nvCxnSpPr>
        <p:spPr>
          <a:xfrm flipV="1">
            <a:off x="9520577" y="2114550"/>
            <a:ext cx="0" cy="345798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A7ECB8E-1648-44AA-AC15-3D3658966755}"/>
              </a:ext>
            </a:extLst>
          </p:cNvPr>
          <p:cNvCxnSpPr>
            <a:cxnSpLocks/>
          </p:cNvCxnSpPr>
          <p:nvPr/>
        </p:nvCxnSpPr>
        <p:spPr>
          <a:xfrm>
            <a:off x="9520577" y="5572533"/>
            <a:ext cx="217150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F5CAF84-0024-4D09-9AC4-61A50BAC27BE}"/>
              </a:ext>
            </a:extLst>
          </p:cNvPr>
          <p:cNvCxnSpPr>
            <a:cxnSpLocks/>
          </p:cNvCxnSpPr>
          <p:nvPr/>
        </p:nvCxnSpPr>
        <p:spPr>
          <a:xfrm>
            <a:off x="10547906" y="5958854"/>
            <a:ext cx="10700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3546272B-D3A2-4FE2-AD09-51532FB6D0AD}"/>
                  </a:ext>
                </a:extLst>
              </p:cNvPr>
              <p:cNvSpPr txBox="1"/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300 </m:t>
                      </m:r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46272B-D3A2-4FE2-AD09-51532FB6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54" y="1243161"/>
                <a:ext cx="327269" cy="138499"/>
              </a:xfrm>
              <a:prstGeom prst="rect">
                <a:avLst/>
              </a:prstGeom>
              <a:blipFill>
                <a:blip r:embed="rId7"/>
                <a:stretch>
                  <a:fillRect l="-9259" r="-925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B6902023-F4C3-4728-AD98-3D628EC545D3}"/>
                  </a:ext>
                </a:extLst>
              </p:cNvPr>
              <p:cNvSpPr txBox="1"/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902023-F4C3-4728-AD98-3D628EC54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67" y="1785963"/>
                <a:ext cx="216020" cy="138499"/>
              </a:xfrm>
              <a:prstGeom prst="rect">
                <a:avLst/>
              </a:prstGeom>
              <a:blipFill>
                <a:blip r:embed="rId8"/>
                <a:stretch>
                  <a:fillRect l="-14286" r="-1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F2340B71-72B7-42A5-BDD4-D1F701E6B5D1}"/>
                  </a:ext>
                </a:extLst>
              </p:cNvPr>
              <p:cNvSpPr txBox="1"/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70 </m:t>
                      </m:r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340B71-72B7-42A5-BDD4-D1F701E6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687" y="3140290"/>
                <a:ext cx="280140" cy="138499"/>
              </a:xfrm>
              <a:prstGeom prst="rect">
                <a:avLst/>
              </a:prstGeom>
              <a:blipFill>
                <a:blip r:embed="rId9"/>
                <a:stretch>
                  <a:fillRect l="-10870" r="-1087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2F968BCC-5A83-4880-BD1D-992801B5D8A0}"/>
                  </a:ext>
                </a:extLst>
              </p:cNvPr>
              <p:cNvSpPr txBox="1"/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968BCC-5A83-4880-BD1D-992801B5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109" y="3920143"/>
                <a:ext cx="375680" cy="138499"/>
              </a:xfrm>
              <a:prstGeom prst="rect">
                <a:avLst/>
              </a:prstGeom>
              <a:blipFill>
                <a:blip r:embed="rId10"/>
                <a:stretch>
                  <a:fillRect l="-11290" r="-64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A3701B41-55E8-43E1-93AC-7DB45B4DC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5002"/>
              </p:ext>
            </p:extLst>
          </p:nvPr>
        </p:nvGraphicFramePr>
        <p:xfrm>
          <a:off x="4504472" y="4476436"/>
          <a:ext cx="1219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2583563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161104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1316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8212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39596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26141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34283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84513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6">
                <a:extLst>
                  <a:ext uri="{FF2B5EF4-FFF2-40B4-BE49-F238E27FC236}">
                    <a16:creationId xmlns="" xmlns:a16="http://schemas.microsoft.com/office/drawing/2014/main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87" y="183094"/>
                <a:ext cx="4040080" cy="383054"/>
              </a:xfrm>
              <a:prstGeom prst="rect">
                <a:avLst/>
              </a:prstGeom>
              <a:blipFill rotWithShape="1">
                <a:blip r:embed="rId11"/>
                <a:stretch>
                  <a:fillRect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13916" y="2886901"/>
                <a:ext cx="47349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>
                    <a:solidFill>
                      <a:prstClr val="black"/>
                    </a:solidFill>
                  </a:rPr>
                  <a:t>¿Cómo hago si quiero usar ganancias de lazo cerrado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s-CR" sz="1400" dirty="0" smtClean="0">
                    <a:solidFill>
                      <a:prstClr val="black"/>
                    </a:solidFill>
                  </a:rPr>
                  <a:t>) menores a 46 dB? </a:t>
                </a:r>
              </a:p>
              <a:p>
                <a:r>
                  <a:rPr lang="es-CR" sz="1400" dirty="0" smtClean="0">
                    <a:solidFill>
                      <a:prstClr val="black"/>
                    </a:solidFill>
                  </a:rPr>
                  <a:t>¿No debo usar el LH0024 porque puede darme problemas de estabilidad?</a:t>
                </a:r>
                <a:endParaRPr lang="es-CR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6" y="2886901"/>
                <a:ext cx="4734978" cy="954107"/>
              </a:xfrm>
              <a:prstGeom prst="rect">
                <a:avLst/>
              </a:prstGeom>
              <a:blipFill rotWithShape="1">
                <a:blip r:embed="rId12"/>
                <a:stretch>
                  <a:fillRect l="-257" t="-641" b="-576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7">
            <a:extLst>
              <a:ext uri="{FF2B5EF4-FFF2-40B4-BE49-F238E27FC236}">
                <a16:creationId xmlns="" xmlns:a16="http://schemas.microsoft.com/office/drawing/2014/main" id="{8C669CC8-4F5C-4DB7-8186-9CCD83ADA0B0}"/>
              </a:ext>
            </a:extLst>
          </p:cNvPr>
          <p:cNvSpPr/>
          <p:nvPr/>
        </p:nvSpPr>
        <p:spPr>
          <a:xfrm>
            <a:off x="2786644" y="1644695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>
                <a:extLst>
                  <a:ext uri="{FF2B5EF4-FFF2-40B4-BE49-F238E27FC236}">
                    <a16:creationId xmlns="" xmlns:a16="http://schemas.microsoft.com/office/drawing/2014/main" id="{467BA11F-EABE-4721-ABCB-F572FD0F886D}"/>
                  </a:ext>
                </a:extLst>
              </p:cNvPr>
              <p:cNvSpPr/>
              <p:nvPr/>
            </p:nvSpPr>
            <p:spPr>
              <a:xfrm>
                <a:off x="2019071" y="2019266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7BA11F-EABE-4721-ABCB-F572FD0F8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71" y="2019266"/>
                <a:ext cx="379206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9">
                <a:extLst>
                  <a:ext uri="{FF2B5EF4-FFF2-40B4-BE49-F238E27FC236}">
                    <a16:creationId xmlns="" xmlns:a16="http://schemas.microsoft.com/office/drawing/2014/main" id="{E8E55628-B0CB-4C69-A4AE-7FE96EBDBCE2}"/>
                  </a:ext>
                </a:extLst>
              </p:cNvPr>
              <p:cNvSpPr/>
              <p:nvPr/>
            </p:nvSpPr>
            <p:spPr>
              <a:xfrm>
                <a:off x="367433" y="1612154"/>
                <a:ext cx="146854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E55628-B0CB-4C69-A4AE-7FE96EBDB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33" y="1612154"/>
                <a:ext cx="1468543" cy="46942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66">
            <a:extLst>
              <a:ext uri="{FF2B5EF4-FFF2-40B4-BE49-F238E27FC236}">
                <a16:creationId xmlns="" xmlns:a16="http://schemas.microsoft.com/office/drawing/2014/main" id="{C779FE13-9997-41EE-932A-63E0E1107F37}"/>
              </a:ext>
            </a:extLst>
          </p:cNvPr>
          <p:cNvCxnSpPr>
            <a:cxnSpLocks/>
          </p:cNvCxnSpPr>
          <p:nvPr/>
        </p:nvCxnSpPr>
        <p:spPr>
          <a:xfrm flipV="1">
            <a:off x="1169842" y="791080"/>
            <a:ext cx="1038832" cy="80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22">
                <a:extLst>
                  <a:ext uri="{FF2B5EF4-FFF2-40B4-BE49-F238E27FC236}">
                    <a16:creationId xmlns="" xmlns:a16="http://schemas.microsoft.com/office/drawing/2014/main" id="{F8FA0215-F62C-497D-88D5-3043428A9DF5}"/>
                  </a:ext>
                </a:extLst>
              </p:cNvPr>
              <p:cNvSpPr/>
              <p:nvPr/>
            </p:nvSpPr>
            <p:spPr>
              <a:xfrm>
                <a:off x="3734706" y="1394095"/>
                <a:ext cx="1705787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FA0215-F62C-497D-88D5-3043428A9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706" y="1394095"/>
                <a:ext cx="1705787" cy="625171"/>
              </a:xfrm>
              <a:prstGeom prst="rect">
                <a:avLst/>
              </a:prstGeom>
              <a:blipFill rotWithShape="1"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466385" y="4647201"/>
            <a:ext cx="3324084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Técnicas (o redes)  de compensación en frecuencia externas al amplificador operacional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2832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34208EAD-CA63-4EAF-81E0-CF0C1D162230}"/>
                  </a:ext>
                </a:extLst>
              </p:cNvPr>
              <p:cNvSpPr/>
              <p:nvPr/>
            </p:nvSpPr>
            <p:spPr>
              <a:xfrm>
                <a:off x="2771497" y="1210254"/>
                <a:ext cx="84067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9.39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208EAD-CA63-4EAF-81E0-CF0C1D16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97" y="1210254"/>
                <a:ext cx="840679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823C7397-34FE-47E5-80A3-E286CFC8EE4B}"/>
                  </a:ext>
                </a:extLst>
              </p:cNvPr>
              <p:cNvSpPr/>
              <p:nvPr/>
            </p:nvSpPr>
            <p:spPr>
              <a:xfrm>
                <a:off x="317986" y="1030914"/>
                <a:ext cx="224933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𝐿𝑎𝑧𝑜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𝐶𝑒𝑟𝑟𝑎𝑑𝑜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=19.39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3C7397-34FE-47E5-80A3-E286CFC8E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6" y="1030914"/>
                <a:ext cx="2249334" cy="622671"/>
              </a:xfrm>
              <a:prstGeom prst="rect">
                <a:avLst/>
              </a:prstGeom>
              <a:blipFill>
                <a:blip r:embed="rId3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BC905588-28F0-4E93-AD91-C1221B47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2" y="2937818"/>
            <a:ext cx="2702122" cy="150038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E79A5DE-1CF1-451B-B922-F8A9D044BE88}"/>
              </a:ext>
            </a:extLst>
          </p:cNvPr>
          <p:cNvSpPr/>
          <p:nvPr/>
        </p:nvSpPr>
        <p:spPr>
          <a:xfrm>
            <a:off x="2160289" y="3535785"/>
            <a:ext cx="753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="" xmlns:a16="http://schemas.microsoft.com/office/drawing/2014/main" id="{134A6A45-E089-460F-BA0D-C7F1C23FE9D4}"/>
                  </a:ext>
                </a:extLst>
              </p:cNvPr>
              <p:cNvSpPr/>
              <p:nvPr/>
            </p:nvSpPr>
            <p:spPr>
              <a:xfrm>
                <a:off x="2176293" y="4218183"/>
                <a:ext cx="2788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34A6A45-E089-460F-BA0D-C7F1C23FE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93" y="4218183"/>
                <a:ext cx="27887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B521CA30-A56E-49F9-8D51-39B24CF81108}"/>
              </a:ext>
            </a:extLst>
          </p:cNvPr>
          <p:cNvGrpSpPr/>
          <p:nvPr/>
        </p:nvGrpSpPr>
        <p:grpSpPr>
          <a:xfrm>
            <a:off x="2818755" y="3873406"/>
            <a:ext cx="238164" cy="608677"/>
            <a:chOff x="3380232" y="1515768"/>
            <a:chExt cx="323850" cy="815324"/>
          </a:xfrm>
        </p:grpSpPr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E47BFE27-D767-4717-8CA2-AD215D1A7322}"/>
                </a:ext>
              </a:extLst>
            </p:cNvPr>
            <p:cNvGrpSpPr/>
            <p:nvPr/>
          </p:nvGrpSpPr>
          <p:grpSpPr>
            <a:xfrm>
              <a:off x="3380232" y="1515768"/>
              <a:ext cx="297711" cy="540658"/>
              <a:chOff x="8016949" y="1370232"/>
              <a:chExt cx="1190846" cy="1615015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="" xmlns:a16="http://schemas.microsoft.com/office/drawing/2014/main" id="{E3BE410C-0E42-49B6-A88F-FA1DF27F4F6D}"/>
                  </a:ext>
                </a:extLst>
              </p:cNvPr>
              <p:cNvCxnSpPr/>
              <p:nvPr/>
            </p:nvCxnSpPr>
            <p:spPr>
              <a:xfrm>
                <a:off x="8016949" y="2023851"/>
                <a:ext cx="11908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="" xmlns:a16="http://schemas.microsoft.com/office/drawing/2014/main" id="{2DB941D5-E961-4610-A483-B176C07E92D2}"/>
                  </a:ext>
                </a:extLst>
              </p:cNvPr>
              <p:cNvCxnSpPr/>
              <p:nvPr/>
            </p:nvCxnSpPr>
            <p:spPr>
              <a:xfrm>
                <a:off x="8016949" y="2335293"/>
                <a:ext cx="11908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685D0307-29EB-43D6-B24F-0512904D2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2372" y="1370232"/>
                <a:ext cx="0" cy="653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95B738C4-082A-417E-A459-C806F7B2F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2372" y="2331628"/>
                <a:ext cx="0" cy="653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BD358907-B453-47F3-B7D8-2DDCA9F3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0232" y="1892942"/>
              <a:ext cx="323850" cy="4381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491FD5F5-2B49-47D0-9204-6D33D3F12632}"/>
                  </a:ext>
                </a:extLst>
              </p:cNvPr>
              <p:cNvSpPr txBox="1"/>
              <p:nvPr/>
            </p:nvSpPr>
            <p:spPr>
              <a:xfrm>
                <a:off x="3133448" y="3997844"/>
                <a:ext cx="4266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91FD5F5-2B49-47D0-9204-6D33D3F1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48" y="3997844"/>
                <a:ext cx="426655" cy="184666"/>
              </a:xfrm>
              <a:prstGeom prst="rect">
                <a:avLst/>
              </a:prstGeom>
              <a:blipFill>
                <a:blip r:embed="rId7"/>
                <a:stretch>
                  <a:fillRect l="-8571" r="-8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17ED21A-C351-4A67-8973-C1764D49C6A6}"/>
              </a:ext>
            </a:extLst>
          </p:cNvPr>
          <p:cNvSpPr txBox="1"/>
          <p:nvPr/>
        </p:nvSpPr>
        <p:spPr>
          <a:xfrm>
            <a:off x="281877" y="97865"/>
            <a:ext cx="3565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Compensación por Retardo Simple </a:t>
            </a:r>
            <a:r>
              <a:rPr lang="en-US" sz="1600" dirty="0"/>
              <a:t>(LAG)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2EF4C90D-0A4C-432D-ACA2-35B078CD1A38}"/>
                  </a:ext>
                </a:extLst>
              </p:cNvPr>
              <p:cNvSpPr txBox="1"/>
              <p:nvPr/>
            </p:nvSpPr>
            <p:spPr>
              <a:xfrm>
                <a:off x="8993129" y="254210"/>
                <a:ext cx="760143" cy="37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EF4C90D-0A4C-432D-ACA2-35B078CD1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129" y="254210"/>
                <a:ext cx="760143" cy="379271"/>
              </a:xfrm>
              <a:prstGeom prst="rect">
                <a:avLst/>
              </a:prstGeom>
              <a:blipFill rotWithShape="1">
                <a:blip r:embed="rId8"/>
                <a:stretch>
                  <a:fillRect t="-29032" r="-42400" b="-12096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="" xmlns:a16="http://schemas.microsoft.com/office/drawing/2014/main" id="{DE787D01-406D-4EA5-8167-2D005B2E3E50}"/>
                  </a:ext>
                </a:extLst>
              </p:cNvPr>
              <p:cNvSpPr/>
              <p:nvPr/>
            </p:nvSpPr>
            <p:spPr>
              <a:xfrm>
                <a:off x="266745" y="1911166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787D01-406D-4EA5-8167-2D005B2E3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45" y="1911166"/>
                <a:ext cx="1795043" cy="476797"/>
              </a:xfrm>
              <a:prstGeom prst="rect">
                <a:avLst/>
              </a:prstGeom>
              <a:blipFill rotWithShape="1">
                <a:blip r:embed="rId9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="" xmlns:a16="http://schemas.microsoft.com/office/drawing/2014/main" id="{6108EFF3-B8C7-47EB-9959-3A02192C60C9}"/>
                  </a:ext>
                </a:extLst>
              </p:cNvPr>
              <p:cNvSpPr/>
              <p:nvPr/>
            </p:nvSpPr>
            <p:spPr>
              <a:xfrm>
                <a:off x="1945074" y="1904546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08EFF3-B8C7-47EB-9959-3A02192C6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074" y="1904546"/>
                <a:ext cx="1514132" cy="625171"/>
              </a:xfrm>
              <a:prstGeom prst="rect">
                <a:avLst/>
              </a:prstGeom>
              <a:blipFill rotWithShape="1">
                <a:blip r:embed="rId10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6A22339C-46A9-41A5-91E5-85049C103FD1}"/>
                  </a:ext>
                </a:extLst>
              </p:cNvPr>
              <p:cNvSpPr/>
              <p:nvPr/>
            </p:nvSpPr>
            <p:spPr>
              <a:xfrm>
                <a:off x="578363" y="4782877"/>
                <a:ext cx="654730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A22339C-46A9-41A5-91E5-85049C103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3" y="4782877"/>
                <a:ext cx="654730" cy="4103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6ACDBB44-BFCF-4906-8BEB-7509A1C83ABB}"/>
                  </a:ext>
                </a:extLst>
              </p:cNvPr>
              <p:cNvSpPr/>
              <p:nvPr/>
            </p:nvSpPr>
            <p:spPr>
              <a:xfrm>
                <a:off x="578363" y="5518299"/>
                <a:ext cx="73327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ACDBB44-BFCF-4906-8BEB-7509A1C83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3" y="5518299"/>
                <a:ext cx="733278" cy="4103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CC21D6A7-88DF-424D-9824-D0DA65891059}"/>
                  </a:ext>
                </a:extLst>
              </p:cNvPr>
              <p:cNvSpPr txBox="1"/>
              <p:nvPr/>
            </p:nvSpPr>
            <p:spPr>
              <a:xfrm>
                <a:off x="1639595" y="5234292"/>
                <a:ext cx="4266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21D6A7-88DF-424D-9824-D0DA6589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95" y="5234292"/>
                <a:ext cx="426655" cy="184666"/>
              </a:xfrm>
              <a:prstGeom prst="rect">
                <a:avLst/>
              </a:prstGeom>
              <a:blipFill>
                <a:blip r:embed="rId7"/>
                <a:stretch>
                  <a:fillRect l="-8571" r="-8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6">
                <a:extLst>
                  <a:ext uri="{FF2B5EF4-FFF2-40B4-BE49-F238E27FC236}">
                    <a16:creationId xmlns="" xmlns:a16="http://schemas.microsoft.com/office/drawing/2014/main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4979210" y="239317"/>
                <a:ext cx="401391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10" y="239317"/>
                <a:ext cx="4013919" cy="383054"/>
              </a:xfrm>
              <a:prstGeom prst="rect">
                <a:avLst/>
              </a:prstGeom>
              <a:blipFill rotWithShape="1">
                <a:blip r:embed="rId23"/>
                <a:stretch>
                  <a:fillRect l="-456" t="-25397" b="-1206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1 Grupo"/>
          <p:cNvGrpSpPr/>
          <p:nvPr/>
        </p:nvGrpSpPr>
        <p:grpSpPr>
          <a:xfrm>
            <a:off x="4301803" y="509910"/>
            <a:ext cx="7784082" cy="6388967"/>
            <a:chOff x="4301803" y="509910"/>
            <a:chExt cx="7784082" cy="6388967"/>
          </a:xfrm>
        </p:grpSpPr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D25728CB-11AC-45B6-9E05-B6F7C1E7B04A}"/>
                </a:ext>
              </a:extLst>
            </p:cNvPr>
            <p:cNvGrpSpPr/>
            <p:nvPr/>
          </p:nvGrpSpPr>
          <p:grpSpPr>
            <a:xfrm>
              <a:off x="4301803" y="509910"/>
              <a:ext cx="7784082" cy="6388967"/>
              <a:chOff x="4301803" y="509910"/>
              <a:chExt cx="7784082" cy="638896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Chart 3">
                    <a:extLst>
                      <a:ext uri="{FF2B5EF4-FFF2-40B4-BE49-F238E27FC236}">
                        <a16:creationId xmlns="" xmlns:a16="http://schemas.microsoft.com/office/drawing/2014/main" id="{21AEC550-9603-44AB-9702-900891A3751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72894294"/>
                      </p:ext>
                    </p:extLst>
                  </p:nvPr>
                </p:nvGraphicFramePr>
                <p:xfrm>
                  <a:off x="4335468" y="509910"/>
                  <a:ext cx="7716751" cy="4023034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4"/>
                  </a:graphicData>
                </a:graphic>
              </p:graphicFrame>
            </mc:Choice>
            <mc:Fallback xmlns="">
              <p:graphicFrame>
                <p:nvGraphicFramePr>
                  <p:cNvPr id="4" name="Chart 3">
                    <a:extLst>
                      <a:ext uri="{FF2B5EF4-FFF2-40B4-BE49-F238E27FC236}">
                        <a16:creationId xmlns:a16="http://schemas.microsoft.com/office/drawing/2014/main" id="{21AEC550-9603-44AB-9702-900891A3751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72894294"/>
                      </p:ext>
                    </p:extLst>
                  </p:nvPr>
                </p:nvGraphicFramePr>
                <p:xfrm>
                  <a:off x="4335468" y="509910"/>
                  <a:ext cx="7716751" cy="4023034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3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5" name="Chart 84">
                    <a:extLst>
                      <a:ext uri="{FF2B5EF4-FFF2-40B4-BE49-F238E27FC236}">
                        <a16:creationId xmlns="" xmlns:a16="http://schemas.microsoft.com/office/drawing/2014/main" id="{78263BBF-8DFB-44DA-B90D-76F3DE2CD7B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69134847"/>
                      </p:ext>
                    </p:extLst>
                  </p:nvPr>
                </p:nvGraphicFramePr>
                <p:xfrm>
                  <a:off x="4301803" y="4039162"/>
                  <a:ext cx="7784082" cy="285971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5"/>
                  </a:graphicData>
                </a:graphic>
              </p:graphicFrame>
            </mc:Choice>
            <mc:Fallback xmlns="">
              <p:graphicFrame>
                <p:nvGraphicFramePr>
                  <p:cNvPr id="85" name="Chart 84">
                    <a:extLst>
                      <a:ext uri="{FF2B5EF4-FFF2-40B4-BE49-F238E27FC236}">
                        <a16:creationId xmlns:a16="http://schemas.microsoft.com/office/drawing/2014/main" id="{78263BBF-8DFB-44DA-B90D-76F3DE2CD7B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69134847"/>
                      </p:ext>
                    </p:extLst>
                  </p:nvPr>
                </p:nvGraphicFramePr>
                <p:xfrm>
                  <a:off x="4301803" y="4039162"/>
                  <a:ext cx="7784082" cy="2859715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5"/>
                  </a:graphicData>
                </a:graphic>
              </p:graphicFrame>
            </mc:Fallback>
          </mc:AlternateContent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4273D1F1-570D-4E05-A6BE-D124DB3E4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113" y="2116350"/>
                <a:ext cx="0" cy="3901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C12A77F0-623E-417C-98DC-EC8347230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5587" y="5658352"/>
                <a:ext cx="69326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7AF74813-D756-4409-80F3-0764EBF8B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5800" y="6034170"/>
                <a:ext cx="694241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E251ABB1-46D7-41B3-8BCF-405E9D289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1630" y="1526650"/>
                <a:ext cx="0" cy="4525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6A6EFB8A-32F0-46BD-8594-1305EC0CE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3331" y="1992637"/>
                <a:ext cx="0" cy="3662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8BBBC279-0AEB-4B06-816C-166803FE6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4177" y="3688013"/>
                <a:ext cx="696944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3C1FAFB5-5B11-4E30-9B33-CDD7AAD84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6274" y="2668758"/>
                <a:ext cx="0" cy="30547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="" xmlns:a16="http://schemas.microsoft.com/office/drawing/2014/main" id="{CB7E626E-9491-4A82-89C0-572379E150E0}"/>
                      </a:ext>
                    </a:extLst>
                  </p:cNvPr>
                  <p:cNvSpPr/>
                  <p:nvPr/>
                </p:nvSpPr>
                <p:spPr>
                  <a:xfrm>
                    <a:off x="4963753" y="2407148"/>
                    <a:ext cx="461921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1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B7E626E-9491-4A82-89C0-572379E150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753" y="2407148"/>
                    <a:ext cx="461921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="" xmlns:a16="http://schemas.microsoft.com/office/drawing/2014/main" id="{9E0E7519-CCB8-441D-B066-266A3BF02B0F}"/>
                      </a:ext>
                    </a:extLst>
                  </p:cNvPr>
                  <p:cNvSpPr txBox="1"/>
                  <p:nvPr/>
                </p:nvSpPr>
                <p:spPr>
                  <a:xfrm>
                    <a:off x="8855656" y="1073610"/>
                    <a:ext cx="3272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00 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E0E7519-CCB8-441D-B066-266A3BF02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5656" y="1073610"/>
                    <a:ext cx="327269" cy="1384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9434" r="-113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="" xmlns:a16="http://schemas.microsoft.com/office/drawing/2014/main" id="{72F71B87-B14E-4CF6-8901-093E28A1B98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1949" y="1854138"/>
                    <a:ext cx="21602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72F71B87-B14E-4CF6-8901-093E28A1B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1949" y="1854138"/>
                    <a:ext cx="216020" cy="1384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7143" r="-1428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="" xmlns:a16="http://schemas.microsoft.com/office/drawing/2014/main" id="{818772A8-9C80-4F7A-A154-C97FCCA77D9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68075" y="3224661"/>
                    <a:ext cx="28014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18772A8-9C80-4F7A-A154-C97FCCA77D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8075" y="3224661"/>
                    <a:ext cx="280140" cy="1384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043" r="-1087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="" xmlns:a16="http://schemas.microsoft.com/office/drawing/2014/main" id="{B7B27B3A-D515-49E5-B411-9D045DCA8C21}"/>
                      </a:ext>
                    </a:extLst>
                  </p:cNvPr>
                  <p:cNvSpPr/>
                  <p:nvPr/>
                </p:nvSpPr>
                <p:spPr>
                  <a:xfrm>
                    <a:off x="4963753" y="1715757"/>
                    <a:ext cx="80438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B7B27B3A-D515-49E5-B411-9D045DCA8C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753" y="1715757"/>
                    <a:ext cx="804386" cy="27699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Rectangle 11">
              <a:extLst>
                <a:ext uri="{FF2B5EF4-FFF2-40B4-BE49-F238E27FC236}">
                  <a16:creationId xmlns="" xmlns:a16="http://schemas.microsoft.com/office/drawing/2014/main" id="{90871C36-3224-4858-A015-FF51EF030641}"/>
                </a:ext>
              </a:extLst>
            </p:cNvPr>
            <p:cNvSpPr/>
            <p:nvPr/>
          </p:nvSpPr>
          <p:spPr>
            <a:xfrm>
              <a:off x="11262068" y="5703052"/>
              <a:ext cx="3770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prstClr val="black"/>
                  </a:solidFill>
                </a:rPr>
                <a:t>45°</a:t>
              </a:r>
            </a:p>
          </p:txBody>
        </p:sp>
      </p:grpSp>
      <p:sp>
        <p:nvSpPr>
          <p:cNvPr id="3" name="2 Rectángulo"/>
          <p:cNvSpPr/>
          <p:nvPr/>
        </p:nvSpPr>
        <p:spPr>
          <a:xfrm>
            <a:off x="3032373" y="3155410"/>
            <a:ext cx="814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200" dirty="0"/>
              <a:t>𝑅𝑜</a:t>
            </a:r>
            <a:r>
              <a:rPr lang="es-CR" sz="1200" dirty="0" smtClean="0"/>
              <a:t>≈150</a:t>
            </a:r>
            <a:r>
              <a:rPr lang="el-GR" sz="1200" dirty="0"/>
              <a:t>Ω 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34018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F193389F-3470-4685-B70E-6F8ED3CEA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195547"/>
              </p:ext>
            </p:extLst>
          </p:nvPr>
        </p:nvGraphicFramePr>
        <p:xfrm>
          <a:off x="4186990" y="96254"/>
          <a:ext cx="7796464" cy="334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218F3D0-4D3F-4B4E-8F51-640849220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631255"/>
              </p:ext>
            </p:extLst>
          </p:nvPr>
        </p:nvGraphicFramePr>
        <p:xfrm>
          <a:off x="4114800" y="3441030"/>
          <a:ext cx="7868653" cy="317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A771347-874B-4B93-8DA9-C7532C15DDAE}"/>
              </a:ext>
            </a:extLst>
          </p:cNvPr>
          <p:cNvCxnSpPr>
            <a:cxnSpLocks/>
          </p:cNvCxnSpPr>
          <p:nvPr/>
        </p:nvCxnSpPr>
        <p:spPr>
          <a:xfrm flipV="1">
            <a:off x="8730010" y="1476375"/>
            <a:ext cx="0" cy="37340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430591CB-E695-44F1-828D-B3D818FF2463}"/>
                  </a:ext>
                </a:extLst>
              </p:cNvPr>
              <p:cNvSpPr/>
              <p:nvPr/>
            </p:nvSpPr>
            <p:spPr>
              <a:xfrm>
                <a:off x="4800953" y="1711448"/>
                <a:ext cx="654730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0591CB-E695-44F1-828D-B3D818FF2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53" y="1711448"/>
                <a:ext cx="654730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DC94B807-2A37-44AA-A8DF-BD9DA94D885D}"/>
                  </a:ext>
                </a:extLst>
              </p:cNvPr>
              <p:cNvSpPr/>
              <p:nvPr/>
            </p:nvSpPr>
            <p:spPr>
              <a:xfrm>
                <a:off x="4746469" y="1189184"/>
                <a:ext cx="73327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94B807-2A37-44AA-A8DF-BD9DA94D8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69" y="1189184"/>
                <a:ext cx="733278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2C7A1DE9-B7BC-410F-8535-EE082D6635D1}"/>
                  </a:ext>
                </a:extLst>
              </p:cNvPr>
              <p:cNvSpPr/>
              <p:nvPr/>
            </p:nvSpPr>
            <p:spPr>
              <a:xfrm>
                <a:off x="6719648" y="515416"/>
                <a:ext cx="66146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7A1DE9-B7BC-410F-8535-EE082D66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648" y="515416"/>
                <a:ext cx="661463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FFA7D687-A4C5-4634-8C44-6623B19B65F0}"/>
                  </a:ext>
                </a:extLst>
              </p:cNvPr>
              <p:cNvSpPr/>
              <p:nvPr/>
            </p:nvSpPr>
            <p:spPr>
              <a:xfrm>
                <a:off x="5504459" y="500519"/>
                <a:ext cx="6358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A7D687-A4C5-4634-8C44-6623B19B6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459" y="500519"/>
                <a:ext cx="63581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780288" y="1083485"/>
            <a:ext cx="25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Ancho de banda (BW) = 0.3MHz </a:t>
            </a:r>
            <a:endParaRPr lang="es-CR" sz="1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937504" y="2560320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BW</a:t>
            </a:r>
            <a:endParaRPr lang="es-CR" sz="11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6324148" y="2691125"/>
            <a:ext cx="2405862" cy="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3" idx="1"/>
          </p:cNvCxnSpPr>
          <p:nvPr/>
        </p:nvCxnSpPr>
        <p:spPr>
          <a:xfrm flipH="1">
            <a:off x="4746469" y="2691125"/>
            <a:ext cx="1191035" cy="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">
            <a:extLst>
              <a:ext uri="{FF2B5EF4-FFF2-40B4-BE49-F238E27FC236}">
                <a16:creationId xmlns:a16="http://schemas.microsoft.com/office/drawing/2014/main" xmlns="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767" y="3479712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xmlns="" id="{28371A6E-D799-45CE-8B7E-1353720C69B5}"/>
                  </a:ext>
                </a:extLst>
              </p:cNvPr>
              <p:cNvSpPr/>
              <p:nvPr/>
            </p:nvSpPr>
            <p:spPr>
              <a:xfrm>
                <a:off x="2231634" y="5238704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34" y="5238704"/>
                <a:ext cx="545342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xmlns="" id="{C87B9FD0-4B65-487A-96BE-E25B90C742E2}"/>
                  </a:ext>
                </a:extLst>
              </p:cNvPr>
              <p:cNvSpPr/>
              <p:nvPr/>
            </p:nvSpPr>
            <p:spPr>
              <a:xfrm>
                <a:off x="1635781" y="5238704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781" y="5238704"/>
                <a:ext cx="516488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xmlns="" id="{2A816424-9E39-4CD9-8650-7860B1C84431}"/>
                  </a:ext>
                </a:extLst>
              </p:cNvPr>
              <p:cNvSpPr/>
              <p:nvPr/>
            </p:nvSpPr>
            <p:spPr>
              <a:xfrm>
                <a:off x="1947714" y="5080469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14" y="5080469"/>
                <a:ext cx="545342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xmlns="" id="{8FB66BE9-3D21-4FB8-992F-ED6F9A76E604}"/>
                  </a:ext>
                </a:extLst>
              </p:cNvPr>
              <p:cNvSpPr/>
              <p:nvPr/>
            </p:nvSpPr>
            <p:spPr>
              <a:xfrm>
                <a:off x="2875638" y="5055055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38" y="5055055"/>
                <a:ext cx="684611" cy="260969"/>
              </a:xfrm>
              <a:prstGeom prst="rect">
                <a:avLst/>
              </a:prstGeom>
              <a:blipFill rotWithShape="1">
                <a:blip r:embed="rId1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Rectángulo"/>
          <p:cNvSpPr/>
          <p:nvPr/>
        </p:nvSpPr>
        <p:spPr>
          <a:xfrm>
            <a:off x="307722" y="2702576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200" dirty="0">
                <a:solidFill>
                  <a:prstClr val="black"/>
                </a:solidFill>
              </a:rPr>
              <a:t>Estación de Radio</a:t>
            </a:r>
            <a:br>
              <a:rPr lang="es-CR" sz="1200" dirty="0">
                <a:solidFill>
                  <a:prstClr val="black"/>
                </a:solidFill>
              </a:rPr>
            </a:br>
            <a:r>
              <a:rPr lang="es-CR" sz="1200" dirty="0">
                <a:solidFill>
                  <a:prstClr val="black"/>
                </a:solidFill>
              </a:rPr>
              <a:t>Amplitud Modulada Estándar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3">
                <a:extLst>
                  <a:ext uri="{FF2B5EF4-FFF2-40B4-BE49-F238E27FC236}">
                    <a16:creationId xmlns="" xmlns:a16="http://schemas.microsoft.com/office/drawing/2014/main" id="{2C7A1DE9-B7BC-410F-8535-EE082D6635D1}"/>
                  </a:ext>
                </a:extLst>
              </p:cNvPr>
              <p:cNvSpPr/>
              <p:nvPr/>
            </p:nvSpPr>
            <p:spPr>
              <a:xfrm>
                <a:off x="11352608" y="3479712"/>
                <a:ext cx="4899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1">
                          <a:latin typeface="Cambria Math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Rectangle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7A1DE9-B7BC-410F-8535-EE082D66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608" y="3479712"/>
                <a:ext cx="489942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8">
            <a:extLst>
              <a:ext uri="{FF2B5EF4-FFF2-40B4-BE49-F238E27FC236}">
                <a16:creationId xmlns="" xmlns:a16="http://schemas.microsoft.com/office/drawing/2014/main" id="{FA771347-874B-4B93-8DA9-C7532C15DDAE}"/>
              </a:ext>
            </a:extLst>
          </p:cNvPr>
          <p:cNvCxnSpPr>
            <a:cxnSpLocks/>
          </p:cNvCxnSpPr>
          <p:nvPr/>
        </p:nvCxnSpPr>
        <p:spPr>
          <a:xfrm flipV="1">
            <a:off x="9522490" y="2121817"/>
            <a:ext cx="0" cy="36250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blipFill rotWithShape="1">
                <a:blip r:embed="rId2"/>
                <a:stretch>
                  <a:fillRect t="-27419" b="-1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6D9E734F-A0E9-4869-87CE-0A8ACC60B475}"/>
                  </a:ext>
                </a:extLst>
              </p:cNvPr>
              <p:cNvSpPr txBox="1"/>
              <p:nvPr/>
            </p:nvSpPr>
            <p:spPr>
              <a:xfrm>
                <a:off x="5132391" y="821753"/>
                <a:ext cx="743730" cy="341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9E734F-A0E9-4869-87CE-0A8ACC60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91" y="821753"/>
                <a:ext cx="743730" cy="341953"/>
              </a:xfrm>
              <a:prstGeom prst="rect">
                <a:avLst/>
              </a:prstGeom>
              <a:blipFill rotWithShape="1">
                <a:blip r:embed="rId3"/>
                <a:stretch>
                  <a:fillRect t="-87500" r="-31967" b="-12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2B926A-72BE-4C07-A81B-AA96513D989F}"/>
              </a:ext>
            </a:extLst>
          </p:cNvPr>
          <p:cNvSpPr txBox="1"/>
          <p:nvPr/>
        </p:nvSpPr>
        <p:spPr>
          <a:xfrm>
            <a:off x="225312" y="151209"/>
            <a:ext cx="510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Compensación por Retardo </a:t>
            </a:r>
            <a:r>
              <a:rPr lang="en-US" sz="1600" dirty="0"/>
              <a:t>(LAG) </a:t>
            </a:r>
            <a:r>
              <a:rPr lang="en-US" sz="1600" dirty="0" err="1"/>
              <a:t>usando</a:t>
            </a:r>
            <a:r>
              <a:rPr lang="en-US" sz="1600" dirty="0"/>
              <a:t> un cero y un polo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DCB0183E-C4E1-4FCC-A9B3-D4F1EF8B3FB1}"/>
                  </a:ext>
                </a:extLst>
              </p:cNvPr>
              <p:cNvSpPr/>
              <p:nvPr/>
            </p:nvSpPr>
            <p:spPr>
              <a:xfrm>
                <a:off x="408624" y="1527094"/>
                <a:ext cx="11939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CR" sz="1100" b="0" i="1" smtClean="0">
                          <a:latin typeface="Cambria Math"/>
                        </a:rPr>
                        <m:t>3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B0183E-C4E1-4FCC-A9B3-D4F1EF8B3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1527094"/>
                <a:ext cx="1193981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C0D6B6A3-801D-4AE8-A4DE-EBA8968BA567}"/>
                  </a:ext>
                </a:extLst>
              </p:cNvPr>
              <p:cNvSpPr txBox="1"/>
              <p:nvPr/>
            </p:nvSpPr>
            <p:spPr>
              <a:xfrm>
                <a:off x="438793" y="1954959"/>
                <a:ext cx="369146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0D6B6A3-801D-4AE8-A4DE-EBA8968B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3" y="1954959"/>
                <a:ext cx="3691460" cy="383054"/>
              </a:xfrm>
              <a:prstGeom prst="rect">
                <a:avLst/>
              </a:prstGeom>
              <a:blipFill rotWithShape="1">
                <a:blip r:embed="rId5"/>
                <a:stretch>
                  <a:fillRect l="-495" t="-26984" b="-1190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37D05FB1-8A20-49E4-8831-FEFFE1230955}"/>
                  </a:ext>
                </a:extLst>
              </p:cNvPr>
              <p:cNvSpPr/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D05FB1-8A20-49E4-8831-FEFFE1230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  <a:blipFill rotWithShape="1">
                <a:blip r:embed="rId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id="{A364DD7F-FCFF-4456-99F8-FCD130907FCB}"/>
                  </a:ext>
                </a:extLst>
              </p:cNvPr>
              <p:cNvSpPr/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64DD7F-FCFF-4456-99F8-FCD130907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3A078800-E56A-4A0A-AEFB-C8815A7CFC33}"/>
              </a:ext>
            </a:extLst>
          </p:cNvPr>
          <p:cNvGrpSpPr/>
          <p:nvPr/>
        </p:nvGrpSpPr>
        <p:grpSpPr>
          <a:xfrm>
            <a:off x="6279344" y="896106"/>
            <a:ext cx="5556502" cy="5805134"/>
            <a:chOff x="6279344" y="896106"/>
            <a:chExt cx="5556502" cy="58051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8" name="Chart 117">
                  <a:extLst>
                    <a:ext uri="{FF2B5EF4-FFF2-40B4-BE49-F238E27FC236}">
                      <a16:creationId xmlns="" xmlns:a16="http://schemas.microsoft.com/office/drawing/2014/main" id="{B87501CD-6A55-438B-AF2B-48793EF6438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8900198"/>
                    </p:ext>
                  </p:extLst>
                </p:nvPr>
              </p:nvGraphicFramePr>
              <p:xfrm>
                <a:off x="6339340" y="896106"/>
                <a:ext cx="5451607" cy="350811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mc:Choice>
          <mc:Fallback xmlns="">
            <p:graphicFrame>
              <p:nvGraphicFramePr>
                <p:cNvPr id="118" name="Chart 117">
                  <a:extLst>
                    <a:ext uri="{FF2B5EF4-FFF2-40B4-BE49-F238E27FC236}">
                      <a16:creationId xmlns:a16="http://schemas.microsoft.com/office/drawing/2014/main" id="{B87501CD-6A55-438B-AF2B-48793EF6438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8900198"/>
                    </p:ext>
                  </p:extLst>
                </p:nvPr>
              </p:nvGraphicFramePr>
              <p:xfrm>
                <a:off x="6339340" y="896106"/>
                <a:ext cx="5451607" cy="350811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8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9" name="Chart 118">
                  <a:extLst>
                    <a:ext uri="{FF2B5EF4-FFF2-40B4-BE49-F238E27FC236}">
                      <a16:creationId xmlns="" xmlns:a16="http://schemas.microsoft.com/office/drawing/2014/main" id="{52EC512A-A66C-4459-9F57-CC228654655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76341465"/>
                    </p:ext>
                  </p:extLst>
                </p:nvPr>
              </p:nvGraphicFramePr>
              <p:xfrm>
                <a:off x="6279344" y="4353063"/>
                <a:ext cx="5556502" cy="23481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9"/>
                </a:graphicData>
              </a:graphic>
            </p:graphicFrame>
          </mc:Choice>
          <mc:Fallback xmlns="">
            <p:graphicFrame>
              <p:nvGraphicFramePr>
                <p:cNvPr id="119" name="Chart 118">
                  <a:extLst>
                    <a:ext uri="{FF2B5EF4-FFF2-40B4-BE49-F238E27FC236}">
                      <a16:creationId xmlns:a16="http://schemas.microsoft.com/office/drawing/2014/main" id="{52EC512A-A66C-4459-9F57-CC228654655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76341465"/>
                    </p:ext>
                  </p:extLst>
                </p:nvPr>
              </p:nvGraphicFramePr>
              <p:xfrm>
                <a:off x="6279344" y="4353063"/>
                <a:ext cx="5556502" cy="23481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0"/>
                </a:graphicData>
              </a:graphic>
            </p:graphicFrame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ECE0650D-611E-49D6-A912-B5EE3286FE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9228" y="2338013"/>
              <a:ext cx="0" cy="335375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="" xmlns:a16="http://schemas.microsoft.com/office/drawing/2014/main" id="{EE68B646-5A94-4DA9-AED0-1EAA15ADF035}"/>
                    </a:ext>
                  </a:extLst>
                </p:cNvPr>
                <p:cNvSpPr/>
                <p:nvPr/>
              </p:nvSpPr>
              <p:spPr>
                <a:xfrm>
                  <a:off x="6977659" y="3058794"/>
                  <a:ext cx="654730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E68B646-5A94-4DA9-AED0-1EAA15ADF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659" y="3058794"/>
                  <a:ext cx="654730" cy="4103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="" xmlns:a16="http://schemas.microsoft.com/office/drawing/2014/main" id="{76E81960-D374-47B9-BDEB-EB83BD8FC447}"/>
                    </a:ext>
                  </a:extLst>
                </p:cNvPr>
                <p:cNvSpPr/>
                <p:nvPr/>
              </p:nvSpPr>
              <p:spPr>
                <a:xfrm>
                  <a:off x="6857711" y="2028750"/>
                  <a:ext cx="733278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76E81960-D374-47B9-BDEB-EB83BD8FC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711" y="2028750"/>
                  <a:ext cx="733278" cy="4103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="" xmlns:a16="http://schemas.microsoft.com/office/drawing/2014/main" id="{9A5506A6-6D85-4F62-B563-EE8A2DDDA05C}"/>
                    </a:ext>
                  </a:extLst>
                </p:cNvPr>
                <p:cNvSpPr/>
                <p:nvPr/>
              </p:nvSpPr>
              <p:spPr>
                <a:xfrm>
                  <a:off x="8320990" y="1267361"/>
                  <a:ext cx="63421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5506A6-6D85-4F62-B563-EE8A2DDDA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0" y="1267361"/>
                  <a:ext cx="634213" cy="2539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="" xmlns:a16="http://schemas.microsoft.com/office/drawing/2014/main" id="{FA4F6C3D-B3B4-4CE5-B0BA-27E1E41638D4}"/>
                    </a:ext>
                  </a:extLst>
                </p:cNvPr>
                <p:cNvSpPr/>
                <p:nvPr/>
              </p:nvSpPr>
              <p:spPr>
                <a:xfrm>
                  <a:off x="9000102" y="1321905"/>
                  <a:ext cx="73039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41 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𝐾𝐻𝑧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A4F6C3D-B3B4-4CE5-B0BA-27E1E4163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02" y="1321905"/>
                  <a:ext cx="730393" cy="25391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1">
                <a:extLst>
                  <a:ext uri="{FF2B5EF4-FFF2-40B4-BE49-F238E27FC236}">
                    <a16:creationId xmlns="" xmlns:a16="http://schemas.microsoft.com/office/drawing/2014/main" id="{DCB0183E-C4E1-4FCC-A9B3-D4F1EF8B3FB1}"/>
                  </a:ext>
                </a:extLst>
              </p:cNvPr>
              <p:cNvSpPr/>
              <p:nvPr/>
            </p:nvSpPr>
            <p:spPr>
              <a:xfrm>
                <a:off x="4341169" y="2587383"/>
                <a:ext cx="1536446" cy="17635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𝑃𝑟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á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𝑐𝑡𝑖𝑐𝑎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: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40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:r>
                  <a:rPr lang="en-US" sz="1400" dirty="0" smtClean="0"/>
                  <a:t> </a:t>
                </a:r>
                <a:br>
                  <a:rPr lang="en-US" sz="1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endParaRPr lang="en-US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5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B0183E-C4E1-4FCC-A9B3-D4F1EF8B3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69" y="2587383"/>
                <a:ext cx="1536446" cy="176356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40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3AFAEE8-C4D5-4BAC-8375-C2DCF0D9B085}"/>
                  </a:ext>
                </a:extLst>
              </p:cNvPr>
              <p:cNvSpPr txBox="1"/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AFAEE8-C4D5-4BAC-8375-C2DCF0D9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blipFill rotWithShape="1">
                <a:blip r:embed="rId2"/>
                <a:stretch>
                  <a:fillRect t="-27419" b="-1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6D9E734F-A0E9-4869-87CE-0A8ACC60B475}"/>
                  </a:ext>
                </a:extLst>
              </p:cNvPr>
              <p:cNvSpPr txBox="1"/>
              <p:nvPr/>
            </p:nvSpPr>
            <p:spPr>
              <a:xfrm>
                <a:off x="5132391" y="821753"/>
                <a:ext cx="743730" cy="341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9E734F-A0E9-4869-87CE-0A8ACC60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91" y="821753"/>
                <a:ext cx="743730" cy="341953"/>
              </a:xfrm>
              <a:prstGeom prst="rect">
                <a:avLst/>
              </a:prstGeom>
              <a:blipFill rotWithShape="1">
                <a:blip r:embed="rId3"/>
                <a:stretch>
                  <a:fillRect t="-87500" r="-31967" b="-12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2B926A-72BE-4C07-A81B-AA96513D989F}"/>
              </a:ext>
            </a:extLst>
          </p:cNvPr>
          <p:cNvSpPr txBox="1"/>
          <p:nvPr/>
        </p:nvSpPr>
        <p:spPr>
          <a:xfrm>
            <a:off x="225312" y="151209"/>
            <a:ext cx="510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Compensación por Retardo </a:t>
            </a:r>
            <a:r>
              <a:rPr lang="en-US" sz="1600" dirty="0"/>
              <a:t>(LAG) </a:t>
            </a:r>
            <a:r>
              <a:rPr lang="en-US" sz="1600" dirty="0" err="1"/>
              <a:t>usando</a:t>
            </a:r>
            <a:r>
              <a:rPr lang="en-US" sz="1600" dirty="0"/>
              <a:t> un cero y un polo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DCB0183E-C4E1-4FCC-A9B3-D4F1EF8B3FB1}"/>
                  </a:ext>
                </a:extLst>
              </p:cNvPr>
              <p:cNvSpPr/>
              <p:nvPr/>
            </p:nvSpPr>
            <p:spPr>
              <a:xfrm>
                <a:off x="408624" y="1527094"/>
                <a:ext cx="11939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CR" sz="1100" b="0" i="1" smtClean="0">
                          <a:latin typeface="Cambria Math"/>
                        </a:rPr>
                        <m:t>3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B0183E-C4E1-4FCC-A9B3-D4F1EF8B3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1527094"/>
                <a:ext cx="1193981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C0D6B6A3-801D-4AE8-A4DE-EBA8968BA567}"/>
                  </a:ext>
                </a:extLst>
              </p:cNvPr>
              <p:cNvSpPr txBox="1"/>
              <p:nvPr/>
            </p:nvSpPr>
            <p:spPr>
              <a:xfrm>
                <a:off x="438793" y="1954959"/>
                <a:ext cx="369146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0D6B6A3-801D-4AE8-A4DE-EBA8968B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3" y="1954959"/>
                <a:ext cx="3691460" cy="383054"/>
              </a:xfrm>
              <a:prstGeom prst="rect">
                <a:avLst/>
              </a:prstGeom>
              <a:blipFill rotWithShape="1">
                <a:blip r:embed="rId5"/>
                <a:stretch>
                  <a:fillRect l="-495" t="-26984" b="-1190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3B39C7F6-554E-40CC-94C9-DFFBCF04D096}"/>
              </a:ext>
            </a:extLst>
          </p:cNvPr>
          <p:cNvGrpSpPr/>
          <p:nvPr/>
        </p:nvGrpSpPr>
        <p:grpSpPr>
          <a:xfrm>
            <a:off x="225169" y="3658271"/>
            <a:ext cx="4207396" cy="2475364"/>
            <a:chOff x="656274" y="3270376"/>
            <a:chExt cx="4207396" cy="2475364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41FF1A97-0514-45C9-AAFB-C088845C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6274" y="3270376"/>
              <a:ext cx="3619500" cy="20097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C669CC8-4F5C-4DB7-8186-9CCD83ADA0B0}"/>
                </a:ext>
              </a:extLst>
            </p:cNvPr>
            <p:cNvSpPr/>
            <p:nvPr/>
          </p:nvSpPr>
          <p:spPr>
            <a:xfrm>
              <a:off x="3108458" y="4607549"/>
              <a:ext cx="62068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LH0024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="" xmlns:a16="http://schemas.microsoft.com/office/drawing/2014/main" id="{467BA11F-EABE-4721-ABCB-F572FD0F886D}"/>
                    </a:ext>
                  </a:extLst>
                </p:cNvPr>
                <p:cNvSpPr/>
                <p:nvPr/>
              </p:nvSpPr>
              <p:spPr>
                <a:xfrm>
                  <a:off x="2340885" y="4982120"/>
                  <a:ext cx="3792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67BA11F-EABE-4721-ABCB-F572FD0F8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885" y="4982120"/>
                  <a:ext cx="37920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5BF19168-9DCA-4C2E-886A-D6662E46155C}"/>
                </a:ext>
              </a:extLst>
            </p:cNvPr>
            <p:cNvGrpSpPr/>
            <p:nvPr/>
          </p:nvGrpSpPr>
          <p:grpSpPr>
            <a:xfrm>
              <a:off x="4264906" y="4922533"/>
              <a:ext cx="297711" cy="540658"/>
              <a:chOff x="8016949" y="1370232"/>
              <a:chExt cx="1190846" cy="1615015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="" xmlns:a16="http://schemas.microsoft.com/office/drawing/2014/main" id="{E5B48F54-1ABB-429B-9573-D770FB807E93}"/>
                  </a:ext>
                </a:extLst>
              </p:cNvPr>
              <p:cNvCxnSpPr/>
              <p:nvPr/>
            </p:nvCxnSpPr>
            <p:spPr>
              <a:xfrm>
                <a:off x="8016949" y="2023851"/>
                <a:ext cx="119084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AC9812BE-7597-4F0B-BD74-01DF9B638E01}"/>
                  </a:ext>
                </a:extLst>
              </p:cNvPr>
              <p:cNvCxnSpPr/>
              <p:nvPr/>
            </p:nvCxnSpPr>
            <p:spPr>
              <a:xfrm>
                <a:off x="8016949" y="2335293"/>
                <a:ext cx="119084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79BFCCFB-5CE0-45AA-8DFE-D635AC580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2372" y="1370232"/>
                <a:ext cx="0" cy="65361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77D46647-511A-43BD-B3F1-88A0881F9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2372" y="2331628"/>
                <a:ext cx="0" cy="65361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B12C23D2-CA01-4A38-9AB7-B994C9D3A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1524" y="5307590"/>
              <a:ext cx="323850" cy="43815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31C6E54-2027-46C3-855C-8664BEBF860A}"/>
                </a:ext>
              </a:extLst>
            </p:cNvPr>
            <p:cNvSpPr txBox="1"/>
            <p:nvPr/>
          </p:nvSpPr>
          <p:spPr>
            <a:xfrm>
              <a:off x="4649182" y="523119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2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414B702C-67F2-4F69-9B34-C09C3D40D48B}"/>
                </a:ext>
              </a:extLst>
            </p:cNvPr>
            <p:cNvGrpSpPr/>
            <p:nvPr/>
          </p:nvGrpSpPr>
          <p:grpSpPr>
            <a:xfrm rot="16200000">
              <a:off x="4284705" y="4657502"/>
              <a:ext cx="279849" cy="98408"/>
              <a:chOff x="1791065" y="2743793"/>
              <a:chExt cx="279849" cy="9840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="" xmlns:a16="http://schemas.microsoft.com/office/drawing/2014/main" id="{6320727A-FCBE-4D5B-BB3D-4094CEABF84A}"/>
                  </a:ext>
                </a:extLst>
              </p:cNvPr>
              <p:cNvCxnSpPr/>
              <p:nvPr/>
            </p:nvCxnSpPr>
            <p:spPr>
              <a:xfrm>
                <a:off x="1807617" y="2746363"/>
                <a:ext cx="42366" cy="91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04BE1F21-02AE-40AC-A1B8-DDCB9F474369}"/>
                  </a:ext>
                </a:extLst>
              </p:cNvPr>
              <p:cNvCxnSpPr/>
              <p:nvPr/>
            </p:nvCxnSpPr>
            <p:spPr>
              <a:xfrm>
                <a:off x="1895815" y="2750407"/>
                <a:ext cx="42366" cy="91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281F89CD-0CFD-4828-9A9E-2DADA1107B79}"/>
                  </a:ext>
                </a:extLst>
              </p:cNvPr>
              <p:cNvCxnSpPr/>
              <p:nvPr/>
            </p:nvCxnSpPr>
            <p:spPr>
              <a:xfrm>
                <a:off x="1986111" y="2750406"/>
                <a:ext cx="42366" cy="91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C99F70BF-4A28-49DC-8EF6-FA9E862C1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983" y="2750408"/>
                <a:ext cx="49282" cy="91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FE0798F9-94DD-491D-BBE6-1ADCFC016E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95" y="2747593"/>
                <a:ext cx="49282" cy="91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3B93FBB3-E5BE-47DE-B81A-49AE7B226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8548" y="2796228"/>
                <a:ext cx="42366" cy="458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56F7B203-0D45-4AD7-AC36-0829CCC569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1065" y="2743793"/>
                <a:ext cx="17876" cy="383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="" xmlns:a16="http://schemas.microsoft.com/office/drawing/2014/main" id="{F66648B3-2188-4958-A491-326B92194FEC}"/>
                    </a:ext>
                  </a:extLst>
                </p:cNvPr>
                <p:cNvSpPr/>
                <p:nvPr/>
              </p:nvSpPr>
              <p:spPr>
                <a:xfrm>
                  <a:off x="3536014" y="4204162"/>
                  <a:ext cx="368241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6648B3-2188-4958-A491-326B92194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014" y="4204162"/>
                  <a:ext cx="368241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="" xmlns:a16="http://schemas.microsoft.com/office/drawing/2014/main" id="{DF0D7CC3-08F5-4435-B42C-DFDDC6216D68}"/>
                    </a:ext>
                  </a:extLst>
                </p:cNvPr>
                <p:cNvSpPr/>
                <p:nvPr/>
              </p:nvSpPr>
              <p:spPr>
                <a:xfrm>
                  <a:off x="4459585" y="4573600"/>
                  <a:ext cx="366895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0D7CC3-08F5-4435-B42C-DFDDC6216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585" y="4573600"/>
                  <a:ext cx="366895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="" xmlns:a16="http://schemas.microsoft.com/office/drawing/2014/main" id="{513510DF-ADF9-474E-A1D2-F635EFFC4683}"/>
                    </a:ext>
                  </a:extLst>
                </p:cNvPr>
                <p:cNvSpPr/>
                <p:nvPr/>
              </p:nvSpPr>
              <p:spPr>
                <a:xfrm>
                  <a:off x="4562497" y="5099869"/>
                  <a:ext cx="30117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13510DF-ADF9-474E-A1D2-F635EFFC4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497" y="5099869"/>
                  <a:ext cx="301173" cy="253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0FEC78-8A70-4D0B-AA1F-7F521765A595}"/>
                </a:ext>
              </a:extLst>
            </p:cNvPr>
            <p:cNvCxnSpPr/>
            <p:nvPr/>
          </p:nvCxnSpPr>
          <p:spPr>
            <a:xfrm>
              <a:off x="3912042" y="4514023"/>
              <a:ext cx="2417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8E6A4321-8EAC-4235-AAE7-ADFB97176FA3}"/>
                </a:ext>
              </a:extLst>
            </p:cNvPr>
            <p:cNvGrpSpPr/>
            <p:nvPr/>
          </p:nvGrpSpPr>
          <p:grpSpPr>
            <a:xfrm>
              <a:off x="3580913" y="4402907"/>
              <a:ext cx="281898" cy="222232"/>
              <a:chOff x="4853946" y="3609892"/>
              <a:chExt cx="281898" cy="22223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11DC1054-8155-418B-89F2-333671B8A63E}"/>
                  </a:ext>
                </a:extLst>
              </p:cNvPr>
              <p:cNvSpPr/>
              <p:nvPr/>
            </p:nvSpPr>
            <p:spPr>
              <a:xfrm>
                <a:off x="4853946" y="3609892"/>
                <a:ext cx="278445" cy="2222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="" xmlns:a16="http://schemas.microsoft.com/office/drawing/2014/main" id="{70A5512A-FB79-41AC-B1A1-713C4BD4D50C}"/>
                  </a:ext>
                </a:extLst>
              </p:cNvPr>
              <p:cNvGrpSpPr/>
              <p:nvPr/>
            </p:nvGrpSpPr>
            <p:grpSpPr>
              <a:xfrm rot="21447094">
                <a:off x="4855995" y="3671805"/>
                <a:ext cx="279849" cy="98408"/>
                <a:chOff x="1791065" y="2743793"/>
                <a:chExt cx="279849" cy="98408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="" xmlns:a16="http://schemas.microsoft.com/office/drawing/2014/main" id="{8DC423F6-8B36-46B2-8EA6-1BFC10EA1B3A}"/>
                    </a:ext>
                  </a:extLst>
                </p:cNvPr>
                <p:cNvCxnSpPr/>
                <p:nvPr/>
              </p:nvCxnSpPr>
              <p:spPr>
                <a:xfrm>
                  <a:off x="1807617" y="2746363"/>
                  <a:ext cx="42366" cy="917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="" xmlns:a16="http://schemas.microsoft.com/office/drawing/2014/main" id="{CDED23A7-F2D0-48DA-9CDD-C9B03B947A36}"/>
                    </a:ext>
                  </a:extLst>
                </p:cNvPr>
                <p:cNvCxnSpPr/>
                <p:nvPr/>
              </p:nvCxnSpPr>
              <p:spPr>
                <a:xfrm>
                  <a:off x="1895815" y="2750407"/>
                  <a:ext cx="42366" cy="917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="" xmlns:a16="http://schemas.microsoft.com/office/drawing/2014/main" id="{3E5323E6-CF4A-4869-AE69-C8B4259251F2}"/>
                    </a:ext>
                  </a:extLst>
                </p:cNvPr>
                <p:cNvCxnSpPr/>
                <p:nvPr/>
              </p:nvCxnSpPr>
              <p:spPr>
                <a:xfrm>
                  <a:off x="1986111" y="2750406"/>
                  <a:ext cx="42366" cy="917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="" xmlns:a16="http://schemas.microsoft.com/office/drawing/2014/main" id="{88ED5375-5569-4A63-B787-1E96A394D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9983" y="2750408"/>
                  <a:ext cx="49282" cy="917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="" xmlns:a16="http://schemas.microsoft.com/office/drawing/2014/main" id="{4814557F-D97D-47EB-8354-AB46101B0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7695" y="2747593"/>
                  <a:ext cx="49282" cy="917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="" xmlns:a16="http://schemas.microsoft.com/office/drawing/2014/main" id="{648997FD-2A43-4FA7-A6D7-F326BEAA6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8548" y="2796228"/>
                  <a:ext cx="42366" cy="4589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="" xmlns:a16="http://schemas.microsoft.com/office/drawing/2014/main" id="{6B6C47E2-57FC-4F5A-AB34-ABF87659B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91065" y="2743793"/>
                  <a:ext cx="17876" cy="3833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Connector: Elbow 36">
              <a:extLst>
                <a:ext uri="{FF2B5EF4-FFF2-40B4-BE49-F238E27FC236}">
                  <a16:creationId xmlns="" xmlns:a16="http://schemas.microsoft.com/office/drawing/2014/main" id="{C79A51CC-8589-44FC-9686-7375E865EA73}"/>
                </a:ext>
              </a:extLst>
            </p:cNvPr>
            <p:cNvCxnSpPr/>
            <p:nvPr/>
          </p:nvCxnSpPr>
          <p:spPr>
            <a:xfrm>
              <a:off x="4127649" y="4515010"/>
              <a:ext cx="315973" cy="57392"/>
            </a:xfrm>
            <a:prstGeom prst="bentConnector3">
              <a:avLst>
                <a:gd name="adj1" fmla="val 9699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391A5979-0A67-437C-AA68-0F370BCAD782}"/>
                </a:ext>
              </a:extLst>
            </p:cNvPr>
            <p:cNvCxnSpPr/>
            <p:nvPr/>
          </p:nvCxnSpPr>
          <p:spPr>
            <a:xfrm flipV="1">
              <a:off x="4409696" y="4846631"/>
              <a:ext cx="0" cy="16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37D05FB1-8A20-49E4-8831-FEFFE1230955}"/>
                  </a:ext>
                </a:extLst>
              </p:cNvPr>
              <p:cNvSpPr/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D05FB1-8A20-49E4-8831-FEFFE1230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  <a:blipFill rotWithShape="1">
                <a:blip r:embed="rId1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id="{A364DD7F-FCFF-4456-99F8-FCD130907FCB}"/>
                  </a:ext>
                </a:extLst>
              </p:cNvPr>
              <p:cNvSpPr/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64DD7F-FCFF-4456-99F8-FCD130907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  <a:blipFill rotWithShape="1"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3A078800-E56A-4A0A-AEFB-C8815A7CFC33}"/>
              </a:ext>
            </a:extLst>
          </p:cNvPr>
          <p:cNvGrpSpPr/>
          <p:nvPr/>
        </p:nvGrpSpPr>
        <p:grpSpPr>
          <a:xfrm>
            <a:off x="6279344" y="896106"/>
            <a:ext cx="5556502" cy="5805134"/>
            <a:chOff x="6279344" y="896106"/>
            <a:chExt cx="5556502" cy="58051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8" name="Chart 117">
                  <a:extLst>
                    <a:ext uri="{FF2B5EF4-FFF2-40B4-BE49-F238E27FC236}">
                      <a16:creationId xmlns="" xmlns:a16="http://schemas.microsoft.com/office/drawing/2014/main" id="{B87501CD-6A55-438B-AF2B-48793EF6438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59863198"/>
                    </p:ext>
                  </p:extLst>
                </p:nvPr>
              </p:nvGraphicFramePr>
              <p:xfrm>
                <a:off x="6339340" y="896106"/>
                <a:ext cx="5451607" cy="350811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5"/>
                </a:graphicData>
              </a:graphic>
            </p:graphicFrame>
          </mc:Choice>
          <mc:Fallback xmlns="">
            <p:graphicFrame>
              <p:nvGraphicFramePr>
                <p:cNvPr id="118" name="Chart 117">
                  <a:extLst>
                    <a:ext uri="{FF2B5EF4-FFF2-40B4-BE49-F238E27FC236}">
                      <a16:creationId xmlns:a16="http://schemas.microsoft.com/office/drawing/2014/main" id="{B87501CD-6A55-438B-AF2B-48793EF6438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8900198"/>
                    </p:ext>
                  </p:extLst>
                </p:nvPr>
              </p:nvGraphicFramePr>
              <p:xfrm>
                <a:off x="6339340" y="896106"/>
                <a:ext cx="5451607" cy="350811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8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9" name="Chart 118">
                  <a:extLst>
                    <a:ext uri="{FF2B5EF4-FFF2-40B4-BE49-F238E27FC236}">
                      <a16:creationId xmlns="" xmlns:a16="http://schemas.microsoft.com/office/drawing/2014/main" id="{52EC512A-A66C-4459-9F57-CC228654655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45764907"/>
                    </p:ext>
                  </p:extLst>
                </p:nvPr>
              </p:nvGraphicFramePr>
              <p:xfrm>
                <a:off x="6279344" y="4353063"/>
                <a:ext cx="5556502" cy="23481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9"/>
                </a:graphicData>
              </a:graphic>
            </p:graphicFrame>
          </mc:Choice>
          <mc:Fallback xmlns="">
            <p:graphicFrame>
              <p:nvGraphicFramePr>
                <p:cNvPr id="119" name="Chart 118">
                  <a:extLst>
                    <a:ext uri="{FF2B5EF4-FFF2-40B4-BE49-F238E27FC236}">
                      <a16:creationId xmlns:a16="http://schemas.microsoft.com/office/drawing/2014/main" id="{52EC512A-A66C-4459-9F57-CC228654655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76341465"/>
                    </p:ext>
                  </p:extLst>
                </p:nvPr>
              </p:nvGraphicFramePr>
              <p:xfrm>
                <a:off x="6279344" y="4353063"/>
                <a:ext cx="5556502" cy="23481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0"/>
                </a:graphicData>
              </a:graphic>
            </p:graphicFrame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ECE0650D-611E-49D6-A912-B5EE3286FE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9228" y="2338013"/>
              <a:ext cx="0" cy="335375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="" xmlns:a16="http://schemas.microsoft.com/office/drawing/2014/main" id="{EE68B646-5A94-4DA9-AED0-1EAA15ADF035}"/>
                    </a:ext>
                  </a:extLst>
                </p:cNvPr>
                <p:cNvSpPr/>
                <p:nvPr/>
              </p:nvSpPr>
              <p:spPr>
                <a:xfrm>
                  <a:off x="6977659" y="3058794"/>
                  <a:ext cx="654730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E68B646-5A94-4DA9-AED0-1EAA15ADF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659" y="3058794"/>
                  <a:ext cx="654730" cy="4103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="" xmlns:a16="http://schemas.microsoft.com/office/drawing/2014/main" id="{76E81960-D374-47B9-BDEB-EB83BD8FC447}"/>
                    </a:ext>
                  </a:extLst>
                </p:cNvPr>
                <p:cNvSpPr/>
                <p:nvPr/>
              </p:nvSpPr>
              <p:spPr>
                <a:xfrm>
                  <a:off x="6857711" y="2028750"/>
                  <a:ext cx="733278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76E81960-D374-47B9-BDEB-EB83BD8FC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711" y="2028750"/>
                  <a:ext cx="733278" cy="41036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="" xmlns:a16="http://schemas.microsoft.com/office/drawing/2014/main" id="{9A5506A6-6D85-4F62-B563-EE8A2DDDA05C}"/>
                    </a:ext>
                  </a:extLst>
                </p:cNvPr>
                <p:cNvSpPr/>
                <p:nvPr/>
              </p:nvSpPr>
              <p:spPr>
                <a:xfrm>
                  <a:off x="8320990" y="1267361"/>
                  <a:ext cx="63421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5506A6-6D85-4F62-B563-EE8A2DDDA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0" y="1267361"/>
                  <a:ext cx="634213" cy="25391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="" xmlns:a16="http://schemas.microsoft.com/office/drawing/2014/main" id="{FA4F6C3D-B3B4-4CE5-B0BA-27E1E41638D4}"/>
                    </a:ext>
                  </a:extLst>
                </p:cNvPr>
                <p:cNvSpPr/>
                <p:nvPr/>
              </p:nvSpPr>
              <p:spPr>
                <a:xfrm>
                  <a:off x="9000102" y="1321905"/>
                  <a:ext cx="73039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41 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𝐾𝐻𝑧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A4F6C3D-B3B4-4CE5-B0BA-27E1E4163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02" y="1321905"/>
                  <a:ext cx="730393" cy="25391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1">
                <a:extLst>
                  <a:ext uri="{FF2B5EF4-FFF2-40B4-BE49-F238E27FC236}">
                    <a16:creationId xmlns="" xmlns:a16="http://schemas.microsoft.com/office/drawing/2014/main" id="{DCB0183E-C4E1-4FCC-A9B3-D4F1EF8B3FB1}"/>
                  </a:ext>
                </a:extLst>
              </p:cNvPr>
              <p:cNvSpPr/>
              <p:nvPr/>
            </p:nvSpPr>
            <p:spPr>
              <a:xfrm>
                <a:off x="4341169" y="2587383"/>
                <a:ext cx="1823384" cy="197900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𝑃𝑟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á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𝑐𝑡𝑖𝑐𝑎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: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40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:r>
                  <a:rPr lang="en-US" sz="1400" dirty="0" smtClean="0"/>
                  <a:t> </a:t>
                </a:r>
                <a:br>
                  <a:rPr lang="en-US" sz="1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endParaRPr lang="en-US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  <a:ea typeface="Cambria Math" panose="02040503050406030204" pitchFamily="18" charset="0"/>
                        </a:rPr>
                        <m:t>?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 panose="02040503050406030204" pitchFamily="18" charset="0"/>
                        </a:rPr>
                        <m:t>=?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B0183E-C4E1-4FCC-A9B3-D4F1EF8B3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69" y="2587383"/>
                <a:ext cx="1823384" cy="197900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5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2B926A-72BE-4C07-A81B-AA96513D989F}"/>
              </a:ext>
            </a:extLst>
          </p:cNvPr>
          <p:cNvSpPr txBox="1"/>
          <p:nvPr/>
        </p:nvSpPr>
        <p:spPr>
          <a:xfrm>
            <a:off x="225312" y="151209"/>
            <a:ext cx="510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Compensación por Retardo </a:t>
            </a:r>
            <a:r>
              <a:rPr lang="en-US" sz="1600" dirty="0"/>
              <a:t>(LAG) </a:t>
            </a:r>
            <a:r>
              <a:rPr lang="en-US" sz="1600" dirty="0" err="1"/>
              <a:t>usando</a:t>
            </a:r>
            <a:r>
              <a:rPr lang="en-US" sz="1600" dirty="0"/>
              <a:t> un cero y un polo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37D05FB1-8A20-49E4-8831-FEFFE1230955}"/>
                  </a:ext>
                </a:extLst>
              </p:cNvPr>
              <p:cNvSpPr/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D05FB1-8A20-49E4-8831-FEFFE1230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  <a:blipFill rotWithShape="1">
                <a:blip r:embed="rId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id="{A364DD7F-FCFF-4456-99F8-FCD130907FCB}"/>
                  </a:ext>
                </a:extLst>
              </p:cNvPr>
              <p:cNvSpPr/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64DD7F-FCFF-4456-99F8-FCD130907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3A078800-E56A-4A0A-AEFB-C8815A7CFC33}"/>
              </a:ext>
            </a:extLst>
          </p:cNvPr>
          <p:cNvGrpSpPr/>
          <p:nvPr/>
        </p:nvGrpSpPr>
        <p:grpSpPr>
          <a:xfrm>
            <a:off x="6279344" y="896106"/>
            <a:ext cx="5556502" cy="5805134"/>
            <a:chOff x="6279344" y="896106"/>
            <a:chExt cx="5556502" cy="58051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8" name="Chart 117">
                  <a:extLst>
                    <a:ext uri="{FF2B5EF4-FFF2-40B4-BE49-F238E27FC236}">
                      <a16:creationId xmlns="" xmlns:a16="http://schemas.microsoft.com/office/drawing/2014/main" id="{B87501CD-6A55-438B-AF2B-48793EF6438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46478302"/>
                    </p:ext>
                  </p:extLst>
                </p:nvPr>
              </p:nvGraphicFramePr>
              <p:xfrm>
                <a:off x="6339340" y="896106"/>
                <a:ext cx="5451607" cy="350811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118" name="Chart 117">
                  <a:extLst>
                    <a:ext uri="{FF2B5EF4-FFF2-40B4-BE49-F238E27FC236}">
                      <a16:creationId xmlns:a16="http://schemas.microsoft.com/office/drawing/2014/main" id="{B87501CD-6A55-438B-AF2B-48793EF6438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8900198"/>
                    </p:ext>
                  </p:extLst>
                </p:nvPr>
              </p:nvGraphicFramePr>
              <p:xfrm>
                <a:off x="6339340" y="896106"/>
                <a:ext cx="5451607" cy="350811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8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9" name="Chart 118">
                  <a:extLst>
                    <a:ext uri="{FF2B5EF4-FFF2-40B4-BE49-F238E27FC236}">
                      <a16:creationId xmlns="" xmlns:a16="http://schemas.microsoft.com/office/drawing/2014/main" id="{52EC512A-A66C-4459-9F57-CC228654655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17042799"/>
                    </p:ext>
                  </p:extLst>
                </p:nvPr>
              </p:nvGraphicFramePr>
              <p:xfrm>
                <a:off x="6279344" y="4353063"/>
                <a:ext cx="5556502" cy="23481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9"/>
                </a:graphicData>
              </a:graphic>
            </p:graphicFrame>
          </mc:Choice>
          <mc:Fallback xmlns="">
            <p:graphicFrame>
              <p:nvGraphicFramePr>
                <p:cNvPr id="119" name="Chart 118">
                  <a:extLst>
                    <a:ext uri="{FF2B5EF4-FFF2-40B4-BE49-F238E27FC236}">
                      <a16:creationId xmlns:a16="http://schemas.microsoft.com/office/drawing/2014/main" id="{52EC512A-A66C-4459-9F57-CC228654655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76341465"/>
                    </p:ext>
                  </p:extLst>
                </p:nvPr>
              </p:nvGraphicFramePr>
              <p:xfrm>
                <a:off x="6279344" y="4353063"/>
                <a:ext cx="5556502" cy="23481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0"/>
                </a:graphicData>
              </a:graphic>
            </p:graphicFrame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ECE0650D-611E-49D6-A912-B5EE3286FE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9228" y="2338013"/>
              <a:ext cx="0" cy="335375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="" xmlns:a16="http://schemas.microsoft.com/office/drawing/2014/main" id="{EE68B646-5A94-4DA9-AED0-1EAA15ADF035}"/>
                    </a:ext>
                  </a:extLst>
                </p:cNvPr>
                <p:cNvSpPr/>
                <p:nvPr/>
              </p:nvSpPr>
              <p:spPr>
                <a:xfrm>
                  <a:off x="6977659" y="3058794"/>
                  <a:ext cx="654730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E68B646-5A94-4DA9-AED0-1EAA15ADF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659" y="3058794"/>
                  <a:ext cx="654730" cy="4103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="" xmlns:a16="http://schemas.microsoft.com/office/drawing/2014/main" id="{76E81960-D374-47B9-BDEB-EB83BD8FC447}"/>
                    </a:ext>
                  </a:extLst>
                </p:cNvPr>
                <p:cNvSpPr/>
                <p:nvPr/>
              </p:nvSpPr>
              <p:spPr>
                <a:xfrm>
                  <a:off x="6857711" y="2028750"/>
                  <a:ext cx="733278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den>
                        </m:f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76E81960-D374-47B9-BDEB-EB83BD8FC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711" y="2028750"/>
                  <a:ext cx="733278" cy="4103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="" xmlns:a16="http://schemas.microsoft.com/office/drawing/2014/main" id="{9A5506A6-6D85-4F62-B563-EE8A2DDDA05C}"/>
                    </a:ext>
                  </a:extLst>
                </p:cNvPr>
                <p:cNvSpPr/>
                <p:nvPr/>
              </p:nvSpPr>
              <p:spPr>
                <a:xfrm>
                  <a:off x="8320990" y="1267361"/>
                  <a:ext cx="63421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𝑘𝐻𝑧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5506A6-6D85-4F62-B563-EE8A2DDDA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0" y="1267361"/>
                  <a:ext cx="634213" cy="2539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="" xmlns:a16="http://schemas.microsoft.com/office/drawing/2014/main" id="{FA4F6C3D-B3B4-4CE5-B0BA-27E1E41638D4}"/>
                    </a:ext>
                  </a:extLst>
                </p:cNvPr>
                <p:cNvSpPr/>
                <p:nvPr/>
              </p:nvSpPr>
              <p:spPr>
                <a:xfrm>
                  <a:off x="9000102" y="1321905"/>
                  <a:ext cx="730393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41 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𝐾𝐻𝑧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A4F6C3D-B3B4-4CE5-B0BA-27E1E4163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02" y="1321905"/>
                  <a:ext cx="730393" cy="25391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52 CuadroTexto"/>
          <p:cNvSpPr txBox="1"/>
          <p:nvPr/>
        </p:nvSpPr>
        <p:spPr>
          <a:xfrm>
            <a:off x="591536" y="1037753"/>
            <a:ext cx="2412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Ancho de banda (BW) = </a:t>
            </a:r>
            <a:r>
              <a:rPr lang="es-CR" sz="1400" dirty="0"/>
              <a:t>5</a:t>
            </a:r>
            <a:r>
              <a:rPr lang="es-CR" sz="1400" dirty="0" smtClean="0"/>
              <a:t>MHz </a:t>
            </a:r>
            <a:endParaRPr lang="es-CR" sz="14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8024718" y="3624622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BW</a:t>
            </a:r>
            <a:endParaRPr lang="es-CR" sz="1100" dirty="0"/>
          </a:p>
        </p:txBody>
      </p:sp>
      <p:cxnSp>
        <p:nvCxnSpPr>
          <p:cNvPr id="56" name="55 Conector recto de flecha"/>
          <p:cNvCxnSpPr/>
          <p:nvPr/>
        </p:nvCxnSpPr>
        <p:spPr>
          <a:xfrm>
            <a:off x="8411362" y="3755427"/>
            <a:ext cx="2137866" cy="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54" idx="1"/>
          </p:cNvCxnSpPr>
          <p:nvPr/>
        </p:nvCxnSpPr>
        <p:spPr>
          <a:xfrm flipH="1">
            <a:off x="6833683" y="3755427"/>
            <a:ext cx="1191035" cy="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">
            <a:extLst>
              <a:ext uri="{FF2B5EF4-FFF2-40B4-BE49-F238E27FC236}">
                <a16:creationId xmlns:a16="http://schemas.microsoft.com/office/drawing/2014/main" xmlns="" id="{F3C28494-7E94-4055-885F-A48C9281E16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9641" y="2695045"/>
            <a:ext cx="221932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6">
                <a:extLst>
                  <a:ext uri="{FF2B5EF4-FFF2-40B4-BE49-F238E27FC236}">
                    <a16:creationId xmlns:a16="http://schemas.microsoft.com/office/drawing/2014/main" xmlns="" id="{28371A6E-D799-45CE-8B7E-1353720C69B5}"/>
                  </a:ext>
                </a:extLst>
              </p:cNvPr>
              <p:cNvSpPr/>
              <p:nvPr/>
            </p:nvSpPr>
            <p:spPr>
              <a:xfrm>
                <a:off x="1729508" y="4454037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1205 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8371A6E-D799-45CE-8B7E-1353720C6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8" y="4454037"/>
                <a:ext cx="545342" cy="25391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xmlns="" id="{C87B9FD0-4B65-487A-96BE-E25B90C742E2}"/>
                  </a:ext>
                </a:extLst>
              </p:cNvPr>
              <p:cNvSpPr/>
              <p:nvPr/>
            </p:nvSpPr>
            <p:spPr>
              <a:xfrm>
                <a:off x="1133655" y="4454037"/>
                <a:ext cx="5164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1195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tangle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7B9FD0-4B65-487A-96BE-E25B90C74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55" y="4454037"/>
                <a:ext cx="516488" cy="25391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8">
                <a:extLst>
                  <a:ext uri="{FF2B5EF4-FFF2-40B4-BE49-F238E27FC236}">
                    <a16:creationId xmlns:a16="http://schemas.microsoft.com/office/drawing/2014/main" xmlns="" id="{2A816424-9E39-4CD9-8650-7860B1C84431}"/>
                  </a:ext>
                </a:extLst>
              </p:cNvPr>
              <p:cNvSpPr/>
              <p:nvPr/>
            </p:nvSpPr>
            <p:spPr>
              <a:xfrm>
                <a:off x="1445588" y="4295802"/>
                <a:ext cx="54534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s-CR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A816424-9E39-4CD9-8650-7860B1C84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88" y="4295802"/>
                <a:ext cx="545342" cy="25391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xmlns="" id="{8FB66BE9-3D21-4FB8-992F-ED6F9A76E604}"/>
                  </a:ext>
                </a:extLst>
              </p:cNvPr>
              <p:cNvSpPr/>
              <p:nvPr/>
            </p:nvSpPr>
            <p:spPr>
              <a:xfrm>
                <a:off x="2373512" y="4270388"/>
                <a:ext cx="684611" cy="26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05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Rectangl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B66BE9-3D21-4FB8-992F-ED6F9A76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12" y="4270388"/>
                <a:ext cx="684611" cy="260969"/>
              </a:xfrm>
              <a:prstGeom prst="rect">
                <a:avLst/>
              </a:prstGeom>
              <a:blipFill rotWithShape="1">
                <a:blip r:embed="rId2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64 Rectángulo"/>
          <p:cNvSpPr/>
          <p:nvPr/>
        </p:nvSpPr>
        <p:spPr>
          <a:xfrm>
            <a:off x="469641" y="1904511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200" dirty="0">
                <a:solidFill>
                  <a:prstClr val="black"/>
                </a:solidFill>
              </a:rPr>
              <a:t>Estación de Radio</a:t>
            </a:r>
            <a:br>
              <a:rPr lang="es-CR" sz="1200" dirty="0">
                <a:solidFill>
                  <a:prstClr val="black"/>
                </a:solidFill>
              </a:rPr>
            </a:br>
            <a:r>
              <a:rPr lang="es-CR" sz="1200" dirty="0">
                <a:solidFill>
                  <a:prstClr val="black"/>
                </a:solidFill>
              </a:rPr>
              <a:t>Amplitud Modulada Estándar</a:t>
            </a:r>
          </a:p>
        </p:txBody>
      </p:sp>
      <p:cxnSp>
        <p:nvCxnSpPr>
          <p:cNvPr id="72" name="Straight Connector 8">
            <a:extLst>
              <a:ext uri="{FF2B5EF4-FFF2-40B4-BE49-F238E27FC236}">
                <a16:creationId xmlns="" xmlns:a16="http://schemas.microsoft.com/office/drawing/2014/main" id="{FA771347-874B-4B93-8DA9-C7532C15DDAE}"/>
              </a:ext>
            </a:extLst>
          </p:cNvPr>
          <p:cNvCxnSpPr>
            <a:cxnSpLocks/>
          </p:cNvCxnSpPr>
          <p:nvPr/>
        </p:nvCxnSpPr>
        <p:spPr>
          <a:xfrm flipV="1">
            <a:off x="10062136" y="2439119"/>
            <a:ext cx="0" cy="301659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quare dance cartoon images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41" y="3058794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23F97C-78A8-4705-A124-97B4C3ECD16F}"/>
              </a:ext>
            </a:extLst>
          </p:cNvPr>
          <p:cNvSpPr txBox="1"/>
          <p:nvPr/>
        </p:nvSpPr>
        <p:spPr>
          <a:xfrm>
            <a:off x="225312" y="151209"/>
            <a:ext cx="529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Compensación por Adelanto </a:t>
            </a:r>
            <a:r>
              <a:rPr lang="en-US" sz="1600" dirty="0"/>
              <a:t>(LEAD) </a:t>
            </a:r>
            <a:r>
              <a:rPr lang="en-US" sz="1600" dirty="0" err="1"/>
              <a:t>usando</a:t>
            </a:r>
            <a:r>
              <a:rPr lang="en-US" sz="1600" dirty="0"/>
              <a:t> un cero y un polo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2B1BFEE8-1461-408E-9038-0FE7AB191D11}"/>
                  </a:ext>
                </a:extLst>
              </p:cNvPr>
              <p:cNvSpPr txBox="1"/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1BFEE8-1461-408E-9038-0FE7AB191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blipFill rotWithShape="1">
                <a:blip r:embed="rId2"/>
                <a:stretch>
                  <a:fillRect l="-302" t="-27419" b="-1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38C98061-C4C5-4037-9187-2BD698FD68BB}"/>
                  </a:ext>
                </a:extLst>
              </p:cNvPr>
              <p:cNvSpPr txBox="1"/>
              <p:nvPr/>
            </p:nvSpPr>
            <p:spPr>
              <a:xfrm>
                <a:off x="5132391" y="821753"/>
                <a:ext cx="1020471" cy="341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(0)</m:t>
                      </m:r>
                      <m:f>
                        <m:f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C98061-C4C5-4037-9187-2BD698FD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91" y="821753"/>
                <a:ext cx="1020471" cy="341953"/>
              </a:xfrm>
              <a:prstGeom prst="rect">
                <a:avLst/>
              </a:prstGeom>
              <a:blipFill rotWithShape="1">
                <a:blip r:embed="rId3"/>
                <a:stretch>
                  <a:fillRect l="-2994" t="-87500" r="-25749" b="-12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B8C11701-BAF0-41CC-B8F4-C37CAA926036}"/>
                  </a:ext>
                </a:extLst>
              </p:cNvPr>
              <p:cNvSpPr/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C11701-BAF0-41CC-B8F4-C37CAA926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98" y="316993"/>
                <a:ext cx="1795043" cy="476797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6D0F2C6-2A93-45D3-BD17-752AAA58E193}"/>
                  </a:ext>
                </a:extLst>
              </p:cNvPr>
              <p:cNvSpPr/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D0F2C6-2A93-45D3-BD17-752AAA58E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227" y="310373"/>
                <a:ext cx="1514132" cy="625171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59749F9E-C9E2-4D0C-8816-EB308DB0525D}"/>
                  </a:ext>
                </a:extLst>
              </p:cNvPr>
              <p:cNvSpPr/>
              <p:nvPr/>
            </p:nvSpPr>
            <p:spPr>
              <a:xfrm>
                <a:off x="408624" y="1527094"/>
                <a:ext cx="106958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100" b="0" i="1" smtClean="0">
                          <a:latin typeface="Cambria Math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749F9E-C9E2-4D0C-8816-EB308DB05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1527094"/>
                <a:ext cx="1069587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2221115-82BA-4A97-8899-646EF555160C}"/>
                  </a:ext>
                </a:extLst>
              </p:cNvPr>
              <p:cNvSpPr txBox="1"/>
              <p:nvPr/>
            </p:nvSpPr>
            <p:spPr>
              <a:xfrm>
                <a:off x="438793" y="1954959"/>
                <a:ext cx="3915495" cy="384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2221115-82BA-4A97-8899-646EF5551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3" y="1954959"/>
                <a:ext cx="3915495" cy="384080"/>
              </a:xfrm>
              <a:prstGeom prst="rect">
                <a:avLst/>
              </a:prstGeom>
              <a:blipFill rotWithShape="1">
                <a:blip r:embed="rId7"/>
                <a:stretch>
                  <a:fillRect t="-26984" r="-4984" b="-1190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F9974154-EEB5-4222-89B6-510C41B1F6FE}"/>
                  </a:ext>
                </a:extLst>
              </p:cNvPr>
              <p:cNvSpPr/>
              <p:nvPr/>
            </p:nvSpPr>
            <p:spPr>
              <a:xfrm>
                <a:off x="2063477" y="1523650"/>
                <a:ext cx="6703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974154-EEB5-4222-89B6-510C41B1F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77" y="1523650"/>
                <a:ext cx="67037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6A6B7B6-5C86-453D-B3B5-F457FB1EB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838" y="3100998"/>
            <a:ext cx="3619500" cy="2009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2DC837-ABFC-4530-A889-9D63E42F358A}"/>
              </a:ext>
            </a:extLst>
          </p:cNvPr>
          <p:cNvSpPr/>
          <p:nvPr/>
        </p:nvSpPr>
        <p:spPr>
          <a:xfrm>
            <a:off x="2734022" y="4438171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EA2EA9F6-C6E7-42F9-93D3-2B3831E6ECC9}"/>
                  </a:ext>
                </a:extLst>
              </p:cNvPr>
              <p:cNvSpPr/>
              <p:nvPr/>
            </p:nvSpPr>
            <p:spPr>
              <a:xfrm>
                <a:off x="1966449" y="4812742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2EA9F6-C6E7-42F9-93D3-2B3831E6E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49" y="4812742"/>
                <a:ext cx="37920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471286C-8391-482C-86B9-5169829084B1}"/>
              </a:ext>
            </a:extLst>
          </p:cNvPr>
          <p:cNvGrpSpPr/>
          <p:nvPr/>
        </p:nvGrpSpPr>
        <p:grpSpPr>
          <a:xfrm rot="16200000">
            <a:off x="3893896" y="4073867"/>
            <a:ext cx="297711" cy="540658"/>
            <a:chOff x="8016949" y="1370232"/>
            <a:chExt cx="1190846" cy="161501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09F6CC8E-B829-43F1-B056-3CCE22AE6A3A}"/>
                </a:ext>
              </a:extLst>
            </p:cNvPr>
            <p:cNvCxnSpPr/>
            <p:nvPr/>
          </p:nvCxnSpPr>
          <p:spPr>
            <a:xfrm>
              <a:off x="8016949" y="2023851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09EE6E69-F3FC-4F97-89D4-F40B8B59494D}"/>
                </a:ext>
              </a:extLst>
            </p:cNvPr>
            <p:cNvCxnSpPr/>
            <p:nvPr/>
          </p:nvCxnSpPr>
          <p:spPr>
            <a:xfrm>
              <a:off x="8016949" y="2335293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2D80E487-2A0C-45CB-A351-6E1A5F5346E3}"/>
                </a:ext>
              </a:extLst>
            </p:cNvPr>
            <p:cNvCxnSpPr>
              <a:cxnSpLocks/>
            </p:cNvCxnSpPr>
            <p:nvPr/>
          </p:nvCxnSpPr>
          <p:spPr>
            <a:xfrm>
              <a:off x="8612372" y="1370232"/>
              <a:ext cx="0" cy="653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536BD064-AE60-443D-BC31-7B0CCBA28420}"/>
                </a:ext>
              </a:extLst>
            </p:cNvPr>
            <p:cNvCxnSpPr>
              <a:cxnSpLocks/>
            </p:cNvCxnSpPr>
            <p:nvPr/>
          </p:nvCxnSpPr>
          <p:spPr>
            <a:xfrm>
              <a:off x="8612372" y="2331628"/>
              <a:ext cx="0" cy="653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60E8B1-356A-4C8F-8CB2-CCB0F5C422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4165" y="4841063"/>
            <a:ext cx="323850" cy="438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FF595C0-BBA9-4E1F-89B1-C25AC9E6BAD8}"/>
              </a:ext>
            </a:extLst>
          </p:cNvPr>
          <p:cNvSpPr txBox="1"/>
          <p:nvPr/>
        </p:nvSpPr>
        <p:spPr>
          <a:xfrm>
            <a:off x="4274746" y="5061815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173ABC6-BFD6-445B-A276-13BA948AC2EA}"/>
              </a:ext>
            </a:extLst>
          </p:cNvPr>
          <p:cNvGrpSpPr/>
          <p:nvPr/>
        </p:nvGrpSpPr>
        <p:grpSpPr>
          <a:xfrm rot="16200000">
            <a:off x="4436903" y="4631418"/>
            <a:ext cx="279849" cy="98408"/>
            <a:chOff x="1791065" y="2743793"/>
            <a:chExt cx="279849" cy="9840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15367A7E-EEBC-4AF8-B80B-C0432683275B}"/>
                </a:ext>
              </a:extLst>
            </p:cNvPr>
            <p:cNvCxnSpPr/>
            <p:nvPr/>
          </p:nvCxnSpPr>
          <p:spPr>
            <a:xfrm>
              <a:off x="1807617" y="2746363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EB6C6013-9A8D-49BF-8250-2EDD0174258D}"/>
                </a:ext>
              </a:extLst>
            </p:cNvPr>
            <p:cNvCxnSpPr/>
            <p:nvPr/>
          </p:nvCxnSpPr>
          <p:spPr>
            <a:xfrm>
              <a:off x="1895815" y="2750407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65ECA10-B77F-4E12-817E-62AEA35FAE11}"/>
                </a:ext>
              </a:extLst>
            </p:cNvPr>
            <p:cNvCxnSpPr/>
            <p:nvPr/>
          </p:nvCxnSpPr>
          <p:spPr>
            <a:xfrm>
              <a:off x="1986111" y="2750406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E28E1C8-F30E-4B38-B523-7EB6B92F7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983" y="2750408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243918C2-2861-404B-AE05-D2E6CE87F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7695" y="2747593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150CF27-6D97-4079-9645-2A5CA516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8548" y="2796228"/>
              <a:ext cx="42366" cy="458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61C9C77F-B650-4574-A876-960565BA7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065" y="2743793"/>
              <a:ext cx="17876" cy="3833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40AA899E-DCC7-45CB-8698-603B1C0A2263}"/>
                  </a:ext>
                </a:extLst>
              </p:cNvPr>
              <p:cNvSpPr/>
              <p:nvPr/>
            </p:nvSpPr>
            <p:spPr>
              <a:xfrm>
                <a:off x="3922001" y="3493862"/>
                <a:ext cx="36824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AA899E-DCC7-45CB-8698-603B1C0A2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001" y="3493862"/>
                <a:ext cx="368241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A72904FF-D28F-40D3-9DDE-E00A65D515E5}"/>
                  </a:ext>
                </a:extLst>
              </p:cNvPr>
              <p:cNvSpPr/>
              <p:nvPr/>
            </p:nvSpPr>
            <p:spPr>
              <a:xfrm>
                <a:off x="4635703" y="4601466"/>
                <a:ext cx="36689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2904FF-D28F-40D3-9DDE-E00A65D51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03" y="4601466"/>
                <a:ext cx="366895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E201A811-CB8E-4A86-8D3B-509741505B40}"/>
                  </a:ext>
                </a:extLst>
              </p:cNvPr>
              <p:cNvSpPr/>
              <p:nvPr/>
            </p:nvSpPr>
            <p:spPr>
              <a:xfrm>
                <a:off x="3901338" y="3940976"/>
                <a:ext cx="30117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01A811-CB8E-4A86-8D3B-509741505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38" y="3940976"/>
                <a:ext cx="301173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E197EC1-EC73-4213-8122-B3CA993BC555}"/>
              </a:ext>
            </a:extLst>
          </p:cNvPr>
          <p:cNvCxnSpPr/>
          <p:nvPr/>
        </p:nvCxnSpPr>
        <p:spPr>
          <a:xfrm>
            <a:off x="3537606" y="4344645"/>
            <a:ext cx="2417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B9FAA3C2-7E3E-4F15-9FF3-355B9A5624DD}"/>
              </a:ext>
            </a:extLst>
          </p:cNvPr>
          <p:cNvGrpSpPr/>
          <p:nvPr/>
        </p:nvGrpSpPr>
        <p:grpSpPr>
          <a:xfrm rot="21447094">
            <a:off x="3923607" y="3817120"/>
            <a:ext cx="279849" cy="98408"/>
            <a:chOff x="1791065" y="2743793"/>
            <a:chExt cx="279849" cy="9840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332B697-09D8-4160-904F-65AE6C5FF2E0}"/>
                </a:ext>
              </a:extLst>
            </p:cNvPr>
            <p:cNvCxnSpPr/>
            <p:nvPr/>
          </p:nvCxnSpPr>
          <p:spPr>
            <a:xfrm>
              <a:off x="1807617" y="2746363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5B012E7-7381-43BA-93B0-8D4083D6EEA0}"/>
                </a:ext>
              </a:extLst>
            </p:cNvPr>
            <p:cNvCxnSpPr/>
            <p:nvPr/>
          </p:nvCxnSpPr>
          <p:spPr>
            <a:xfrm>
              <a:off x="1895815" y="2750407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AE81D67-45D2-46D6-A8FB-09C727842564}"/>
                </a:ext>
              </a:extLst>
            </p:cNvPr>
            <p:cNvCxnSpPr/>
            <p:nvPr/>
          </p:nvCxnSpPr>
          <p:spPr>
            <a:xfrm>
              <a:off x="1986111" y="2750406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209E0DC4-1D00-4350-9F8C-327A8C56D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983" y="2750408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2AC300BD-B0EC-4F58-84AF-D3ED7F53C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7695" y="2747593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7D5D383-668A-4593-BD95-A0D6DFE4D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8548" y="2796228"/>
              <a:ext cx="42366" cy="458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A6C50B9F-334F-4F0E-A59E-822F8E74C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065" y="2743793"/>
              <a:ext cx="17876" cy="3833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0DD66E77-703C-44F6-941E-8C267EA9F780}"/>
                  </a:ext>
                </a:extLst>
              </p:cNvPr>
              <p:cNvSpPr/>
              <p:nvPr/>
            </p:nvSpPr>
            <p:spPr>
              <a:xfrm>
                <a:off x="662584" y="5197120"/>
                <a:ext cx="654730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D66E77-703C-44F6-941E-8C267EA9F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4" y="5197120"/>
                <a:ext cx="654730" cy="4103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0C035E6B-08EC-4E71-9B64-B11F303F86B8}"/>
                  </a:ext>
                </a:extLst>
              </p:cNvPr>
              <p:cNvSpPr/>
              <p:nvPr/>
            </p:nvSpPr>
            <p:spPr>
              <a:xfrm>
                <a:off x="662584" y="5932542"/>
                <a:ext cx="73327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035E6B-08EC-4E71-9B64-B11F303F8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4" y="5932542"/>
                <a:ext cx="733278" cy="4103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="" xmlns:a16="http://schemas.microsoft.com/office/drawing/2014/main" id="{4E223883-556C-41AB-87C4-4576FCD12BB8}"/>
              </a:ext>
            </a:extLst>
          </p:cNvPr>
          <p:cNvCxnSpPr/>
          <p:nvPr/>
        </p:nvCxnSpPr>
        <p:spPr>
          <a:xfrm>
            <a:off x="4274746" y="4344195"/>
            <a:ext cx="318132" cy="185154"/>
          </a:xfrm>
          <a:prstGeom prst="bentConnector3">
            <a:avLst>
              <a:gd name="adj1" fmla="val 967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="" xmlns:a16="http://schemas.microsoft.com/office/drawing/2014/main" id="{FEB84CF4-4A6C-49FF-9FA5-21332E661C9B}"/>
              </a:ext>
            </a:extLst>
          </p:cNvPr>
          <p:cNvCxnSpPr/>
          <p:nvPr/>
        </p:nvCxnSpPr>
        <p:spPr>
          <a:xfrm rot="16200000" flipV="1">
            <a:off x="4072063" y="3982445"/>
            <a:ext cx="492199" cy="231301"/>
          </a:xfrm>
          <a:prstGeom prst="bentConnector3">
            <a:avLst>
              <a:gd name="adj1" fmla="val 988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F32ADB3B-18C1-4DAD-AAAC-D4A1C06A106C}"/>
              </a:ext>
            </a:extLst>
          </p:cNvPr>
          <p:cNvCxnSpPr>
            <a:cxnSpLocks/>
          </p:cNvCxnSpPr>
          <p:nvPr/>
        </p:nvCxnSpPr>
        <p:spPr>
          <a:xfrm>
            <a:off x="3554361" y="3849329"/>
            <a:ext cx="370188" cy="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334" y="248249"/>
            <a:ext cx="471805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23F97C-78A8-4705-A124-97B4C3ECD16F}"/>
              </a:ext>
            </a:extLst>
          </p:cNvPr>
          <p:cNvSpPr txBox="1"/>
          <p:nvPr/>
        </p:nvSpPr>
        <p:spPr>
          <a:xfrm>
            <a:off x="225312" y="151209"/>
            <a:ext cx="529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/>
              <a:t>Compensación por Adelanto </a:t>
            </a:r>
            <a:r>
              <a:rPr lang="en-US" sz="1600" dirty="0"/>
              <a:t>(LEAD) </a:t>
            </a:r>
            <a:r>
              <a:rPr lang="en-US" sz="1600" dirty="0" err="1"/>
              <a:t>usando</a:t>
            </a:r>
            <a:r>
              <a:rPr lang="en-US" sz="1600" dirty="0"/>
              <a:t> un cero y un polo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2B1BFEE8-1461-408E-9038-0FE7AB191D11}"/>
                  </a:ext>
                </a:extLst>
              </p:cNvPr>
              <p:cNvSpPr txBox="1"/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1BFEE8-1461-408E-9038-0FE7AB191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796201"/>
                <a:ext cx="4040080" cy="383054"/>
              </a:xfrm>
              <a:prstGeom prst="rect">
                <a:avLst/>
              </a:prstGeom>
              <a:blipFill rotWithShape="1">
                <a:blip r:embed="rId3"/>
                <a:stretch>
                  <a:fillRect l="-302" t="-27419" b="-1225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38C98061-C4C5-4037-9187-2BD698FD68BB}"/>
                  </a:ext>
                </a:extLst>
              </p:cNvPr>
              <p:cNvSpPr txBox="1"/>
              <p:nvPr/>
            </p:nvSpPr>
            <p:spPr>
              <a:xfrm>
                <a:off x="5132391" y="821753"/>
                <a:ext cx="1020471" cy="341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(0)</m:t>
                      </m:r>
                      <m:f>
                        <m:f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05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05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C98061-C4C5-4037-9187-2BD698FD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91" y="821753"/>
                <a:ext cx="1020471" cy="341953"/>
              </a:xfrm>
              <a:prstGeom prst="rect">
                <a:avLst/>
              </a:prstGeom>
              <a:blipFill rotWithShape="1">
                <a:blip r:embed="rId4"/>
                <a:stretch>
                  <a:fillRect l="-2994" t="-87500" r="-25749" b="-12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59749F9E-C9E2-4D0C-8816-EB308DB0525D}"/>
                  </a:ext>
                </a:extLst>
              </p:cNvPr>
              <p:cNvSpPr/>
              <p:nvPr/>
            </p:nvSpPr>
            <p:spPr>
              <a:xfrm>
                <a:off x="408624" y="1527094"/>
                <a:ext cx="106958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100" b="0" i="1" smtClean="0">
                          <a:latin typeface="Cambria Math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749F9E-C9E2-4D0C-8816-EB308DB05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" y="1527094"/>
                <a:ext cx="1069587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2221115-82BA-4A97-8899-646EF555160C}"/>
                  </a:ext>
                </a:extLst>
              </p:cNvPr>
              <p:cNvSpPr txBox="1"/>
              <p:nvPr/>
            </p:nvSpPr>
            <p:spPr>
              <a:xfrm>
                <a:off x="438793" y="1954959"/>
                <a:ext cx="4145366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2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C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2221115-82BA-4A97-8899-646EF5551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3" y="1954959"/>
                <a:ext cx="4145366" cy="383054"/>
              </a:xfrm>
              <a:prstGeom prst="rect">
                <a:avLst/>
              </a:prstGeom>
              <a:blipFill rotWithShape="1">
                <a:blip r:embed="rId6"/>
                <a:stretch>
                  <a:fillRect l="-441" t="-26984" b="-1190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F9974154-EEB5-4222-89B6-510C41B1F6FE}"/>
                  </a:ext>
                </a:extLst>
              </p:cNvPr>
              <p:cNvSpPr/>
              <p:nvPr/>
            </p:nvSpPr>
            <p:spPr>
              <a:xfrm>
                <a:off x="2063477" y="1523650"/>
                <a:ext cx="67037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974154-EEB5-4222-89B6-510C41B1F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77" y="1523650"/>
                <a:ext cx="67037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6A6B7B6-5C86-453D-B3B5-F457FB1EB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838" y="3100998"/>
            <a:ext cx="3619500" cy="2009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2DC837-ABFC-4530-A889-9D63E42F358A}"/>
              </a:ext>
            </a:extLst>
          </p:cNvPr>
          <p:cNvSpPr/>
          <p:nvPr/>
        </p:nvSpPr>
        <p:spPr>
          <a:xfrm>
            <a:off x="2734022" y="4438171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LH0024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EA2EA9F6-C6E7-42F9-93D3-2B3831E6ECC9}"/>
                  </a:ext>
                </a:extLst>
              </p:cNvPr>
              <p:cNvSpPr/>
              <p:nvPr/>
            </p:nvSpPr>
            <p:spPr>
              <a:xfrm>
                <a:off x="1966449" y="4812742"/>
                <a:ext cx="379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2EA9F6-C6E7-42F9-93D3-2B3831E6E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49" y="4812742"/>
                <a:ext cx="37920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471286C-8391-482C-86B9-5169829084B1}"/>
              </a:ext>
            </a:extLst>
          </p:cNvPr>
          <p:cNvGrpSpPr/>
          <p:nvPr/>
        </p:nvGrpSpPr>
        <p:grpSpPr>
          <a:xfrm rot="16200000">
            <a:off x="3893896" y="4073867"/>
            <a:ext cx="297711" cy="540658"/>
            <a:chOff x="8016949" y="1370232"/>
            <a:chExt cx="1190846" cy="161501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09F6CC8E-B829-43F1-B056-3CCE22AE6A3A}"/>
                </a:ext>
              </a:extLst>
            </p:cNvPr>
            <p:cNvCxnSpPr/>
            <p:nvPr/>
          </p:nvCxnSpPr>
          <p:spPr>
            <a:xfrm>
              <a:off x="8016949" y="2023851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09EE6E69-F3FC-4F97-89D4-F40B8B59494D}"/>
                </a:ext>
              </a:extLst>
            </p:cNvPr>
            <p:cNvCxnSpPr/>
            <p:nvPr/>
          </p:nvCxnSpPr>
          <p:spPr>
            <a:xfrm>
              <a:off x="8016949" y="2335293"/>
              <a:ext cx="119084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2D80E487-2A0C-45CB-A351-6E1A5F5346E3}"/>
                </a:ext>
              </a:extLst>
            </p:cNvPr>
            <p:cNvCxnSpPr>
              <a:cxnSpLocks/>
            </p:cNvCxnSpPr>
            <p:nvPr/>
          </p:nvCxnSpPr>
          <p:spPr>
            <a:xfrm>
              <a:off x="8612372" y="1370232"/>
              <a:ext cx="0" cy="653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536BD064-AE60-443D-BC31-7B0CCBA28420}"/>
                </a:ext>
              </a:extLst>
            </p:cNvPr>
            <p:cNvCxnSpPr>
              <a:cxnSpLocks/>
            </p:cNvCxnSpPr>
            <p:nvPr/>
          </p:nvCxnSpPr>
          <p:spPr>
            <a:xfrm>
              <a:off x="8612372" y="2331628"/>
              <a:ext cx="0" cy="653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60E8B1-356A-4C8F-8CB2-CCB0F5C422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4165" y="4841063"/>
            <a:ext cx="323850" cy="438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FF595C0-BBA9-4E1F-89B1-C25AC9E6BAD8}"/>
              </a:ext>
            </a:extLst>
          </p:cNvPr>
          <p:cNvSpPr txBox="1"/>
          <p:nvPr/>
        </p:nvSpPr>
        <p:spPr>
          <a:xfrm>
            <a:off x="4274746" y="5061815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173ABC6-BFD6-445B-A276-13BA948AC2EA}"/>
              </a:ext>
            </a:extLst>
          </p:cNvPr>
          <p:cNvGrpSpPr/>
          <p:nvPr/>
        </p:nvGrpSpPr>
        <p:grpSpPr>
          <a:xfrm rot="16200000">
            <a:off x="4436903" y="4631418"/>
            <a:ext cx="279849" cy="98408"/>
            <a:chOff x="1791065" y="2743793"/>
            <a:chExt cx="279849" cy="9840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15367A7E-EEBC-4AF8-B80B-C0432683275B}"/>
                </a:ext>
              </a:extLst>
            </p:cNvPr>
            <p:cNvCxnSpPr/>
            <p:nvPr/>
          </p:nvCxnSpPr>
          <p:spPr>
            <a:xfrm>
              <a:off x="1807617" y="2746363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EB6C6013-9A8D-49BF-8250-2EDD0174258D}"/>
                </a:ext>
              </a:extLst>
            </p:cNvPr>
            <p:cNvCxnSpPr/>
            <p:nvPr/>
          </p:nvCxnSpPr>
          <p:spPr>
            <a:xfrm>
              <a:off x="1895815" y="2750407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65ECA10-B77F-4E12-817E-62AEA35FAE11}"/>
                </a:ext>
              </a:extLst>
            </p:cNvPr>
            <p:cNvCxnSpPr/>
            <p:nvPr/>
          </p:nvCxnSpPr>
          <p:spPr>
            <a:xfrm>
              <a:off x="1986111" y="2750406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E28E1C8-F30E-4B38-B523-7EB6B92F7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983" y="2750408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243918C2-2861-404B-AE05-D2E6CE87F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7695" y="2747593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150CF27-6D97-4079-9645-2A5CA516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8548" y="2796228"/>
              <a:ext cx="42366" cy="458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61C9C77F-B650-4574-A876-960565BA7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065" y="2743793"/>
              <a:ext cx="17876" cy="3833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40AA899E-DCC7-45CB-8698-603B1C0A2263}"/>
                  </a:ext>
                </a:extLst>
              </p:cNvPr>
              <p:cNvSpPr/>
              <p:nvPr/>
            </p:nvSpPr>
            <p:spPr>
              <a:xfrm>
                <a:off x="3922001" y="3493862"/>
                <a:ext cx="36824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AA899E-DCC7-45CB-8698-603B1C0A2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001" y="3493862"/>
                <a:ext cx="368241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A72904FF-D28F-40D3-9DDE-E00A65D515E5}"/>
                  </a:ext>
                </a:extLst>
              </p:cNvPr>
              <p:cNvSpPr/>
              <p:nvPr/>
            </p:nvSpPr>
            <p:spPr>
              <a:xfrm>
                <a:off x="4635703" y="4601466"/>
                <a:ext cx="36689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2904FF-D28F-40D3-9DDE-E00A65D51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03" y="4601466"/>
                <a:ext cx="366895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E201A811-CB8E-4A86-8D3B-509741505B40}"/>
                  </a:ext>
                </a:extLst>
              </p:cNvPr>
              <p:cNvSpPr/>
              <p:nvPr/>
            </p:nvSpPr>
            <p:spPr>
              <a:xfrm>
                <a:off x="3901338" y="3940976"/>
                <a:ext cx="30117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01A811-CB8E-4A86-8D3B-509741505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38" y="3940976"/>
                <a:ext cx="301173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E197EC1-EC73-4213-8122-B3CA993BC555}"/>
              </a:ext>
            </a:extLst>
          </p:cNvPr>
          <p:cNvCxnSpPr/>
          <p:nvPr/>
        </p:nvCxnSpPr>
        <p:spPr>
          <a:xfrm>
            <a:off x="3537606" y="4344645"/>
            <a:ext cx="2417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B9FAA3C2-7E3E-4F15-9FF3-355B9A5624DD}"/>
              </a:ext>
            </a:extLst>
          </p:cNvPr>
          <p:cNvGrpSpPr/>
          <p:nvPr/>
        </p:nvGrpSpPr>
        <p:grpSpPr>
          <a:xfrm rot="21447094">
            <a:off x="3923607" y="3817120"/>
            <a:ext cx="279849" cy="98408"/>
            <a:chOff x="1791065" y="2743793"/>
            <a:chExt cx="279849" cy="9840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3332B697-09D8-4160-904F-65AE6C5FF2E0}"/>
                </a:ext>
              </a:extLst>
            </p:cNvPr>
            <p:cNvCxnSpPr/>
            <p:nvPr/>
          </p:nvCxnSpPr>
          <p:spPr>
            <a:xfrm>
              <a:off x="1807617" y="2746363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5B012E7-7381-43BA-93B0-8D4083D6EEA0}"/>
                </a:ext>
              </a:extLst>
            </p:cNvPr>
            <p:cNvCxnSpPr/>
            <p:nvPr/>
          </p:nvCxnSpPr>
          <p:spPr>
            <a:xfrm>
              <a:off x="1895815" y="2750407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AE81D67-45D2-46D6-A8FB-09C727842564}"/>
                </a:ext>
              </a:extLst>
            </p:cNvPr>
            <p:cNvCxnSpPr/>
            <p:nvPr/>
          </p:nvCxnSpPr>
          <p:spPr>
            <a:xfrm>
              <a:off x="1986111" y="2750406"/>
              <a:ext cx="42366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209E0DC4-1D00-4350-9F8C-327A8C56D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983" y="2750408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2AC300BD-B0EC-4F58-84AF-D3ED7F53C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7695" y="2747593"/>
              <a:ext cx="49282" cy="91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7D5D383-668A-4593-BD95-A0D6DFE4D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8548" y="2796228"/>
              <a:ext cx="42366" cy="458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A6C50B9F-334F-4F0E-A59E-822F8E74C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065" y="2743793"/>
              <a:ext cx="17876" cy="3833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0DD66E77-703C-44F6-941E-8C267EA9F780}"/>
                  </a:ext>
                </a:extLst>
              </p:cNvPr>
              <p:cNvSpPr/>
              <p:nvPr/>
            </p:nvSpPr>
            <p:spPr>
              <a:xfrm>
                <a:off x="5354534" y="2788952"/>
                <a:ext cx="576183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R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D66E77-703C-44F6-941E-8C267EA9F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34" y="2788952"/>
                <a:ext cx="576183" cy="41036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="" xmlns:a16="http://schemas.microsoft.com/office/drawing/2014/main" id="{4E223883-556C-41AB-87C4-4576FCD12BB8}"/>
              </a:ext>
            </a:extLst>
          </p:cNvPr>
          <p:cNvCxnSpPr/>
          <p:nvPr/>
        </p:nvCxnSpPr>
        <p:spPr>
          <a:xfrm>
            <a:off x="4274746" y="4344195"/>
            <a:ext cx="318132" cy="185154"/>
          </a:xfrm>
          <a:prstGeom prst="bentConnector3">
            <a:avLst>
              <a:gd name="adj1" fmla="val 967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="" xmlns:a16="http://schemas.microsoft.com/office/drawing/2014/main" id="{FEB84CF4-4A6C-49FF-9FA5-21332E661C9B}"/>
              </a:ext>
            </a:extLst>
          </p:cNvPr>
          <p:cNvCxnSpPr/>
          <p:nvPr/>
        </p:nvCxnSpPr>
        <p:spPr>
          <a:xfrm rot="16200000" flipV="1">
            <a:off x="4072063" y="3982445"/>
            <a:ext cx="492199" cy="231301"/>
          </a:xfrm>
          <a:prstGeom prst="bentConnector3">
            <a:avLst>
              <a:gd name="adj1" fmla="val 988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F32ADB3B-18C1-4DAD-AAAC-D4A1C06A106C}"/>
              </a:ext>
            </a:extLst>
          </p:cNvPr>
          <p:cNvCxnSpPr>
            <a:cxnSpLocks/>
          </p:cNvCxnSpPr>
          <p:nvPr/>
        </p:nvCxnSpPr>
        <p:spPr>
          <a:xfrm>
            <a:off x="3554361" y="3849329"/>
            <a:ext cx="370188" cy="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8">
                <a:extLst>
                  <a:ext uri="{FF2B5EF4-FFF2-40B4-BE49-F238E27FC236}">
                    <a16:creationId xmlns="" xmlns:a16="http://schemas.microsoft.com/office/drawing/2014/main" id="{59749F9E-C9E2-4D0C-8816-EB308DB0525D}"/>
                  </a:ext>
                </a:extLst>
              </p:cNvPr>
              <p:cNvSpPr/>
              <p:nvPr/>
            </p:nvSpPr>
            <p:spPr>
              <a:xfrm>
                <a:off x="3359408" y="1523650"/>
                <a:ext cx="9962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R" sz="1100" b="0" i="1" smtClean="0">
                          <a:latin typeface="Cambria Math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749F9E-C9E2-4D0C-8816-EB308DB05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08" y="1523650"/>
                <a:ext cx="996235" cy="2616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26">
            <a:extLst>
              <a:ext uri="{FF2B5EF4-FFF2-40B4-BE49-F238E27FC236}">
                <a16:creationId xmlns="" xmlns:a16="http://schemas.microsoft.com/office/drawing/2014/main" id="{ECE0650D-611E-49D6-A912-B5EE3286FEA0}"/>
              </a:ext>
            </a:extLst>
          </p:cNvPr>
          <p:cNvCxnSpPr>
            <a:cxnSpLocks/>
          </p:cNvCxnSpPr>
          <p:nvPr/>
        </p:nvCxnSpPr>
        <p:spPr>
          <a:xfrm>
            <a:off x="11034160" y="2243328"/>
            <a:ext cx="0" cy="24059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8038100" y="12709"/>
            <a:ext cx="25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Ancho de banda (BW) = 23MHz </a:t>
            </a:r>
            <a:endParaRPr lang="es-CR" sz="14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8509650" y="2472251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BW</a:t>
            </a:r>
            <a:endParaRPr lang="es-CR" sz="1100" dirty="0"/>
          </a:p>
        </p:txBody>
      </p:sp>
      <p:cxnSp>
        <p:nvCxnSpPr>
          <p:cNvPr id="58" name="57 Conector recto de flecha"/>
          <p:cNvCxnSpPr/>
          <p:nvPr/>
        </p:nvCxnSpPr>
        <p:spPr>
          <a:xfrm>
            <a:off x="8896294" y="2603056"/>
            <a:ext cx="2137866" cy="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7" idx="1"/>
          </p:cNvCxnSpPr>
          <p:nvPr/>
        </p:nvCxnSpPr>
        <p:spPr>
          <a:xfrm flipH="1">
            <a:off x="7498080" y="2603056"/>
            <a:ext cx="1011570" cy="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311175" y="1657899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>
                <a:solidFill>
                  <a:schemeClr val="accent1">
                    <a:lumMod val="50000"/>
                  </a:schemeClr>
                </a:solidFill>
              </a:rPr>
              <a:t>Magnitud</a:t>
            </a:r>
            <a:endParaRPr lang="es-C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637483" y="3780582"/>
            <a:ext cx="46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>
                <a:solidFill>
                  <a:schemeClr val="accent1">
                    <a:lumMod val="50000"/>
                  </a:schemeClr>
                </a:solidFill>
              </a:rPr>
              <a:t>Fase</a:t>
            </a:r>
            <a:endParaRPr lang="es-C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16611</TotalTime>
  <Words>1640</Words>
  <Application>Microsoft Office PowerPoint</Application>
  <PresentationFormat>Personalizado</PresentationFormat>
  <Paragraphs>170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339</cp:revision>
  <dcterms:created xsi:type="dcterms:W3CDTF">2017-10-24T19:54:53Z</dcterms:created>
  <dcterms:modified xsi:type="dcterms:W3CDTF">2018-06-14T19:21:13Z</dcterms:modified>
  <cp:contentStatus/>
</cp:coreProperties>
</file>