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58" r:id="rId3"/>
    <p:sldId id="259" r:id="rId4"/>
    <p:sldId id="257"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5C5C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10"/>
    <p:restoredTop sz="94694"/>
  </p:normalViewPr>
  <p:slideViewPr>
    <p:cSldViewPr snapToGrid="0" snapToObjects="1">
      <p:cViewPr varScale="1">
        <p:scale>
          <a:sx n="121" d="100"/>
          <a:sy n="121" d="100"/>
        </p:scale>
        <p:origin x="4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799A52-7ADC-B340-A49A-CA4AEB81D724}" type="datetimeFigureOut">
              <a:rPr lang="en-US" smtClean="0"/>
              <a:t>5/16/21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53562-A394-934B-8655-75853E986B45}" type="slidenum">
              <a:rPr lang="en-US" smtClean="0"/>
              <a:t>‹#›</a:t>
            </a:fld>
            <a:endParaRPr lang="en-US"/>
          </a:p>
        </p:txBody>
      </p:sp>
    </p:spTree>
    <p:extLst>
      <p:ext uri="{BB962C8B-B14F-4D97-AF65-F5344CB8AC3E}">
        <p14:creationId xmlns:p14="http://schemas.microsoft.com/office/powerpoint/2010/main" val="1124274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799A52-7ADC-B340-A49A-CA4AEB81D724}" type="datetimeFigureOut">
              <a:rPr lang="en-US" smtClean="0"/>
              <a:t>5/16/21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53562-A394-934B-8655-75853E986B45}" type="slidenum">
              <a:rPr lang="en-US" smtClean="0"/>
              <a:t>‹#›</a:t>
            </a:fld>
            <a:endParaRPr lang="en-US"/>
          </a:p>
        </p:txBody>
      </p:sp>
    </p:spTree>
    <p:extLst>
      <p:ext uri="{BB962C8B-B14F-4D97-AF65-F5344CB8AC3E}">
        <p14:creationId xmlns:p14="http://schemas.microsoft.com/office/powerpoint/2010/main" val="3385722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799A52-7ADC-B340-A49A-CA4AEB81D724}" type="datetimeFigureOut">
              <a:rPr lang="en-US" smtClean="0"/>
              <a:t>5/16/21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53562-A394-934B-8655-75853E986B45}" type="slidenum">
              <a:rPr lang="en-US" smtClean="0"/>
              <a:t>‹#›</a:t>
            </a:fld>
            <a:endParaRPr lang="en-US"/>
          </a:p>
        </p:txBody>
      </p:sp>
    </p:spTree>
    <p:extLst>
      <p:ext uri="{BB962C8B-B14F-4D97-AF65-F5344CB8AC3E}">
        <p14:creationId xmlns:p14="http://schemas.microsoft.com/office/powerpoint/2010/main" val="541331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799A52-7ADC-B340-A49A-CA4AEB81D724}" type="datetimeFigureOut">
              <a:rPr lang="en-US" smtClean="0"/>
              <a:t>5/16/21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53562-A394-934B-8655-75853E986B45}" type="slidenum">
              <a:rPr lang="en-US" smtClean="0"/>
              <a:t>‹#›</a:t>
            </a:fld>
            <a:endParaRPr lang="en-US"/>
          </a:p>
        </p:txBody>
      </p:sp>
    </p:spTree>
    <p:extLst>
      <p:ext uri="{BB962C8B-B14F-4D97-AF65-F5344CB8AC3E}">
        <p14:creationId xmlns:p14="http://schemas.microsoft.com/office/powerpoint/2010/main" val="3206902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799A52-7ADC-B340-A49A-CA4AEB81D724}" type="datetimeFigureOut">
              <a:rPr lang="en-US" smtClean="0"/>
              <a:t>5/16/21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53562-A394-934B-8655-75853E986B45}" type="slidenum">
              <a:rPr lang="en-US" smtClean="0"/>
              <a:t>‹#›</a:t>
            </a:fld>
            <a:endParaRPr lang="en-US"/>
          </a:p>
        </p:txBody>
      </p:sp>
    </p:spTree>
    <p:extLst>
      <p:ext uri="{BB962C8B-B14F-4D97-AF65-F5344CB8AC3E}">
        <p14:creationId xmlns:p14="http://schemas.microsoft.com/office/powerpoint/2010/main" val="1937092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799A52-7ADC-B340-A49A-CA4AEB81D724}" type="datetimeFigureOut">
              <a:rPr lang="en-US" smtClean="0"/>
              <a:t>5/16/21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53562-A394-934B-8655-75853E986B45}" type="slidenum">
              <a:rPr lang="en-US" smtClean="0"/>
              <a:t>‹#›</a:t>
            </a:fld>
            <a:endParaRPr lang="en-US"/>
          </a:p>
        </p:txBody>
      </p:sp>
    </p:spTree>
    <p:extLst>
      <p:ext uri="{BB962C8B-B14F-4D97-AF65-F5344CB8AC3E}">
        <p14:creationId xmlns:p14="http://schemas.microsoft.com/office/powerpoint/2010/main" val="2372095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799A52-7ADC-B340-A49A-CA4AEB81D724}" type="datetimeFigureOut">
              <a:rPr lang="en-US" smtClean="0"/>
              <a:t>5/16/21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53562-A394-934B-8655-75853E986B45}" type="slidenum">
              <a:rPr lang="en-US" smtClean="0"/>
              <a:t>‹#›</a:t>
            </a:fld>
            <a:endParaRPr lang="en-US"/>
          </a:p>
        </p:txBody>
      </p:sp>
    </p:spTree>
    <p:extLst>
      <p:ext uri="{BB962C8B-B14F-4D97-AF65-F5344CB8AC3E}">
        <p14:creationId xmlns:p14="http://schemas.microsoft.com/office/powerpoint/2010/main" val="1279293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799A52-7ADC-B340-A49A-CA4AEB81D724}" type="datetimeFigureOut">
              <a:rPr lang="en-US" smtClean="0"/>
              <a:t>5/16/21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53562-A394-934B-8655-75853E986B45}" type="slidenum">
              <a:rPr lang="en-US" smtClean="0"/>
              <a:t>‹#›</a:t>
            </a:fld>
            <a:endParaRPr lang="en-US"/>
          </a:p>
        </p:txBody>
      </p:sp>
    </p:spTree>
    <p:extLst>
      <p:ext uri="{BB962C8B-B14F-4D97-AF65-F5344CB8AC3E}">
        <p14:creationId xmlns:p14="http://schemas.microsoft.com/office/powerpoint/2010/main" val="4185618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799A52-7ADC-B340-A49A-CA4AEB81D724}" type="datetimeFigureOut">
              <a:rPr lang="en-US" smtClean="0"/>
              <a:t>5/16/21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53562-A394-934B-8655-75853E986B45}" type="slidenum">
              <a:rPr lang="en-US" smtClean="0"/>
              <a:t>‹#›</a:t>
            </a:fld>
            <a:endParaRPr lang="en-US"/>
          </a:p>
        </p:txBody>
      </p:sp>
    </p:spTree>
    <p:extLst>
      <p:ext uri="{BB962C8B-B14F-4D97-AF65-F5344CB8AC3E}">
        <p14:creationId xmlns:p14="http://schemas.microsoft.com/office/powerpoint/2010/main" val="56411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799A52-7ADC-B340-A49A-CA4AEB81D724}" type="datetimeFigureOut">
              <a:rPr lang="en-US" smtClean="0"/>
              <a:t>5/16/21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53562-A394-934B-8655-75853E986B45}" type="slidenum">
              <a:rPr lang="en-US" smtClean="0"/>
              <a:t>‹#›</a:t>
            </a:fld>
            <a:endParaRPr lang="en-US"/>
          </a:p>
        </p:txBody>
      </p:sp>
    </p:spTree>
    <p:extLst>
      <p:ext uri="{BB962C8B-B14F-4D97-AF65-F5344CB8AC3E}">
        <p14:creationId xmlns:p14="http://schemas.microsoft.com/office/powerpoint/2010/main" val="414563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799A52-7ADC-B340-A49A-CA4AEB81D724}" type="datetimeFigureOut">
              <a:rPr lang="en-US" smtClean="0"/>
              <a:t>5/16/21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53562-A394-934B-8655-75853E986B45}" type="slidenum">
              <a:rPr lang="en-US" smtClean="0"/>
              <a:t>‹#›</a:t>
            </a:fld>
            <a:endParaRPr lang="en-US"/>
          </a:p>
        </p:txBody>
      </p:sp>
    </p:spTree>
    <p:extLst>
      <p:ext uri="{BB962C8B-B14F-4D97-AF65-F5344CB8AC3E}">
        <p14:creationId xmlns:p14="http://schemas.microsoft.com/office/powerpoint/2010/main" val="1454190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alpha val="83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799A52-7ADC-B340-A49A-CA4AEB81D724}" type="datetimeFigureOut">
              <a:rPr lang="en-US" smtClean="0"/>
              <a:t>5/16/21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53562-A394-934B-8655-75853E986B45}" type="slidenum">
              <a:rPr lang="en-US" smtClean="0"/>
              <a:t>‹#›</a:t>
            </a:fld>
            <a:endParaRPr lang="en-US"/>
          </a:p>
        </p:txBody>
      </p:sp>
    </p:spTree>
    <p:extLst>
      <p:ext uri="{BB962C8B-B14F-4D97-AF65-F5344CB8AC3E}">
        <p14:creationId xmlns:p14="http://schemas.microsoft.com/office/powerpoint/2010/main" val="498414307"/>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C4B6A8-40E6-9640-ABB3-A79FCB5F44CA}"/>
              </a:ext>
            </a:extLst>
          </p:cNvPr>
          <p:cNvPicPr>
            <a:picLocks noChangeAspect="1"/>
          </p:cNvPicPr>
          <p:nvPr/>
        </p:nvPicPr>
        <p:blipFill>
          <a:blip r:embed="rId2"/>
          <a:stretch>
            <a:fillRect/>
          </a:stretch>
        </p:blipFill>
        <p:spPr>
          <a:xfrm>
            <a:off x="1584022" y="1291342"/>
            <a:ext cx="9023955" cy="2566054"/>
          </a:xfrm>
          <a:prstGeom prst="rect">
            <a:avLst/>
          </a:prstGeom>
        </p:spPr>
      </p:pic>
      <p:sp>
        <p:nvSpPr>
          <p:cNvPr id="5" name="TextBox 4">
            <a:extLst>
              <a:ext uri="{FF2B5EF4-FFF2-40B4-BE49-F238E27FC236}">
                <a16:creationId xmlns:a16="http://schemas.microsoft.com/office/drawing/2014/main" id="{DAF42F22-B391-B04A-A621-49FE8A98B3BA}"/>
              </a:ext>
            </a:extLst>
          </p:cNvPr>
          <p:cNvSpPr txBox="1"/>
          <p:nvPr/>
        </p:nvSpPr>
        <p:spPr>
          <a:xfrm>
            <a:off x="2028236" y="3857396"/>
            <a:ext cx="3043636" cy="523220"/>
          </a:xfrm>
          <a:prstGeom prst="rect">
            <a:avLst/>
          </a:prstGeom>
          <a:noFill/>
        </p:spPr>
        <p:txBody>
          <a:bodyPr wrap="square" rtlCol="0">
            <a:spAutoFit/>
          </a:bodyPr>
          <a:lstStyle/>
          <a:p>
            <a:r>
              <a:rPr lang="en-US" sz="2800" dirty="0"/>
              <a:t>By: Andy Anguiano</a:t>
            </a:r>
          </a:p>
        </p:txBody>
      </p:sp>
    </p:spTree>
    <p:extLst>
      <p:ext uri="{BB962C8B-B14F-4D97-AF65-F5344CB8AC3E}">
        <p14:creationId xmlns:p14="http://schemas.microsoft.com/office/powerpoint/2010/main" val="2606646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98F3A-3B5B-6043-9232-6F8113391BEF}"/>
              </a:ext>
            </a:extLst>
          </p:cNvPr>
          <p:cNvSpPr>
            <a:spLocks noGrp="1"/>
          </p:cNvSpPr>
          <p:nvPr>
            <p:ph type="title"/>
          </p:nvPr>
        </p:nvSpPr>
        <p:spPr/>
        <p:txBody>
          <a:bodyPr/>
          <a:lstStyle/>
          <a:p>
            <a:r>
              <a:rPr lang="en-US" b="1" dirty="0"/>
              <a:t>Problem</a:t>
            </a:r>
          </a:p>
        </p:txBody>
      </p:sp>
      <p:sp>
        <p:nvSpPr>
          <p:cNvPr id="3" name="Content Placeholder 2">
            <a:extLst>
              <a:ext uri="{FF2B5EF4-FFF2-40B4-BE49-F238E27FC236}">
                <a16:creationId xmlns:a16="http://schemas.microsoft.com/office/drawing/2014/main" id="{3EB64573-49AF-6947-A208-9EC1A36432CE}"/>
              </a:ext>
            </a:extLst>
          </p:cNvPr>
          <p:cNvSpPr>
            <a:spLocks noGrp="1"/>
          </p:cNvSpPr>
          <p:nvPr>
            <p:ph idx="1"/>
          </p:nvPr>
        </p:nvSpPr>
        <p:spPr>
          <a:xfrm>
            <a:off x="838200" y="2353469"/>
            <a:ext cx="6099048" cy="4351338"/>
          </a:xfrm>
        </p:spPr>
        <p:txBody>
          <a:bodyPr/>
          <a:lstStyle/>
          <a:p>
            <a:pPr marL="0" indent="0">
              <a:buNone/>
            </a:pPr>
            <a:r>
              <a:rPr lang="en-US" dirty="0"/>
              <a:t>	Data that is essential to the business is stored in many different places. “Old school” ways of inefficient data keeping cause disorganized business. There are many parts, many suppliers, many customers. </a:t>
            </a:r>
          </a:p>
        </p:txBody>
      </p:sp>
      <p:pic>
        <p:nvPicPr>
          <p:cNvPr id="5" name="Picture 4">
            <a:extLst>
              <a:ext uri="{FF2B5EF4-FFF2-40B4-BE49-F238E27FC236}">
                <a16:creationId xmlns:a16="http://schemas.microsoft.com/office/drawing/2014/main" id="{BFE05D92-9C88-7541-87FF-7C15FA611340}"/>
              </a:ext>
            </a:extLst>
          </p:cNvPr>
          <p:cNvPicPr>
            <a:picLocks noChangeAspect="1"/>
          </p:cNvPicPr>
          <p:nvPr/>
        </p:nvPicPr>
        <p:blipFill>
          <a:blip r:embed="rId2"/>
          <a:stretch>
            <a:fillRect/>
          </a:stretch>
        </p:blipFill>
        <p:spPr>
          <a:xfrm>
            <a:off x="6937248" y="3236182"/>
            <a:ext cx="4416552" cy="2948737"/>
          </a:xfrm>
          <a:prstGeom prst="rect">
            <a:avLst/>
          </a:prstGeom>
        </p:spPr>
      </p:pic>
      <p:pic>
        <p:nvPicPr>
          <p:cNvPr id="6" name="Picture 5">
            <a:extLst>
              <a:ext uri="{FF2B5EF4-FFF2-40B4-BE49-F238E27FC236}">
                <a16:creationId xmlns:a16="http://schemas.microsoft.com/office/drawing/2014/main" id="{5217245F-2D34-614F-80F1-80ECFD8A399F}"/>
              </a:ext>
            </a:extLst>
          </p:cNvPr>
          <p:cNvPicPr>
            <a:picLocks noChangeAspect="1"/>
          </p:cNvPicPr>
          <p:nvPr/>
        </p:nvPicPr>
        <p:blipFill>
          <a:blip r:embed="rId3"/>
          <a:stretch>
            <a:fillRect/>
          </a:stretch>
        </p:blipFill>
        <p:spPr>
          <a:xfrm>
            <a:off x="6937248" y="1027906"/>
            <a:ext cx="4416552" cy="2208276"/>
          </a:xfrm>
          <a:prstGeom prst="rect">
            <a:avLst/>
          </a:prstGeom>
        </p:spPr>
      </p:pic>
    </p:spTree>
    <p:extLst>
      <p:ext uri="{BB962C8B-B14F-4D97-AF65-F5344CB8AC3E}">
        <p14:creationId xmlns:p14="http://schemas.microsoft.com/office/powerpoint/2010/main" val="416946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23499-8380-FC45-B0A3-798A1E3A41D1}"/>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23FB639D-40FE-7F4A-8A6C-13B5B51D5B72}"/>
              </a:ext>
            </a:extLst>
          </p:cNvPr>
          <p:cNvSpPr>
            <a:spLocks noGrp="1"/>
          </p:cNvSpPr>
          <p:nvPr>
            <p:ph idx="1"/>
          </p:nvPr>
        </p:nvSpPr>
        <p:spPr>
          <a:xfrm>
            <a:off x="838200" y="2727833"/>
            <a:ext cx="10515600" cy="4351338"/>
          </a:xfrm>
        </p:spPr>
        <p:txBody>
          <a:bodyPr/>
          <a:lstStyle/>
          <a:p>
            <a:pPr marL="0" indent="0">
              <a:buNone/>
            </a:pPr>
            <a:r>
              <a:rPr lang="en-US" dirty="0"/>
              <a:t>Build a database where business operation information can be stored in order to efficiently gather, analyze, and store data. Provide new insight which is not able to be gathered from third party service</a:t>
            </a:r>
          </a:p>
        </p:txBody>
      </p:sp>
    </p:spTree>
    <p:extLst>
      <p:ext uri="{BB962C8B-B14F-4D97-AF65-F5344CB8AC3E}">
        <p14:creationId xmlns:p14="http://schemas.microsoft.com/office/powerpoint/2010/main" val="4153078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computer&#10;&#10;Description automatically generated with medium confidence">
            <a:extLst>
              <a:ext uri="{FF2B5EF4-FFF2-40B4-BE49-F238E27FC236}">
                <a16:creationId xmlns:a16="http://schemas.microsoft.com/office/drawing/2014/main" id="{04970774-8E40-AC42-A903-D54749C99222}"/>
              </a:ext>
            </a:extLst>
          </p:cNvPr>
          <p:cNvPicPr>
            <a:picLocks noGrp="1" noChangeAspect="1"/>
          </p:cNvPicPr>
          <p:nvPr>
            <p:ph idx="1"/>
          </p:nvPr>
        </p:nvPicPr>
        <p:blipFill rotWithShape="1">
          <a:blip r:embed="rId2"/>
          <a:srcRect l="14415" t="1" b="332"/>
          <a:stretch/>
        </p:blipFill>
        <p:spPr>
          <a:xfrm>
            <a:off x="2977977" y="365126"/>
            <a:ext cx="8999785" cy="6270452"/>
          </a:xfrm>
        </p:spPr>
      </p:pic>
      <p:sp>
        <p:nvSpPr>
          <p:cNvPr id="2" name="Title 1">
            <a:extLst>
              <a:ext uri="{FF2B5EF4-FFF2-40B4-BE49-F238E27FC236}">
                <a16:creationId xmlns:a16="http://schemas.microsoft.com/office/drawing/2014/main" id="{D8A5A8B2-75BC-D740-8C86-5E364D550124}"/>
              </a:ext>
            </a:extLst>
          </p:cNvPr>
          <p:cNvSpPr>
            <a:spLocks noGrp="1"/>
          </p:cNvSpPr>
          <p:nvPr>
            <p:ph type="title"/>
          </p:nvPr>
        </p:nvSpPr>
        <p:spPr/>
        <p:txBody>
          <a:bodyPr/>
          <a:lstStyle/>
          <a:p>
            <a:r>
              <a:rPr lang="en-US" dirty="0"/>
              <a:t>SCHEMA</a:t>
            </a:r>
          </a:p>
        </p:txBody>
      </p:sp>
    </p:spTree>
    <p:extLst>
      <p:ext uri="{BB962C8B-B14F-4D97-AF65-F5344CB8AC3E}">
        <p14:creationId xmlns:p14="http://schemas.microsoft.com/office/powerpoint/2010/main" val="1094615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2330</TotalTime>
  <Words>82</Words>
  <Application>Microsoft Macintosh PowerPoint</Application>
  <PresentationFormat>Widescreen</PresentationFormat>
  <Paragraphs>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Problem</vt:lpstr>
      <vt:lpstr>Solution</vt:lpstr>
      <vt:lpstr>SCHEMA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Anguiano, Andy (Student)</dc:creator>
  <cp:lastModifiedBy>Anguiano, Andy (Student)</cp:lastModifiedBy>
  <cp:revision>9</cp:revision>
  <dcterms:created xsi:type="dcterms:W3CDTF">2021-05-17T01:35:14Z</dcterms:created>
  <dcterms:modified xsi:type="dcterms:W3CDTF">2021-05-18T16:25:50Z</dcterms:modified>
</cp:coreProperties>
</file>