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7" r:id="rId4"/>
  </p:sldMasterIdLst>
  <p:notesMasterIdLst>
    <p:notesMasterId r:id="rId16"/>
  </p:notesMasterIdLst>
  <p:handoutMasterIdLst>
    <p:handoutMasterId r:id="rId17"/>
  </p:handoutMasterIdLst>
  <p:sldIdLst>
    <p:sldId id="267" r:id="rId5"/>
    <p:sldId id="256" r:id="rId6"/>
    <p:sldId id="268" r:id="rId7"/>
    <p:sldId id="257" r:id="rId8"/>
    <p:sldId id="258" r:id="rId9"/>
    <p:sldId id="259" r:id="rId10"/>
    <p:sldId id="260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2A"/>
    <a:srgbClr val="0056BF"/>
    <a:srgbClr val="007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3"/>
  </p:normalViewPr>
  <p:slideViewPr>
    <p:cSldViewPr snapToGrid="0" snapToObjects="1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CA9E24B-4DA3-44BF-83EB-63B5087849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9355F58-FCB2-4CCA-A2A3-D7869CAC2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9FB3B-9DF6-45E7-89BD-A25667D55B59}" type="datetimeFigureOut">
              <a:rPr lang="en-US" smtClean="0"/>
              <a:t>24-Jan-21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8695736-76FA-4A73-8D2C-906986D426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D0C7C3-1755-4C00-A1F0-1796A9EB06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E2EBD-E5CD-4631-8A0F-07CF0EF149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93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17507-120C-4CC0-BD9F-45C945A57AE9}" type="datetimeFigureOut">
              <a:rPr lang="en-US" smtClean="0"/>
              <a:t>24-Jan-21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098AB-DDE4-4088-BCA3-14584F4749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031C-8BAC-F04B-B5C4-B02EC5D14924}" type="datetimeFigureOut">
              <a:rPr lang="en-US" smtClean="0"/>
              <a:t>24-Jan-21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BB73-41A6-094B-B051-0272219A8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54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031C-8BAC-F04B-B5C4-B02EC5D14924}" type="datetimeFigureOut">
              <a:rPr lang="en-US" smtClean="0"/>
              <a:t>24-Jan-21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BB73-41A6-094B-B051-0272219A8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3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031C-8BAC-F04B-B5C4-B02EC5D14924}" type="datetimeFigureOut">
              <a:rPr lang="en-US" smtClean="0"/>
              <a:t>24-Jan-21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BB73-41A6-094B-B051-0272219A8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1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031C-8BAC-F04B-B5C4-B02EC5D14924}" type="datetimeFigureOut">
              <a:rPr lang="en-US" smtClean="0"/>
              <a:t>24-Jan-21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BB73-41A6-094B-B051-0272219A8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34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031C-8BAC-F04B-B5C4-B02EC5D14924}" type="datetimeFigureOut">
              <a:rPr lang="en-US" smtClean="0"/>
              <a:t>24-Jan-21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BB73-41A6-094B-B051-0272219A8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460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031C-8BAC-F04B-B5C4-B02EC5D14924}" type="datetimeFigureOut">
              <a:rPr lang="en-US" smtClean="0"/>
              <a:t>24-Jan-21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BB73-41A6-094B-B051-0272219A84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1662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031C-8BAC-F04B-B5C4-B02EC5D14924}" type="datetimeFigureOut">
              <a:rPr lang="en-US" smtClean="0"/>
              <a:t>24-Jan-21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BB73-41A6-094B-B051-0272219A8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24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031C-8BAC-F04B-B5C4-B02EC5D14924}" type="datetimeFigureOut">
              <a:rPr lang="en-US" smtClean="0"/>
              <a:t>24-Jan-21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BB73-41A6-094B-B051-0272219A8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637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031C-8BAC-F04B-B5C4-B02EC5D14924}" type="datetimeFigureOut">
              <a:rPr lang="en-US" smtClean="0"/>
              <a:t>24-Jan-21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BB73-41A6-094B-B051-0272219A8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12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031C-8BAC-F04B-B5C4-B02EC5D14924}" type="datetimeFigureOut">
              <a:rPr lang="en-US" smtClean="0"/>
              <a:t>24-Jan-21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BB73-41A6-094B-B051-0272219A8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722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031C-8BAC-F04B-B5C4-B02EC5D14924}" type="datetimeFigureOut">
              <a:rPr lang="en-US" smtClean="0"/>
              <a:t>24-Jan-21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BB73-41A6-094B-B051-0272219A8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70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031C-8BAC-F04B-B5C4-B02EC5D14924}" type="datetimeFigureOut">
              <a:rPr lang="en-US" smtClean="0"/>
              <a:t>24-Jan-21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BB73-41A6-094B-B051-0272219A8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80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0" y="1"/>
            <a:ext cx="149806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28" name="Straight Connector 27"/>
          <p:cNvCxnSpPr>
            <a:cxnSpLocks/>
          </p:cNvCxnSpPr>
          <p:nvPr userDrawn="1"/>
        </p:nvCxnSpPr>
        <p:spPr>
          <a:xfrm>
            <a:off x="3224468" y="-6"/>
            <a:ext cx="0" cy="68580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2345634" y="-6"/>
            <a:ext cx="0" cy="6858006"/>
          </a:xfrm>
          <a:prstGeom prst="line">
            <a:avLst/>
          </a:prstGeom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exagon 17"/>
          <p:cNvSpPr/>
          <p:nvPr userDrawn="1"/>
        </p:nvSpPr>
        <p:spPr>
          <a:xfrm rot="5400000">
            <a:off x="2548077" y="5383697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/>
          <p:cNvSpPr/>
          <p:nvPr userDrawn="1"/>
        </p:nvSpPr>
        <p:spPr>
          <a:xfrm rot="5400000">
            <a:off x="2548077" y="3691836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/>
          <p:cNvSpPr/>
          <p:nvPr userDrawn="1"/>
        </p:nvSpPr>
        <p:spPr>
          <a:xfrm rot="5400000">
            <a:off x="2548077" y="1999974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Hexagon 12"/>
          <p:cNvSpPr/>
          <p:nvPr userDrawn="1"/>
        </p:nvSpPr>
        <p:spPr>
          <a:xfrm rot="5400000">
            <a:off x="2548077" y="308112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 Placeholder 33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641372" y="5689835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36" name="Text Placeholder 33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41372" y="3995787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35" name="Text Placeholder 3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641372" y="2306553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641372" y="617319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686397" y="2141035"/>
            <a:ext cx="6908704" cy="257593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4800" b="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 rot="16200000">
            <a:off x="-1425243" y="3220241"/>
            <a:ext cx="6857995" cy="4175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" name="Vertical Title 1">
            <a:extLst>
              <a:ext uri="{FF2B5EF4-FFF2-40B4-BE49-F238E27FC236}">
                <a16:creationId xmlns="" xmlns:a16="http://schemas.microsoft.com/office/drawing/2014/main" id="{B084DB9D-7E4B-8F4C-9B40-D4505881B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 rot="10800000">
            <a:off x="418288" y="-6"/>
            <a:ext cx="690665" cy="6857999"/>
          </a:xfrm>
        </p:spPr>
        <p:txBody>
          <a:bodyPr vert="eaVert"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2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7" grpId="0" animBg="1"/>
      <p:bldP spid="16" grpId="0" animBg="1"/>
      <p:bldP spid="13" grpId="0" animBg="1"/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A5F35C62-724B-E341-BCD5-627942C270B3}"/>
              </a:ext>
            </a:extLst>
          </p:cNvPr>
          <p:cNvCxnSpPr>
            <a:cxnSpLocks/>
          </p:cNvCxnSpPr>
          <p:nvPr userDrawn="1"/>
        </p:nvCxnSpPr>
        <p:spPr>
          <a:xfrm>
            <a:off x="3224468" y="-6"/>
            <a:ext cx="0" cy="68580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7E4540DB-7BDC-4A47-A666-94DC29EE043A}"/>
              </a:ext>
            </a:extLst>
          </p:cNvPr>
          <p:cNvSpPr/>
          <p:nvPr userDrawn="1"/>
        </p:nvSpPr>
        <p:spPr>
          <a:xfrm flipH="1">
            <a:off x="0" y="1"/>
            <a:ext cx="149806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="" xmlns:a16="http://schemas.microsoft.com/office/drawing/2014/main" id="{B6AEA783-C223-1241-B1ED-182FDD618C87}"/>
              </a:ext>
            </a:extLst>
          </p:cNvPr>
          <p:cNvCxnSpPr/>
          <p:nvPr userDrawn="1"/>
        </p:nvCxnSpPr>
        <p:spPr>
          <a:xfrm>
            <a:off x="2345634" y="-6"/>
            <a:ext cx="0" cy="6858006"/>
          </a:xfrm>
          <a:prstGeom prst="line">
            <a:avLst/>
          </a:prstGeom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Hexagon 91">
            <a:extLst>
              <a:ext uri="{FF2B5EF4-FFF2-40B4-BE49-F238E27FC236}">
                <a16:creationId xmlns="" xmlns:a16="http://schemas.microsoft.com/office/drawing/2014/main" id="{E1578045-9F2E-DB42-A761-08362647AD9C}"/>
              </a:ext>
            </a:extLst>
          </p:cNvPr>
          <p:cNvSpPr/>
          <p:nvPr userDrawn="1"/>
        </p:nvSpPr>
        <p:spPr>
          <a:xfrm rot="5400000">
            <a:off x="2548077" y="5383697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Hexagon 92">
            <a:extLst>
              <a:ext uri="{FF2B5EF4-FFF2-40B4-BE49-F238E27FC236}">
                <a16:creationId xmlns="" xmlns:a16="http://schemas.microsoft.com/office/drawing/2014/main" id="{AADA71D6-DA19-DF42-A50A-7A7D60526B99}"/>
              </a:ext>
            </a:extLst>
          </p:cNvPr>
          <p:cNvSpPr/>
          <p:nvPr userDrawn="1"/>
        </p:nvSpPr>
        <p:spPr>
          <a:xfrm rot="5400000">
            <a:off x="2548077" y="3691836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Hexagon 93">
            <a:extLst>
              <a:ext uri="{FF2B5EF4-FFF2-40B4-BE49-F238E27FC236}">
                <a16:creationId xmlns="" xmlns:a16="http://schemas.microsoft.com/office/drawing/2014/main" id="{8DE20494-2DEF-B748-A48F-35AADB51D9DC}"/>
              </a:ext>
            </a:extLst>
          </p:cNvPr>
          <p:cNvSpPr/>
          <p:nvPr userDrawn="1"/>
        </p:nvSpPr>
        <p:spPr>
          <a:xfrm rot="5400000">
            <a:off x="2548077" y="1999974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Hexagon 94">
            <a:extLst>
              <a:ext uri="{FF2B5EF4-FFF2-40B4-BE49-F238E27FC236}">
                <a16:creationId xmlns="" xmlns:a16="http://schemas.microsoft.com/office/drawing/2014/main" id="{5F766924-FDDF-0441-B829-A63EEE06F250}"/>
              </a:ext>
            </a:extLst>
          </p:cNvPr>
          <p:cNvSpPr/>
          <p:nvPr userDrawn="1"/>
        </p:nvSpPr>
        <p:spPr>
          <a:xfrm rot="5400000">
            <a:off x="2548077" y="308112"/>
            <a:ext cx="1352782" cy="1166191"/>
          </a:xfrm>
          <a:prstGeom prst="hexagon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 Placeholder 33">
            <a:extLst>
              <a:ext uri="{FF2B5EF4-FFF2-40B4-BE49-F238E27FC236}">
                <a16:creationId xmlns="" xmlns:a16="http://schemas.microsoft.com/office/drawing/2014/main" id="{C5963C28-0708-0847-9A8E-1371AA1ACA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41372" y="5689835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97" name="Text Placeholder 33">
            <a:extLst>
              <a:ext uri="{FF2B5EF4-FFF2-40B4-BE49-F238E27FC236}">
                <a16:creationId xmlns="" xmlns:a16="http://schemas.microsoft.com/office/drawing/2014/main" id="{58B3C56F-BF9B-044C-92ED-68B738B899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1372" y="3995787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98" name="Text Placeholder 33">
            <a:extLst>
              <a:ext uri="{FF2B5EF4-FFF2-40B4-BE49-F238E27FC236}">
                <a16:creationId xmlns="" xmlns:a16="http://schemas.microsoft.com/office/drawing/2014/main" id="{AFF66F45-F443-B444-A2CB-E52BCEB21C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41372" y="2306553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00" name="Text Placeholder 11">
            <a:extLst>
              <a:ext uri="{FF2B5EF4-FFF2-40B4-BE49-F238E27FC236}">
                <a16:creationId xmlns="" xmlns:a16="http://schemas.microsoft.com/office/drawing/2014/main" id="{1053CF5A-B647-A643-9B03-11E73D5D43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3301" y="638565"/>
            <a:ext cx="6908704" cy="505283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9" name="Text Placeholder 33">
            <a:extLst>
              <a:ext uri="{FF2B5EF4-FFF2-40B4-BE49-F238E27FC236}">
                <a16:creationId xmlns="" xmlns:a16="http://schemas.microsoft.com/office/drawing/2014/main" id="{720AD688-0C05-F749-9AE2-E8B96AAFDE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41372" y="617319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01" name="Text Placeholder 9">
            <a:extLst>
              <a:ext uri="{FF2B5EF4-FFF2-40B4-BE49-F238E27FC236}">
                <a16:creationId xmlns="" xmlns:a16="http://schemas.microsoft.com/office/drawing/2014/main" id="{F52B6A42-64BF-A746-B551-156066BA8C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16200000">
            <a:off x="-1425243" y="3220241"/>
            <a:ext cx="6857995" cy="4175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2" name="Vertical Title 1">
            <a:extLst>
              <a:ext uri="{FF2B5EF4-FFF2-40B4-BE49-F238E27FC236}">
                <a16:creationId xmlns="" xmlns:a16="http://schemas.microsoft.com/office/drawing/2014/main" id="{4A9ABF7A-B30E-7C43-A731-DA82DCABC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 rot="10800000">
            <a:off x="418288" y="-6"/>
            <a:ext cx="690665" cy="6857999"/>
          </a:xfrm>
        </p:spPr>
        <p:txBody>
          <a:bodyPr vert="eaVert"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2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929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A1212EBC-030C-3A42-B44C-F16463AA665D}"/>
              </a:ext>
            </a:extLst>
          </p:cNvPr>
          <p:cNvCxnSpPr>
            <a:cxnSpLocks/>
          </p:cNvCxnSpPr>
          <p:nvPr userDrawn="1"/>
        </p:nvCxnSpPr>
        <p:spPr>
          <a:xfrm>
            <a:off x="3224468" y="-6"/>
            <a:ext cx="0" cy="68580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6F1D2AE3-B2CB-644A-A433-04FFCFBAC0D2}"/>
              </a:ext>
            </a:extLst>
          </p:cNvPr>
          <p:cNvSpPr/>
          <p:nvPr userDrawn="1"/>
        </p:nvSpPr>
        <p:spPr>
          <a:xfrm flipH="1">
            <a:off x="0" y="1"/>
            <a:ext cx="149806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6600EDE-9B67-874F-9065-D78F04FC49CB}"/>
              </a:ext>
            </a:extLst>
          </p:cNvPr>
          <p:cNvCxnSpPr/>
          <p:nvPr userDrawn="1"/>
        </p:nvCxnSpPr>
        <p:spPr>
          <a:xfrm>
            <a:off x="2345634" y="-6"/>
            <a:ext cx="0" cy="6858006"/>
          </a:xfrm>
          <a:prstGeom prst="line">
            <a:avLst/>
          </a:prstGeom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xagon 44">
            <a:extLst>
              <a:ext uri="{FF2B5EF4-FFF2-40B4-BE49-F238E27FC236}">
                <a16:creationId xmlns="" xmlns:a16="http://schemas.microsoft.com/office/drawing/2014/main" id="{4F686EBB-BE80-3540-9939-8A0C355E6460}"/>
              </a:ext>
            </a:extLst>
          </p:cNvPr>
          <p:cNvSpPr/>
          <p:nvPr userDrawn="1"/>
        </p:nvSpPr>
        <p:spPr>
          <a:xfrm rot="5400000">
            <a:off x="2548077" y="5383697"/>
            <a:ext cx="1352782" cy="1166191"/>
          </a:xfrm>
          <a:prstGeom prst="hexagon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="" xmlns:a16="http://schemas.microsoft.com/office/drawing/2014/main" id="{A286EAAD-1518-0041-9ADC-B9F04E36FCC2}"/>
              </a:ext>
            </a:extLst>
          </p:cNvPr>
          <p:cNvSpPr/>
          <p:nvPr userDrawn="1"/>
        </p:nvSpPr>
        <p:spPr>
          <a:xfrm rot="5400000">
            <a:off x="2548077" y="3691836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="" xmlns:a16="http://schemas.microsoft.com/office/drawing/2014/main" id="{B291A6E4-43C2-F343-A195-DCD03F0DE16D}"/>
              </a:ext>
            </a:extLst>
          </p:cNvPr>
          <p:cNvSpPr/>
          <p:nvPr userDrawn="1"/>
        </p:nvSpPr>
        <p:spPr>
          <a:xfrm rot="5400000">
            <a:off x="2548077" y="1999974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="" xmlns:a16="http://schemas.microsoft.com/office/drawing/2014/main" id="{7211A7AA-7EDE-9C48-8CDE-E4F36FCEFC20}"/>
              </a:ext>
            </a:extLst>
          </p:cNvPr>
          <p:cNvSpPr/>
          <p:nvPr userDrawn="1"/>
        </p:nvSpPr>
        <p:spPr>
          <a:xfrm rot="5400000">
            <a:off x="2548077" y="308112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 Placeholder 11">
            <a:extLst>
              <a:ext uri="{FF2B5EF4-FFF2-40B4-BE49-F238E27FC236}">
                <a16:creationId xmlns="" xmlns:a16="http://schemas.microsoft.com/office/drawing/2014/main" id="{B37819D1-2057-3A48-8AF9-9BAD6E9411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3301" y="5713241"/>
            <a:ext cx="6908704" cy="505283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9" name="Text Placeholder 33">
            <a:extLst>
              <a:ext uri="{FF2B5EF4-FFF2-40B4-BE49-F238E27FC236}">
                <a16:creationId xmlns="" xmlns:a16="http://schemas.microsoft.com/office/drawing/2014/main" id="{B9A9B3E6-5A01-D74E-BB4E-C6FB9872A59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41372" y="5689835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51" name="Text Placeholder 33">
            <a:extLst>
              <a:ext uri="{FF2B5EF4-FFF2-40B4-BE49-F238E27FC236}">
                <a16:creationId xmlns="" xmlns:a16="http://schemas.microsoft.com/office/drawing/2014/main" id="{8738E814-8F59-A849-840D-F8F8DA4D3F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1372" y="3995787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52" name="Text Placeholder 33">
            <a:extLst>
              <a:ext uri="{FF2B5EF4-FFF2-40B4-BE49-F238E27FC236}">
                <a16:creationId xmlns="" xmlns:a16="http://schemas.microsoft.com/office/drawing/2014/main" id="{5328022E-4681-264F-8ADC-AA2F36D1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41372" y="2306553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53" name="Text Placeholder 33">
            <a:extLst>
              <a:ext uri="{FF2B5EF4-FFF2-40B4-BE49-F238E27FC236}">
                <a16:creationId xmlns="" xmlns:a16="http://schemas.microsoft.com/office/drawing/2014/main" id="{4312455E-B8BE-C34E-A77D-5D2EA31829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41372" y="617319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54" name="Text Placeholder 9">
            <a:extLst>
              <a:ext uri="{FF2B5EF4-FFF2-40B4-BE49-F238E27FC236}">
                <a16:creationId xmlns="" xmlns:a16="http://schemas.microsoft.com/office/drawing/2014/main" id="{E67F335D-3ECC-9D49-883D-D8E37640FE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16200000">
            <a:off x="-1425243" y="3220241"/>
            <a:ext cx="6857995" cy="4175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5" name="Vertical Title 1">
            <a:extLst>
              <a:ext uri="{FF2B5EF4-FFF2-40B4-BE49-F238E27FC236}">
                <a16:creationId xmlns="" xmlns:a16="http://schemas.microsoft.com/office/drawing/2014/main" id="{604697F0-D7C8-6D44-BBAB-7BE37378D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 rot="10800000">
            <a:off x="418288" y="-6"/>
            <a:ext cx="690665" cy="6857999"/>
          </a:xfrm>
        </p:spPr>
        <p:txBody>
          <a:bodyPr vert="eaVert"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7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2C9C39B8-071A-C44D-BE3B-ECD28A953048}"/>
              </a:ext>
            </a:extLst>
          </p:cNvPr>
          <p:cNvCxnSpPr>
            <a:cxnSpLocks/>
          </p:cNvCxnSpPr>
          <p:nvPr userDrawn="1"/>
        </p:nvCxnSpPr>
        <p:spPr>
          <a:xfrm>
            <a:off x="3224468" y="-6"/>
            <a:ext cx="0" cy="68580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8E47F1E8-4553-2046-AB3E-41F83E429D3B}"/>
              </a:ext>
            </a:extLst>
          </p:cNvPr>
          <p:cNvSpPr/>
          <p:nvPr userDrawn="1"/>
        </p:nvSpPr>
        <p:spPr>
          <a:xfrm flipH="1">
            <a:off x="0" y="1"/>
            <a:ext cx="149806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="" xmlns:a16="http://schemas.microsoft.com/office/drawing/2014/main" id="{C82938CC-5BB7-474A-B42B-980F618A41D7}"/>
              </a:ext>
            </a:extLst>
          </p:cNvPr>
          <p:cNvCxnSpPr/>
          <p:nvPr userDrawn="1"/>
        </p:nvCxnSpPr>
        <p:spPr>
          <a:xfrm>
            <a:off x="2345634" y="-6"/>
            <a:ext cx="0" cy="6858006"/>
          </a:xfrm>
          <a:prstGeom prst="line">
            <a:avLst/>
          </a:prstGeom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Hexagon 62">
            <a:extLst>
              <a:ext uri="{FF2B5EF4-FFF2-40B4-BE49-F238E27FC236}">
                <a16:creationId xmlns="" xmlns:a16="http://schemas.microsoft.com/office/drawing/2014/main" id="{3BA241A5-AF5A-C64B-AE47-476ACF09F7FA}"/>
              </a:ext>
            </a:extLst>
          </p:cNvPr>
          <p:cNvSpPr/>
          <p:nvPr userDrawn="1"/>
        </p:nvSpPr>
        <p:spPr>
          <a:xfrm rot="5400000">
            <a:off x="2548077" y="5383697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Hexagon 63">
            <a:extLst>
              <a:ext uri="{FF2B5EF4-FFF2-40B4-BE49-F238E27FC236}">
                <a16:creationId xmlns="" xmlns:a16="http://schemas.microsoft.com/office/drawing/2014/main" id="{A9D5581C-566E-4C40-A19A-C42B23A8C2AB}"/>
              </a:ext>
            </a:extLst>
          </p:cNvPr>
          <p:cNvSpPr/>
          <p:nvPr userDrawn="1"/>
        </p:nvSpPr>
        <p:spPr>
          <a:xfrm rot="5400000">
            <a:off x="2548077" y="3691836"/>
            <a:ext cx="1352782" cy="1166191"/>
          </a:xfrm>
          <a:prstGeom prst="hexagon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Hexagon 64">
            <a:extLst>
              <a:ext uri="{FF2B5EF4-FFF2-40B4-BE49-F238E27FC236}">
                <a16:creationId xmlns="" xmlns:a16="http://schemas.microsoft.com/office/drawing/2014/main" id="{DD76CE17-845E-7947-82EC-841AEC869038}"/>
              </a:ext>
            </a:extLst>
          </p:cNvPr>
          <p:cNvSpPr/>
          <p:nvPr userDrawn="1"/>
        </p:nvSpPr>
        <p:spPr>
          <a:xfrm rot="5400000">
            <a:off x="2548077" y="1999974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Hexagon 65">
            <a:extLst>
              <a:ext uri="{FF2B5EF4-FFF2-40B4-BE49-F238E27FC236}">
                <a16:creationId xmlns="" xmlns:a16="http://schemas.microsoft.com/office/drawing/2014/main" id="{F08CF6C5-1137-8045-9325-CA073408A39B}"/>
              </a:ext>
            </a:extLst>
          </p:cNvPr>
          <p:cNvSpPr/>
          <p:nvPr userDrawn="1"/>
        </p:nvSpPr>
        <p:spPr>
          <a:xfrm rot="5400000">
            <a:off x="2548077" y="308112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 Placeholder 33">
            <a:extLst>
              <a:ext uri="{FF2B5EF4-FFF2-40B4-BE49-F238E27FC236}">
                <a16:creationId xmlns="" xmlns:a16="http://schemas.microsoft.com/office/drawing/2014/main" id="{62D72216-95FD-3545-B936-98E361B0EA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41372" y="5689835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69" name="Text Placeholder 11">
            <a:extLst>
              <a:ext uri="{FF2B5EF4-FFF2-40B4-BE49-F238E27FC236}">
                <a16:creationId xmlns="" xmlns:a16="http://schemas.microsoft.com/office/drawing/2014/main" id="{1030BDE1-0FBD-A44A-AD49-A274887A8B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3301" y="4019193"/>
            <a:ext cx="6908704" cy="505283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8" name="Text Placeholder 33">
            <a:extLst>
              <a:ext uri="{FF2B5EF4-FFF2-40B4-BE49-F238E27FC236}">
                <a16:creationId xmlns="" xmlns:a16="http://schemas.microsoft.com/office/drawing/2014/main" id="{48EA6057-4AB3-5A47-87F7-AF5BDE74BB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1372" y="3995787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70" name="Text Placeholder 33">
            <a:extLst>
              <a:ext uri="{FF2B5EF4-FFF2-40B4-BE49-F238E27FC236}">
                <a16:creationId xmlns="" xmlns:a16="http://schemas.microsoft.com/office/drawing/2014/main" id="{A6F475BC-0943-0E43-8A8A-39B2A14A26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41372" y="2306553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71" name="Text Placeholder 33">
            <a:extLst>
              <a:ext uri="{FF2B5EF4-FFF2-40B4-BE49-F238E27FC236}">
                <a16:creationId xmlns="" xmlns:a16="http://schemas.microsoft.com/office/drawing/2014/main" id="{B2924A1F-1BF7-E04B-AF4B-A9E91F0951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41372" y="617319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72" name="Text Placeholder 9">
            <a:extLst>
              <a:ext uri="{FF2B5EF4-FFF2-40B4-BE49-F238E27FC236}">
                <a16:creationId xmlns="" xmlns:a16="http://schemas.microsoft.com/office/drawing/2014/main" id="{7BDA4D87-67A6-0443-8AA0-86252D5C92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16200000">
            <a:off x="-1425243" y="3220241"/>
            <a:ext cx="6857995" cy="4175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3" name="Vertical Title 1">
            <a:extLst>
              <a:ext uri="{FF2B5EF4-FFF2-40B4-BE49-F238E27FC236}">
                <a16:creationId xmlns="" xmlns:a16="http://schemas.microsoft.com/office/drawing/2014/main" id="{A76B9D80-F306-8E4B-9FC5-905AA3ABD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 rot="10800000">
            <a:off x="418288" y="-6"/>
            <a:ext cx="690665" cy="6857999"/>
          </a:xfrm>
        </p:spPr>
        <p:txBody>
          <a:bodyPr vert="eaVert"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3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031C-8BAC-F04B-B5C4-B02EC5D14924}" type="datetimeFigureOut">
              <a:rPr lang="en-US" smtClean="0"/>
              <a:t>24-Jan-21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BB73-41A6-094B-B051-0272219A8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42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031C-8BAC-F04B-B5C4-B02EC5D14924}" type="datetimeFigureOut">
              <a:rPr lang="en-US" smtClean="0"/>
              <a:t>24-Jan-21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BB73-41A6-094B-B051-0272219A8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3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031C-8BAC-F04B-B5C4-B02EC5D14924}" type="datetimeFigureOut">
              <a:rPr lang="en-US" smtClean="0"/>
              <a:t>24-Jan-21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BB73-41A6-094B-B051-0272219A8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031C-8BAC-F04B-B5C4-B02EC5D14924}" type="datetimeFigureOut">
              <a:rPr lang="en-US" smtClean="0"/>
              <a:t>24-Jan-21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BB73-41A6-094B-B051-0272219A8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36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140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1985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056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4F0031C-8BAC-F04B-B5C4-B02EC5D14924}" type="datetimeFigureOut">
              <a:rPr lang="en-US" smtClean="0"/>
              <a:t>24-Jan-21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3BB73-41A6-094B-B051-0272219A8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91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99" r:id="rId7"/>
    <p:sldLayoutId id="2147483684" r:id="rId8"/>
    <p:sldLayoutId id="2147483700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60" r:id="rId24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ful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90" y="1668780"/>
            <a:ext cx="11588798" cy="311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7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695700" y="496888"/>
            <a:ext cx="8496300" cy="855662"/>
          </a:xfrm>
        </p:spPr>
        <p:txBody>
          <a:bodyPr>
            <a:normAutofit/>
          </a:bodyPr>
          <a:lstStyle/>
          <a:p>
            <a:r>
              <a:rPr lang="en-US" sz="3200" b="0" dirty="0" smtClean="0"/>
              <a:t>Bitwise </a:t>
            </a:r>
            <a:r>
              <a:rPr lang="en-US" sz="3200" b="0" dirty="0"/>
              <a:t>Operators</a:t>
            </a:r>
          </a:p>
          <a:p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548378"/>
              </p:ext>
            </p:extLst>
          </p:nvPr>
        </p:nvGraphicFramePr>
        <p:xfrm>
          <a:off x="2738225" y="1822609"/>
          <a:ext cx="6001176" cy="3962400"/>
        </p:xfrm>
        <a:graphic>
          <a:graphicData uri="http://schemas.openxmlformats.org/drawingml/2006/table">
            <a:tbl>
              <a:tblPr/>
              <a:tblGrid>
                <a:gridCol w="3000588">
                  <a:extLst>
                    <a:ext uri="{9D8B030D-6E8A-4147-A177-3AD203B41FA5}">
                      <a16:colId xmlns="" xmlns:a16="http://schemas.microsoft.com/office/drawing/2014/main" val="1233771789"/>
                    </a:ext>
                  </a:extLst>
                </a:gridCol>
                <a:gridCol w="3000588">
                  <a:extLst>
                    <a:ext uri="{9D8B030D-6E8A-4147-A177-3AD203B41FA5}">
                      <a16:colId xmlns="" xmlns:a16="http://schemas.microsoft.com/office/drawing/2014/main" val="456748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effectLst/>
                        </a:rPr>
                        <a:t>Operator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>
                          <a:effectLst/>
                        </a:rPr>
                        <a:t>Description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29094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effectLst/>
                        </a:rPr>
                        <a:t>&amp;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Binary AND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08641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effectLst/>
                        </a:rPr>
                        <a:t>|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</a:rPr>
                        <a:t>Binary OR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18334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effectLst/>
                        </a:rPr>
                        <a:t>^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Binary XOR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75980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effectLst/>
                        </a:rPr>
                        <a:t>~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Binary One's Complement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69887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effectLst/>
                        </a:rPr>
                        <a:t>&lt;&lt;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Binary Shift Left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73440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effectLst/>
                        </a:rPr>
                        <a:t>&gt;&gt;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</a:rPr>
                        <a:t>Binary Shift Right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76421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63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724275" y="496888"/>
            <a:ext cx="8467725" cy="504825"/>
          </a:xfrm>
        </p:spPr>
        <p:txBody>
          <a:bodyPr>
            <a:noAutofit/>
          </a:bodyPr>
          <a:lstStyle/>
          <a:p>
            <a:r>
              <a:rPr lang="en-US" sz="4000" b="0" dirty="0" smtClean="0"/>
              <a:t>Comment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724275" y="1866900"/>
            <a:ext cx="53911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sz="4000" dirty="0"/>
              <a:t>Нэг мөрийг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sz="4000" dirty="0"/>
              <a:t>Олон мөрийг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sz="4000" dirty="0"/>
              <a:t>Тайлбар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 smtClean="0"/>
              <a:t>Debuging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6805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A0A2AA3B-1FC8-8B44-A764-00CBBAC5957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887" y="403226"/>
            <a:ext cx="11353663" cy="6235700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 smtClean="0"/>
              <a:t>Variable Declare		/</a:t>
            </a:r>
            <a:r>
              <a:rPr lang="mn-MN" sz="3200" dirty="0"/>
              <a:t>Өгөгдөл таниулах</a:t>
            </a:r>
            <a:endParaRPr lang="en-US" sz="32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 smtClean="0"/>
              <a:t>Variable VS Value 	/ </a:t>
            </a:r>
            <a:r>
              <a:rPr lang="mn-MN" sz="3200" dirty="0"/>
              <a:t>Өгөгдөл </a:t>
            </a:r>
            <a:r>
              <a:rPr lang="en-US" sz="3200" dirty="0"/>
              <a:t>VS </a:t>
            </a:r>
            <a:r>
              <a:rPr lang="mn-MN" sz="3200" dirty="0"/>
              <a:t>Утга</a:t>
            </a:r>
            <a:endParaRPr lang="en-US" sz="32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 err="1" smtClean="0"/>
              <a:t>Int</a:t>
            </a:r>
            <a:r>
              <a:rPr lang="en-US" sz="3200" dirty="0" smtClean="0"/>
              <a:t>, float, char 			/</a:t>
            </a:r>
            <a:r>
              <a:rPr lang="mn-MN" sz="3200" dirty="0"/>
              <a:t>Бүхэл </a:t>
            </a:r>
            <a:r>
              <a:rPr lang="mn-MN" sz="3200" dirty="0" smtClean="0"/>
              <a:t>тоо</a:t>
            </a:r>
            <a:r>
              <a:rPr lang="en-US" sz="3200" dirty="0" smtClean="0"/>
              <a:t>,</a:t>
            </a:r>
            <a:r>
              <a:rPr lang="mn-MN" sz="3200" dirty="0"/>
              <a:t> Бутархай </a:t>
            </a:r>
            <a:r>
              <a:rPr lang="mn-MN" sz="3200" dirty="0" smtClean="0"/>
              <a:t>тоо</a:t>
            </a:r>
            <a:r>
              <a:rPr lang="en-US" sz="3200" dirty="0" smtClean="0"/>
              <a:t>, </a:t>
            </a:r>
            <a:r>
              <a:rPr lang="mn-MN" sz="3200" dirty="0" smtClean="0"/>
              <a:t>Үсэг</a:t>
            </a:r>
            <a:endParaRPr lang="en-US" sz="32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990661"/>
              </p:ext>
            </p:extLst>
          </p:nvPr>
        </p:nvGraphicFramePr>
        <p:xfrm>
          <a:off x="1147313" y="2510286"/>
          <a:ext cx="9514937" cy="3860672"/>
        </p:xfrm>
        <a:graphic>
          <a:graphicData uri="http://schemas.openxmlformats.org/drawingml/2006/table">
            <a:tbl>
              <a:tblPr/>
              <a:tblGrid>
                <a:gridCol w="1431106"/>
                <a:gridCol w="1423377"/>
                <a:gridCol w="6660454"/>
              </a:tblGrid>
              <a:tr h="745042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Data Type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Size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25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int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 bytes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Stores whole numbers, without decimals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504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 bytes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Stores fractional numbers, containing one or more decimals. Sufficient for storing 7 decimal digits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504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double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8 bytes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Stores fractional numbers, containing one or more decimals. Sufficient for storing 15 decimal digits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25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boolean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 byte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Stores true or false values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504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char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 byte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Stores a single character/letter/number, or ASCII values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5389" y="733245"/>
            <a:ext cx="104465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dirty="0" err="1"/>
              <a:t>Cout</a:t>
            </a:r>
            <a:r>
              <a:rPr lang="en-US" sz="2400" dirty="0"/>
              <a:t>/</a:t>
            </a:r>
            <a:r>
              <a:rPr lang="en-US" sz="2400" dirty="0" err="1"/>
              <a:t>Cin</a:t>
            </a:r>
            <a:endParaRPr lang="en-US" sz="2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dirty="0"/>
              <a:t>Escape sequence	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dirty="0"/>
              <a:t>String			</a:t>
            </a:r>
            <a:r>
              <a:rPr lang="en-US" sz="2400" dirty="0" smtClean="0"/>
              <a:t>/</a:t>
            </a:r>
            <a:r>
              <a:rPr lang="mn-MN" sz="2400" dirty="0"/>
              <a:t>Тэмдэгтүүдийн цуглуулга</a:t>
            </a:r>
            <a:endParaRPr lang="en-US" sz="2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dirty="0"/>
              <a:t>Comment		</a:t>
            </a:r>
            <a:r>
              <a:rPr lang="en-US" sz="2400" dirty="0" smtClean="0"/>
              <a:t>/</a:t>
            </a:r>
            <a:r>
              <a:rPr lang="mn-MN" sz="2400" dirty="0"/>
              <a:t>Тэмдэглэл</a:t>
            </a:r>
            <a:endParaRPr lang="en-US" sz="2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dirty="0"/>
              <a:t>Double, bool, void	/</a:t>
            </a:r>
            <a:r>
              <a:rPr lang="mn-MN" sz="2400" dirty="0"/>
              <a:t>Бутархай тоо</a:t>
            </a:r>
            <a:r>
              <a:rPr lang="en-US" sz="2400" dirty="0"/>
              <a:t>, </a:t>
            </a:r>
            <a:r>
              <a:rPr lang="mn-MN" sz="2400" dirty="0"/>
              <a:t>Шалгах</a:t>
            </a:r>
            <a:r>
              <a:rPr lang="en-US" sz="2400" dirty="0"/>
              <a:t>,</a:t>
            </a:r>
            <a:r>
              <a:rPr lang="mn-MN" sz="2400" dirty="0"/>
              <a:t> Хоосон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761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24C5544-3DD4-D14B-BCF3-A2CDB93284C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093629" y="464004"/>
            <a:ext cx="7731125" cy="604996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Modifier / </a:t>
            </a:r>
            <a:r>
              <a:rPr lang="mn-MN" sz="3600" dirty="0"/>
              <a:t>Өөрчлөх</a:t>
            </a:r>
            <a:r>
              <a:rPr lang="en-US" sz="3600" dirty="0" smtClean="0"/>
              <a:t> (</a:t>
            </a:r>
            <a:r>
              <a:rPr lang="en-US" sz="3600" dirty="0" err="1" smtClean="0"/>
              <a:t>signed,unsigned,short,long</a:t>
            </a:r>
            <a:r>
              <a:rPr lang="en-US" sz="36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Input / Output / Return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Conversation: (Type)Variable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73" y="71039"/>
            <a:ext cx="2253024" cy="661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0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2CCDCBB-A3D4-0A40-9C5A-71DDE66A755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675" y="209550"/>
            <a:ext cx="12125325" cy="6296025"/>
          </a:xfrm>
        </p:spPr>
        <p:txBody>
          <a:bodyPr>
            <a:normAutofit/>
          </a:bodyPr>
          <a:lstStyle/>
          <a:p>
            <a:pPr algn="ctr"/>
            <a:r>
              <a:rPr lang="en-US" sz="6600" b="0" dirty="0" smtClean="0"/>
              <a:t>Operators</a:t>
            </a:r>
          </a:p>
          <a:p>
            <a:pPr algn="ctr"/>
            <a:endParaRPr lang="en-US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0" dirty="0" smtClean="0"/>
              <a:t>Arithmetic Operators 	/</a:t>
            </a:r>
            <a:r>
              <a:rPr lang="mn-MN" sz="3600" dirty="0"/>
              <a:t>Арифметик </a:t>
            </a:r>
            <a:r>
              <a:rPr lang="mn-MN" sz="3600" dirty="0" smtClean="0"/>
              <a:t>үйлдэлүүд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 smtClean="0"/>
              <a:t>Assignment Operators		/</a:t>
            </a:r>
            <a:r>
              <a:rPr lang="mn-MN" sz="3200" dirty="0" smtClean="0"/>
              <a:t> </a:t>
            </a:r>
            <a:r>
              <a:rPr lang="mn-MN" sz="3200" dirty="0"/>
              <a:t>Суулгаж өгөх үйлдэлүүд</a:t>
            </a:r>
            <a:endParaRPr lang="en-US" sz="32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0" dirty="0"/>
              <a:t>Relational </a:t>
            </a:r>
            <a:r>
              <a:rPr lang="en-US" sz="3600" b="0" dirty="0" smtClean="0"/>
              <a:t>Operators		/</a:t>
            </a:r>
            <a:r>
              <a:rPr lang="mn-MN" sz="3600" dirty="0"/>
              <a:t> Хамаарлы үйлдэлүүд</a:t>
            </a:r>
            <a:endParaRPr lang="en-US" sz="36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0" dirty="0"/>
              <a:t>Logical </a:t>
            </a:r>
            <a:r>
              <a:rPr lang="en-US" sz="3600" b="0" dirty="0" smtClean="0"/>
              <a:t>Operators			/</a:t>
            </a:r>
            <a:r>
              <a:rPr lang="mn-MN" sz="3600" dirty="0"/>
              <a:t> Логик </a:t>
            </a:r>
            <a:r>
              <a:rPr lang="mn-MN" sz="3600" dirty="0" smtClean="0"/>
              <a:t>үйлдэлүүд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 smtClean="0"/>
              <a:t>Bitwise Operators	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14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D2E6B6F4-C14E-CB49-880C-EB1EE62A6CB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726837" y="227013"/>
            <a:ext cx="7861300" cy="64531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0" dirty="0"/>
              <a:t>Arithmetic Operators</a:t>
            </a: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776681"/>
              </p:ext>
            </p:extLst>
          </p:nvPr>
        </p:nvGraphicFramePr>
        <p:xfrm>
          <a:off x="1912325" y="1298099"/>
          <a:ext cx="7119552" cy="4315393"/>
        </p:xfrm>
        <a:graphic>
          <a:graphicData uri="http://schemas.openxmlformats.org/drawingml/2006/table">
            <a:tbl>
              <a:tblPr/>
              <a:tblGrid>
                <a:gridCol w="1030900">
                  <a:extLst>
                    <a:ext uri="{9D8B030D-6E8A-4147-A177-3AD203B41FA5}">
                      <a16:colId xmlns="" xmlns:a16="http://schemas.microsoft.com/office/drawing/2014/main" val="3669647687"/>
                    </a:ext>
                  </a:extLst>
                </a:gridCol>
                <a:gridCol w="6088652">
                  <a:extLst>
                    <a:ext uri="{9D8B030D-6E8A-4147-A177-3AD203B41FA5}">
                      <a16:colId xmlns="" xmlns:a16="http://schemas.microsoft.com/office/drawing/2014/main" val="3640435101"/>
                    </a:ext>
                  </a:extLst>
                </a:gridCol>
              </a:tblGrid>
              <a:tr h="770606"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+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Addition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19586005"/>
                  </a:ext>
                </a:extLst>
              </a:tr>
              <a:tr h="770606"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-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Subtraction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14592395"/>
                  </a:ext>
                </a:extLst>
              </a:tr>
              <a:tr h="770606"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*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Multiplication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23232673"/>
                  </a:ext>
                </a:extLst>
              </a:tr>
              <a:tr h="770606"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/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Division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08335402"/>
                  </a:ext>
                </a:extLst>
              </a:tr>
              <a:tr h="1232969"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%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Modulo Operation (Remainder after division)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460001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254494" y="4004157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Float/</a:t>
            </a:r>
            <a:r>
              <a:rPr lang="en-US" dirty="0" err="1" smtClean="0"/>
              <a:t>int</a:t>
            </a:r>
            <a:r>
              <a:rPr lang="en-US" dirty="0" smtClean="0"/>
              <a:t>=float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2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30E1F9C4-6127-AB4D-8D43-D99F38C92A5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401406" y="244476"/>
            <a:ext cx="7058025" cy="5991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Increment - Decrement / </a:t>
            </a:r>
            <a:r>
              <a:rPr lang="mn-MN" dirty="0"/>
              <a:t>Өсөлт </a:t>
            </a:r>
            <a:r>
              <a:rPr lang="en-US" dirty="0" smtClean="0"/>
              <a:t>– </a:t>
            </a:r>
            <a:r>
              <a:rPr lang="mn-MN" dirty="0" smtClean="0"/>
              <a:t>бууралт</a:t>
            </a:r>
            <a:r>
              <a:rPr lang="en-US" dirty="0" smtClean="0"/>
              <a:t> (</a:t>
            </a:r>
            <a:r>
              <a:rPr lang="en-US" dirty="0" err="1" smtClean="0"/>
              <a:t>pre,post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r>
              <a:rPr lang="en-US" sz="4000" dirty="0" smtClean="0"/>
              <a:t>Assignment/</a:t>
            </a:r>
            <a:r>
              <a:rPr lang="mn-MN" sz="4000" dirty="0"/>
              <a:t>Суулгаж өгөх</a:t>
            </a:r>
            <a:endParaRPr lang="en-US" sz="4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676746"/>
              </p:ext>
            </p:extLst>
          </p:nvPr>
        </p:nvGraphicFramePr>
        <p:xfrm>
          <a:off x="2462075" y="1477993"/>
          <a:ext cx="6997356" cy="4755485"/>
        </p:xfrm>
        <a:graphic>
          <a:graphicData uri="http://schemas.openxmlformats.org/drawingml/2006/table">
            <a:tbl>
              <a:tblPr/>
              <a:tblGrid>
                <a:gridCol w="2332452">
                  <a:extLst>
                    <a:ext uri="{9D8B030D-6E8A-4147-A177-3AD203B41FA5}">
                      <a16:colId xmlns="" xmlns:a16="http://schemas.microsoft.com/office/drawing/2014/main" val="3749097294"/>
                    </a:ext>
                  </a:extLst>
                </a:gridCol>
                <a:gridCol w="2332452">
                  <a:extLst>
                    <a:ext uri="{9D8B030D-6E8A-4147-A177-3AD203B41FA5}">
                      <a16:colId xmlns="" xmlns:a16="http://schemas.microsoft.com/office/drawing/2014/main" val="2833505364"/>
                    </a:ext>
                  </a:extLst>
                </a:gridCol>
                <a:gridCol w="2332452">
                  <a:extLst>
                    <a:ext uri="{9D8B030D-6E8A-4147-A177-3AD203B41FA5}">
                      <a16:colId xmlns="" xmlns:a16="http://schemas.microsoft.com/office/drawing/2014/main" val="1585284287"/>
                    </a:ext>
                  </a:extLst>
                </a:gridCol>
              </a:tblGrid>
              <a:tr h="679355">
                <a:tc>
                  <a:txBody>
                    <a:bodyPr/>
                    <a:lstStyle/>
                    <a:p>
                      <a:pPr algn="l"/>
                      <a:r>
                        <a:rPr lang="en-US" sz="2200" b="0" dirty="0">
                          <a:effectLst/>
                        </a:rPr>
                        <a:t>Operator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dirty="0">
                          <a:effectLst/>
                        </a:rPr>
                        <a:t>Example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mn-MN" sz="2200" b="0" dirty="0" smtClean="0">
                          <a:effectLst/>
                        </a:rPr>
                        <a:t>Адил үйлдэл</a:t>
                      </a:r>
                      <a:endParaRPr lang="en-US" sz="2200" b="0" dirty="0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1165960"/>
                  </a:ext>
                </a:extLst>
              </a:tr>
              <a:tr h="679355"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</a:rPr>
                        <a:t>=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</a:rPr>
                        <a:t>a = b;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</a:rPr>
                        <a:t>a = b;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35300693"/>
                  </a:ext>
                </a:extLst>
              </a:tr>
              <a:tr h="679355"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+=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</a:rPr>
                        <a:t>a += b;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a = a + b;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37422446"/>
                  </a:ext>
                </a:extLst>
              </a:tr>
              <a:tr h="679355"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-=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a -= b;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a = a - b;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7510951"/>
                  </a:ext>
                </a:extLst>
              </a:tr>
              <a:tr h="679355"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*=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a *= b;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a = a * b;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84950019"/>
                  </a:ext>
                </a:extLst>
              </a:tr>
              <a:tr h="679355"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/=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a /= b;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a = a / b;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33244238"/>
                  </a:ext>
                </a:extLst>
              </a:tr>
              <a:tr h="679355"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%=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a %= b;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</a:rPr>
                        <a:t>a = a % b;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66288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74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962150" y="228601"/>
            <a:ext cx="8410575" cy="7064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0" dirty="0"/>
              <a:t>Relational </a:t>
            </a:r>
            <a:r>
              <a:rPr lang="en-US" sz="4000" b="0" dirty="0" smtClean="0"/>
              <a:t>Operators/</a:t>
            </a:r>
            <a:r>
              <a:rPr lang="mn-MN" sz="4000" dirty="0" smtClean="0"/>
              <a:t>Хамаар</a:t>
            </a:r>
            <a:r>
              <a:rPr lang="mn-MN" sz="4000" dirty="0"/>
              <a:t>а</a:t>
            </a:r>
            <a:r>
              <a:rPr lang="mn-MN" sz="4000" dirty="0" smtClean="0"/>
              <a:t>л</a:t>
            </a:r>
            <a:endParaRPr lang="en-US" sz="4000" b="0" dirty="0"/>
          </a:p>
          <a:p>
            <a:endParaRPr lang="en-US" sz="105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483933"/>
              </p:ext>
            </p:extLst>
          </p:nvPr>
        </p:nvGraphicFramePr>
        <p:xfrm>
          <a:off x="1448831" y="1184145"/>
          <a:ext cx="9466818" cy="5501626"/>
        </p:xfrm>
        <a:graphic>
          <a:graphicData uri="http://schemas.openxmlformats.org/drawingml/2006/table">
            <a:tbl>
              <a:tblPr/>
              <a:tblGrid>
                <a:gridCol w="3155606">
                  <a:extLst>
                    <a:ext uri="{9D8B030D-6E8A-4147-A177-3AD203B41FA5}">
                      <a16:colId xmlns="" xmlns:a16="http://schemas.microsoft.com/office/drawing/2014/main" val="1451887174"/>
                    </a:ext>
                  </a:extLst>
                </a:gridCol>
                <a:gridCol w="3155606">
                  <a:extLst>
                    <a:ext uri="{9D8B030D-6E8A-4147-A177-3AD203B41FA5}">
                      <a16:colId xmlns="" xmlns:a16="http://schemas.microsoft.com/office/drawing/2014/main" val="3174059239"/>
                    </a:ext>
                  </a:extLst>
                </a:gridCol>
                <a:gridCol w="3155606">
                  <a:extLst>
                    <a:ext uri="{9D8B030D-6E8A-4147-A177-3AD203B41FA5}">
                      <a16:colId xmlns="" xmlns:a16="http://schemas.microsoft.com/office/drawing/2014/main" val="1124405269"/>
                    </a:ext>
                  </a:extLst>
                </a:gridCol>
              </a:tblGrid>
              <a:tr h="517174">
                <a:tc>
                  <a:txBody>
                    <a:bodyPr/>
                    <a:lstStyle/>
                    <a:p>
                      <a:pPr algn="l"/>
                      <a:r>
                        <a:rPr lang="en-US" sz="2200" b="0">
                          <a:effectLst/>
                        </a:rPr>
                        <a:t>Operator</a:t>
                      </a:r>
                    </a:p>
                  </a:txBody>
                  <a:tcPr marL="158331" marR="158331" marT="79165" marB="791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>
                          <a:effectLst/>
                        </a:rPr>
                        <a:t>Meaning</a:t>
                      </a:r>
                    </a:p>
                  </a:txBody>
                  <a:tcPr marL="158331" marR="158331" marT="79165" marB="791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>
                          <a:effectLst/>
                        </a:rPr>
                        <a:t>Example</a:t>
                      </a:r>
                    </a:p>
                  </a:txBody>
                  <a:tcPr marL="158331" marR="158331" marT="79165" marB="791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9164357"/>
                  </a:ext>
                </a:extLst>
              </a:tr>
              <a:tr h="830742"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</a:rPr>
                        <a:t>==</a:t>
                      </a:r>
                    </a:p>
                  </a:txBody>
                  <a:tcPr marL="158331" marR="158331" marT="79165" marB="791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</a:rPr>
                        <a:t>Is Equal To</a:t>
                      </a:r>
                    </a:p>
                  </a:txBody>
                  <a:tcPr marL="158331" marR="158331" marT="79165" marB="791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</a:rPr>
                        <a:t>3 == 5 gives us </a:t>
                      </a:r>
                      <a:r>
                        <a:rPr lang="en-US" sz="2200" b="1" dirty="0">
                          <a:effectLst/>
                        </a:rPr>
                        <a:t>false</a:t>
                      </a:r>
                      <a:endParaRPr lang="en-US" sz="2200" dirty="0">
                        <a:effectLst/>
                      </a:endParaRPr>
                    </a:p>
                  </a:txBody>
                  <a:tcPr marL="158331" marR="158331" marT="79165" marB="791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40680575"/>
                  </a:ext>
                </a:extLst>
              </a:tr>
              <a:tr h="830742"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!=</a:t>
                      </a:r>
                    </a:p>
                  </a:txBody>
                  <a:tcPr marL="158331" marR="158331" marT="79165" marB="791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</a:rPr>
                        <a:t>Not Equal To</a:t>
                      </a:r>
                    </a:p>
                  </a:txBody>
                  <a:tcPr marL="158331" marR="158331" marT="79165" marB="791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</a:rPr>
                        <a:t>3 != 5 gives us </a:t>
                      </a:r>
                      <a:r>
                        <a:rPr lang="en-US" sz="2200" b="1" dirty="0">
                          <a:effectLst/>
                        </a:rPr>
                        <a:t>true</a:t>
                      </a:r>
                      <a:endParaRPr lang="en-US" sz="2200" dirty="0">
                        <a:effectLst/>
                      </a:endParaRPr>
                    </a:p>
                  </a:txBody>
                  <a:tcPr marL="158331" marR="158331" marT="79165" marB="791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92490095"/>
                  </a:ext>
                </a:extLst>
              </a:tr>
              <a:tr h="830742"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&gt;</a:t>
                      </a:r>
                    </a:p>
                  </a:txBody>
                  <a:tcPr marL="158331" marR="158331" marT="79165" marB="791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</a:rPr>
                        <a:t>Greater Than</a:t>
                      </a:r>
                    </a:p>
                  </a:txBody>
                  <a:tcPr marL="158331" marR="158331" marT="79165" marB="791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</a:rPr>
                        <a:t>3 &gt; 5 gives us </a:t>
                      </a:r>
                      <a:r>
                        <a:rPr lang="en-US" sz="2200" b="1" dirty="0">
                          <a:effectLst/>
                        </a:rPr>
                        <a:t>false</a:t>
                      </a:r>
                      <a:endParaRPr lang="en-US" sz="2200" dirty="0">
                        <a:effectLst/>
                      </a:endParaRPr>
                    </a:p>
                  </a:txBody>
                  <a:tcPr marL="158331" marR="158331" marT="79165" marB="791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40185284"/>
                  </a:ext>
                </a:extLst>
              </a:tr>
              <a:tr h="830742"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&lt;</a:t>
                      </a:r>
                    </a:p>
                  </a:txBody>
                  <a:tcPr marL="158331" marR="158331" marT="79165" marB="791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Less Than</a:t>
                      </a:r>
                    </a:p>
                  </a:txBody>
                  <a:tcPr marL="158331" marR="158331" marT="79165" marB="791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3 &lt; 5 gives us </a:t>
                      </a:r>
                      <a:r>
                        <a:rPr lang="en-US" sz="2200" b="1">
                          <a:effectLst/>
                        </a:rPr>
                        <a:t>true</a:t>
                      </a:r>
                      <a:endParaRPr lang="en-US" sz="2200">
                        <a:effectLst/>
                      </a:endParaRPr>
                    </a:p>
                  </a:txBody>
                  <a:tcPr marL="158331" marR="158331" marT="79165" marB="791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42483283"/>
                  </a:ext>
                </a:extLst>
              </a:tr>
              <a:tr h="830742"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&gt;=</a:t>
                      </a:r>
                    </a:p>
                  </a:txBody>
                  <a:tcPr marL="158331" marR="158331" marT="79165" marB="791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Greater Than or Equal To</a:t>
                      </a:r>
                    </a:p>
                  </a:txBody>
                  <a:tcPr marL="158331" marR="158331" marT="79165" marB="791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3 &gt;= 5 give us </a:t>
                      </a:r>
                      <a:r>
                        <a:rPr lang="en-US" sz="2200" b="1">
                          <a:effectLst/>
                        </a:rPr>
                        <a:t>false</a:t>
                      </a:r>
                      <a:endParaRPr lang="en-US" sz="2200">
                        <a:effectLst/>
                      </a:endParaRPr>
                    </a:p>
                  </a:txBody>
                  <a:tcPr marL="158331" marR="158331" marT="79165" marB="791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1208823"/>
                  </a:ext>
                </a:extLst>
              </a:tr>
              <a:tr h="830742"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&lt;=</a:t>
                      </a:r>
                    </a:p>
                  </a:txBody>
                  <a:tcPr marL="158331" marR="158331" marT="79165" marB="791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Less Than or Equal To</a:t>
                      </a:r>
                    </a:p>
                  </a:txBody>
                  <a:tcPr marL="158331" marR="158331" marT="79165" marB="791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</a:rPr>
                        <a:t>3 &lt;= 5 gives us </a:t>
                      </a:r>
                      <a:r>
                        <a:rPr lang="en-US" sz="2200" b="1" dirty="0">
                          <a:effectLst/>
                        </a:rPr>
                        <a:t>true</a:t>
                      </a:r>
                      <a:endParaRPr lang="en-US" sz="2200" dirty="0">
                        <a:effectLst/>
                      </a:endParaRPr>
                    </a:p>
                  </a:txBody>
                  <a:tcPr marL="158331" marR="158331" marT="79165" marB="791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55153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1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485900" y="420688"/>
            <a:ext cx="9539379" cy="5048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0" dirty="0"/>
              <a:t>Logical </a:t>
            </a:r>
            <a:r>
              <a:rPr lang="en-US" sz="4000" b="0" dirty="0" smtClean="0"/>
              <a:t>Operators / </a:t>
            </a:r>
            <a:r>
              <a:rPr lang="mn-MN" sz="4000" dirty="0"/>
              <a:t>Логик</a:t>
            </a:r>
            <a:endParaRPr lang="en-US" sz="4000" b="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532908"/>
              </p:ext>
            </p:extLst>
          </p:nvPr>
        </p:nvGraphicFramePr>
        <p:xfrm>
          <a:off x="342900" y="1390651"/>
          <a:ext cx="10953749" cy="5056712"/>
        </p:xfrm>
        <a:graphic>
          <a:graphicData uri="http://schemas.openxmlformats.org/drawingml/2006/table">
            <a:tbl>
              <a:tblPr/>
              <a:tblGrid>
                <a:gridCol w="1550346">
                  <a:extLst>
                    <a:ext uri="{9D8B030D-6E8A-4147-A177-3AD203B41FA5}">
                      <a16:colId xmlns="" xmlns:a16="http://schemas.microsoft.com/office/drawing/2014/main" val="3408285261"/>
                    </a:ext>
                  </a:extLst>
                </a:gridCol>
                <a:gridCol w="4088454">
                  <a:extLst>
                    <a:ext uri="{9D8B030D-6E8A-4147-A177-3AD203B41FA5}">
                      <a16:colId xmlns="" xmlns:a16="http://schemas.microsoft.com/office/drawing/2014/main" val="297732146"/>
                    </a:ext>
                  </a:extLst>
                </a:gridCol>
                <a:gridCol w="5314949">
                  <a:extLst>
                    <a:ext uri="{9D8B030D-6E8A-4147-A177-3AD203B41FA5}">
                      <a16:colId xmlns="" xmlns:a16="http://schemas.microsoft.com/office/drawing/2014/main" val="2037799376"/>
                    </a:ext>
                  </a:extLst>
                </a:gridCol>
              </a:tblGrid>
              <a:tr h="89776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effectLst/>
                        </a:rPr>
                        <a:t>Operator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effectLst/>
                        </a:rPr>
                        <a:t>Example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effectLst/>
                        </a:rPr>
                        <a:t>Meaning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37346362"/>
                  </a:ext>
                </a:extLst>
              </a:tr>
              <a:tr h="160314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effectLst/>
                        </a:rPr>
                        <a:t>&amp;&amp;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n-MN" sz="2200" dirty="0" smtClean="0">
                          <a:effectLst/>
                        </a:rPr>
                        <a:t>Өгөгдөл</a:t>
                      </a:r>
                      <a:r>
                        <a:rPr lang="en-US" sz="2200" dirty="0" smtClean="0">
                          <a:effectLst/>
                        </a:rPr>
                        <a:t>1 </a:t>
                      </a:r>
                      <a:r>
                        <a:rPr lang="en-US" sz="2200" b="1" dirty="0">
                          <a:effectLst/>
                        </a:rPr>
                        <a:t>&amp;&amp;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mn-MN" sz="2200" dirty="0" smtClean="0">
                          <a:effectLst/>
                        </a:rPr>
                        <a:t>Өгөгдөл</a:t>
                      </a:r>
                      <a:r>
                        <a:rPr lang="en-US" sz="2200" dirty="0" smtClean="0">
                          <a:effectLst/>
                        </a:rPr>
                        <a:t>2</a:t>
                      </a:r>
                      <a:endParaRPr lang="en-US" sz="2200" dirty="0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Logical AND</a:t>
                      </a:r>
                      <a:r>
                        <a:rPr lang="en-US" sz="2200" dirty="0">
                          <a:effectLst/>
                        </a:rPr>
                        <a:t>.</a:t>
                      </a:r>
                      <a:br>
                        <a:rPr lang="en-US" sz="2200" dirty="0">
                          <a:effectLst/>
                        </a:rPr>
                      </a:br>
                      <a:r>
                        <a:rPr lang="mn-MN" sz="2200" dirty="0" smtClean="0">
                          <a:effectLst/>
                        </a:rPr>
                        <a:t>тэмдэгтийн 2 тал хоёуулаа үнэн тохиолдолд ҮНЭН</a:t>
                      </a:r>
                      <a:endParaRPr lang="en-US" sz="2200" dirty="0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10838460"/>
                  </a:ext>
                </a:extLst>
              </a:tr>
              <a:tr h="127790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effectLst/>
                        </a:rPr>
                        <a:t>||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n-MN" sz="2200" dirty="0" smtClean="0">
                          <a:effectLst/>
                        </a:rPr>
                        <a:t>Өгөгдөл</a:t>
                      </a:r>
                      <a:r>
                        <a:rPr lang="en-US" sz="2200" dirty="0" smtClean="0">
                          <a:effectLst/>
                        </a:rPr>
                        <a:t>1 </a:t>
                      </a:r>
                      <a:r>
                        <a:rPr lang="en-US" sz="2200" b="1" dirty="0">
                          <a:effectLst/>
                        </a:rPr>
                        <a:t>||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mn-MN" sz="2200" dirty="0" smtClean="0">
                          <a:effectLst/>
                        </a:rPr>
                        <a:t>Өгөгдөл</a:t>
                      </a:r>
                      <a:r>
                        <a:rPr lang="en-US" sz="2200" dirty="0" smtClean="0">
                          <a:effectLst/>
                        </a:rPr>
                        <a:t>2</a:t>
                      </a:r>
                      <a:endParaRPr lang="en-US" sz="2200" dirty="0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Logical OR</a:t>
                      </a:r>
                      <a:r>
                        <a:rPr lang="en-US" sz="2200" dirty="0">
                          <a:effectLst/>
                        </a:rPr>
                        <a:t>.</a:t>
                      </a:r>
                      <a:br>
                        <a:rPr lang="en-US" sz="2200" dirty="0">
                          <a:effectLst/>
                        </a:rPr>
                      </a:br>
                      <a:r>
                        <a:rPr lang="mn-MN" sz="2200" dirty="0" smtClean="0">
                          <a:effectLst/>
                        </a:rPr>
                        <a:t>ядаж нэг нь л үнэн байвал нийтдээ үнэн</a:t>
                      </a:r>
                      <a:endParaRPr lang="en-US" sz="2200" dirty="0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2484562"/>
                  </a:ext>
                </a:extLst>
              </a:tr>
              <a:tr h="127790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effectLst/>
                        </a:rPr>
                        <a:t>!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effectLst/>
                        </a:rPr>
                        <a:t>!</a:t>
                      </a:r>
                      <a:r>
                        <a:rPr lang="mn-MN" sz="2200" dirty="0" smtClean="0">
                          <a:effectLst/>
                        </a:rPr>
                        <a:t> Өгөгдөл</a:t>
                      </a:r>
                      <a:endParaRPr lang="en-US" sz="2200" dirty="0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Logical NOT</a:t>
                      </a:r>
                      <a:r>
                        <a:rPr lang="en-US" sz="2200" dirty="0">
                          <a:effectLst/>
                        </a:rPr>
                        <a:t>.</a:t>
                      </a:r>
                      <a:br>
                        <a:rPr lang="en-US" sz="2200" dirty="0">
                          <a:effectLst/>
                        </a:rPr>
                      </a:br>
                      <a:r>
                        <a:rPr lang="mn-MN" sz="2200" dirty="0" smtClean="0">
                          <a:effectLst/>
                        </a:rPr>
                        <a:t>үгүйсгэх</a:t>
                      </a:r>
                      <a:r>
                        <a:rPr lang="en-US" sz="2200" dirty="0" smtClean="0">
                          <a:effectLst/>
                        </a:rPr>
                        <a:t>.</a:t>
                      </a:r>
                      <a:endParaRPr lang="en-US" sz="2200" dirty="0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62580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01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CB371F1-5381-4992-B268-3232B9CFAC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D2AA961-28C3-466F-ACB4-B06FDA2CF0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50A8ED-EFA6-4066-960F-6C1806ADCFA4}">
  <ds:schemaRefs>
    <ds:schemaRef ds:uri="http://purl.org/dc/dcmitype/"/>
    <ds:schemaRef ds:uri="http://purl.org/dc/terms/"/>
    <ds:schemaRef ds:uri="71af3243-3dd4-4a8d-8c0d-dd76da1f02a5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324</Words>
  <Application>Microsoft Office PowerPoint</Application>
  <PresentationFormat>Custom</PresentationFormat>
  <Paragraphs>126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2021-01-18T13:10:18Z</dcterms:created>
  <dcterms:modified xsi:type="dcterms:W3CDTF">2021-01-24T19:48:20Z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