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3B58A-C0F6-9A47-9608-3EB50727DEF5}" v="82" dt="2022-04-01T18:12:11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AZZARO" userId="9c898d8f-c13a-488e-992e-2b1c76f917fa" providerId="ADAL" clId="{2113B58A-C0F6-9A47-9608-3EB50727DEF5}"/>
    <pc:docChg chg="undo custSel addSld delSld modSld sldOrd">
      <pc:chgData name="ANDREA AZZARO" userId="9c898d8f-c13a-488e-992e-2b1c76f917fa" providerId="ADAL" clId="{2113B58A-C0F6-9A47-9608-3EB50727DEF5}" dt="2022-04-01T18:22:54.350" v="6208" actId="20577"/>
      <pc:docMkLst>
        <pc:docMk/>
      </pc:docMkLst>
      <pc:sldChg chg="modSp mod">
        <pc:chgData name="ANDREA AZZARO" userId="9c898d8f-c13a-488e-992e-2b1c76f917fa" providerId="ADAL" clId="{2113B58A-C0F6-9A47-9608-3EB50727DEF5}" dt="2022-04-01T16:53:42.293" v="5413" actId="20577"/>
        <pc:sldMkLst>
          <pc:docMk/>
          <pc:sldMk cId="1639874025" sldId="257"/>
        </pc:sldMkLst>
        <pc:spChg chg="mod">
          <ac:chgData name="ANDREA AZZARO" userId="9c898d8f-c13a-488e-992e-2b1c76f917fa" providerId="ADAL" clId="{2113B58A-C0F6-9A47-9608-3EB50727DEF5}" dt="2022-03-31T16:58:03.799" v="17" actId="20577"/>
          <ac:spMkLst>
            <pc:docMk/>
            <pc:sldMk cId="1639874025" sldId="257"/>
            <ac:spMk id="2" creationId="{DD2DAB8F-4983-4643-A323-A874A2850D3C}"/>
          </ac:spMkLst>
        </pc:spChg>
        <pc:spChg chg="mod">
          <ac:chgData name="ANDREA AZZARO" userId="9c898d8f-c13a-488e-992e-2b1c76f917fa" providerId="ADAL" clId="{2113B58A-C0F6-9A47-9608-3EB50727DEF5}" dt="2022-04-01T16:53:42.293" v="5413" actId="20577"/>
          <ac:spMkLst>
            <pc:docMk/>
            <pc:sldMk cId="1639874025" sldId="257"/>
            <ac:spMk id="3" creationId="{B39E7E81-B92C-2C4B-8CD5-67FE2E569ED1}"/>
          </ac:spMkLst>
        </pc:spChg>
      </pc:sldChg>
      <pc:sldChg chg="modSp mod ord">
        <pc:chgData name="ANDREA AZZARO" userId="9c898d8f-c13a-488e-992e-2b1c76f917fa" providerId="ADAL" clId="{2113B58A-C0F6-9A47-9608-3EB50727DEF5}" dt="2022-03-31T17:03:03.301" v="385" actId="20577"/>
        <pc:sldMkLst>
          <pc:docMk/>
          <pc:sldMk cId="858243540" sldId="258"/>
        </pc:sldMkLst>
        <pc:spChg chg="mod">
          <ac:chgData name="ANDREA AZZARO" userId="9c898d8f-c13a-488e-992e-2b1c76f917fa" providerId="ADAL" clId="{2113B58A-C0F6-9A47-9608-3EB50727DEF5}" dt="2022-03-31T17:03:03.301" v="385" actId="20577"/>
          <ac:spMkLst>
            <pc:docMk/>
            <pc:sldMk cId="858243540" sldId="258"/>
            <ac:spMk id="2" creationId="{A3ABE039-7958-1B41-BA36-0308CE04C2C2}"/>
          </ac:spMkLst>
        </pc:spChg>
        <pc:spChg chg="mod">
          <ac:chgData name="ANDREA AZZARO" userId="9c898d8f-c13a-488e-992e-2b1c76f917fa" providerId="ADAL" clId="{2113B58A-C0F6-9A47-9608-3EB50727DEF5}" dt="2022-03-31T17:01:58.139" v="384" actId="20577"/>
          <ac:spMkLst>
            <pc:docMk/>
            <pc:sldMk cId="858243540" sldId="258"/>
            <ac:spMk id="3" creationId="{D8321DAF-8B71-C746-8C35-5E17BF1DC783}"/>
          </ac:spMkLst>
        </pc:spChg>
      </pc:sldChg>
      <pc:sldChg chg="addSp delSp modSp add mod setBg delDesignElem">
        <pc:chgData name="ANDREA AZZARO" userId="9c898d8f-c13a-488e-992e-2b1c76f917fa" providerId="ADAL" clId="{2113B58A-C0F6-9A47-9608-3EB50727DEF5}" dt="2022-04-01T18:20:29.431" v="6205" actId="20577"/>
        <pc:sldMkLst>
          <pc:docMk/>
          <pc:sldMk cId="2194784059" sldId="259"/>
        </pc:sldMkLst>
        <pc:spChg chg="mod">
          <ac:chgData name="ANDREA AZZARO" userId="9c898d8f-c13a-488e-992e-2b1c76f917fa" providerId="ADAL" clId="{2113B58A-C0F6-9A47-9608-3EB50727DEF5}" dt="2022-03-31T17:42:17.136" v="413" actId="20577"/>
          <ac:spMkLst>
            <pc:docMk/>
            <pc:sldMk cId="2194784059" sldId="259"/>
            <ac:spMk id="2" creationId="{DD2DAB8F-4983-4643-A323-A874A2850D3C}"/>
          </ac:spMkLst>
        </pc:spChg>
        <pc:spChg chg="mod">
          <ac:chgData name="ANDREA AZZARO" userId="9c898d8f-c13a-488e-992e-2b1c76f917fa" providerId="ADAL" clId="{2113B58A-C0F6-9A47-9608-3EB50727DEF5}" dt="2022-04-01T18:20:29.431" v="6205" actId="20577"/>
          <ac:spMkLst>
            <pc:docMk/>
            <pc:sldMk cId="2194784059" sldId="259"/>
            <ac:spMk id="3" creationId="{B39E7E81-B92C-2C4B-8CD5-67FE2E569ED1}"/>
          </ac:spMkLst>
        </pc:spChg>
        <pc:spChg chg="add mod">
          <ac:chgData name="ANDREA AZZARO" userId="9c898d8f-c13a-488e-992e-2b1c76f917fa" providerId="ADAL" clId="{2113B58A-C0F6-9A47-9608-3EB50727DEF5}" dt="2022-04-01T16:48:59.914" v="5172" actId="20577"/>
          <ac:spMkLst>
            <pc:docMk/>
            <pc:sldMk cId="2194784059" sldId="259"/>
            <ac:spMk id="4" creationId="{F549784C-58EE-844D-AF28-00EA349C361B}"/>
          </ac:spMkLst>
        </pc:spChg>
        <pc:spChg chg="add del">
          <ac:chgData name="ANDREA AZZARO" userId="9c898d8f-c13a-488e-992e-2b1c76f917fa" providerId="ADAL" clId="{2113B58A-C0F6-9A47-9608-3EB50727DEF5}" dt="2022-03-31T17:40:10.794" v="389" actId="26606"/>
          <ac:spMkLst>
            <pc:docMk/>
            <pc:sldMk cId="2194784059" sldId="259"/>
            <ac:spMk id="5" creationId="{6BFC9644-673A-459F-B3C5-9310A4E50E3B}"/>
          </ac:spMkLst>
        </pc:spChg>
        <pc:spChg chg="add del mod">
          <ac:chgData name="ANDREA AZZARO" userId="9c898d8f-c13a-488e-992e-2b1c76f917fa" providerId="ADAL" clId="{2113B58A-C0F6-9A47-9608-3EB50727DEF5}" dt="2022-04-01T16:49:11.258" v="5175"/>
          <ac:spMkLst>
            <pc:docMk/>
            <pc:sldMk cId="2194784059" sldId="259"/>
            <ac:spMk id="5" creationId="{D87DA7F0-543F-A14C-9EE9-2548F3FE3E71}"/>
          </ac:spMkLst>
        </pc:spChg>
        <pc:spChg chg="add del">
          <ac:chgData name="ANDREA AZZARO" userId="9c898d8f-c13a-488e-992e-2b1c76f917fa" providerId="ADAL" clId="{2113B58A-C0F6-9A47-9608-3EB50727DEF5}" dt="2022-03-31T17:40:10.794" v="389" actId="26606"/>
          <ac:spMkLst>
            <pc:docMk/>
            <pc:sldMk cId="2194784059" sldId="259"/>
            <ac:spMk id="7" creationId="{7D1C411D-0818-4640-8657-2AF78250C802}"/>
          </ac:spMkLst>
        </pc:spChg>
        <pc:spChg chg="del">
          <ac:chgData name="ANDREA AZZARO" userId="9c898d8f-c13a-488e-992e-2b1c76f917fa" providerId="ADAL" clId="{2113B58A-C0F6-9A47-9608-3EB50727DEF5}" dt="2022-03-31T17:39:46.823" v="387"/>
          <ac:spMkLst>
            <pc:docMk/>
            <pc:sldMk cId="2194784059" sldId="259"/>
            <ac:spMk id="8" creationId="{6BFC9644-673A-459F-B3C5-9310A4E50E3B}"/>
          </ac:spMkLst>
        </pc:spChg>
        <pc:spChg chg="del">
          <ac:chgData name="ANDREA AZZARO" userId="9c898d8f-c13a-488e-992e-2b1c76f917fa" providerId="ADAL" clId="{2113B58A-C0F6-9A47-9608-3EB50727DEF5}" dt="2022-03-31T17:39:46.823" v="387"/>
          <ac:spMkLst>
            <pc:docMk/>
            <pc:sldMk cId="2194784059" sldId="259"/>
            <ac:spMk id="39" creationId="{7D1C411D-0818-4640-8657-2AF78250C802}"/>
          </ac:spMkLst>
        </pc:spChg>
        <pc:spChg chg="add del">
          <ac:chgData name="ANDREA AZZARO" userId="9c898d8f-c13a-488e-992e-2b1c76f917fa" providerId="ADAL" clId="{2113B58A-C0F6-9A47-9608-3EB50727DEF5}" dt="2022-03-31T17:40:14.180" v="391" actId="26606"/>
          <ac:spMkLst>
            <pc:docMk/>
            <pc:sldMk cId="2194784059" sldId="259"/>
            <ac:spMk id="42" creationId="{C2E4E997-8672-4FFD-B8EC-9932A8E4714B}"/>
          </ac:spMkLst>
        </pc:spChg>
        <pc:spChg chg="add del mod">
          <ac:chgData name="ANDREA AZZARO" userId="9c898d8f-c13a-488e-992e-2b1c76f917fa" providerId="ADAL" clId="{2113B58A-C0F6-9A47-9608-3EB50727DEF5}" dt="2022-03-31T17:52:46.461" v="841"/>
          <ac:spMkLst>
            <pc:docMk/>
            <pc:sldMk cId="2194784059" sldId="259"/>
            <ac:spMk id="45" creationId="{5D82DB60-F2B2-714E-B1CA-A1815EE703A7}"/>
          </ac:spMkLst>
        </pc:spChg>
        <pc:spChg chg="add">
          <ac:chgData name="ANDREA AZZARO" userId="9c898d8f-c13a-488e-992e-2b1c76f917fa" providerId="ADAL" clId="{2113B58A-C0F6-9A47-9608-3EB50727DEF5}" dt="2022-03-31T17:40:14.207" v="392" actId="26606"/>
          <ac:spMkLst>
            <pc:docMk/>
            <pc:sldMk cId="2194784059" sldId="259"/>
            <ac:spMk id="46" creationId="{6BFC9644-673A-459F-B3C5-9310A4E50E3B}"/>
          </ac:spMkLst>
        </pc:spChg>
        <pc:spChg chg="add">
          <ac:chgData name="ANDREA AZZARO" userId="9c898d8f-c13a-488e-992e-2b1c76f917fa" providerId="ADAL" clId="{2113B58A-C0F6-9A47-9608-3EB50727DEF5}" dt="2022-03-31T17:40:14.207" v="392" actId="26606"/>
          <ac:spMkLst>
            <pc:docMk/>
            <pc:sldMk cId="2194784059" sldId="259"/>
            <ac:spMk id="50" creationId="{7D1C411D-0818-4640-8657-2AF78250C802}"/>
          </ac:spMkLst>
        </pc:spChg>
        <pc:spChg chg="add mod">
          <ac:chgData name="ANDREA AZZARO" userId="9c898d8f-c13a-488e-992e-2b1c76f917fa" providerId="ADAL" clId="{2113B58A-C0F6-9A47-9608-3EB50727DEF5}" dt="2022-03-31T17:53:34.628" v="862" actId="1076"/>
          <ac:spMkLst>
            <pc:docMk/>
            <pc:sldMk cId="2194784059" sldId="259"/>
            <ac:spMk id="51" creationId="{95A6178F-8A59-914F-A4CB-CAA8D96761F7}"/>
          </ac:spMkLst>
        </pc:spChg>
        <pc:spChg chg="add mod">
          <ac:chgData name="ANDREA AZZARO" userId="9c898d8f-c13a-488e-992e-2b1c76f917fa" providerId="ADAL" clId="{2113B58A-C0F6-9A47-9608-3EB50727DEF5}" dt="2022-03-31T17:58:50.509" v="900" actId="1076"/>
          <ac:spMkLst>
            <pc:docMk/>
            <pc:sldMk cId="2194784059" sldId="259"/>
            <ac:spMk id="55" creationId="{A77E6136-DAB2-A649-832A-355E0F1D5460}"/>
          </ac:spMkLst>
        </pc:spChg>
        <pc:grpChg chg="add del">
          <ac:chgData name="ANDREA AZZARO" userId="9c898d8f-c13a-488e-992e-2b1c76f917fa" providerId="ADAL" clId="{2113B58A-C0F6-9A47-9608-3EB50727DEF5}" dt="2022-03-31T17:40:10.794" v="389" actId="26606"/>
          <ac:grpSpMkLst>
            <pc:docMk/>
            <pc:sldMk cId="2194784059" sldId="259"/>
            <ac:grpSpMk id="6" creationId="{4ADB9295-9645-4BF2-ADFD-75800B7FAD06}"/>
          </ac:grpSpMkLst>
        </pc:grpChg>
        <pc:grpChg chg="del">
          <ac:chgData name="ANDREA AZZARO" userId="9c898d8f-c13a-488e-992e-2b1c76f917fa" providerId="ADAL" clId="{2113B58A-C0F6-9A47-9608-3EB50727DEF5}" dt="2022-03-31T17:39:46.823" v="387"/>
          <ac:grpSpMkLst>
            <pc:docMk/>
            <pc:sldMk cId="2194784059" sldId="259"/>
            <ac:grpSpMk id="10" creationId="{4ADB9295-9645-4BF2-ADFD-75800B7FAD06}"/>
          </ac:grpSpMkLst>
        </pc:grpChg>
        <pc:grpChg chg="add del">
          <ac:chgData name="ANDREA AZZARO" userId="9c898d8f-c13a-488e-992e-2b1c76f917fa" providerId="ADAL" clId="{2113B58A-C0F6-9A47-9608-3EB50727DEF5}" dt="2022-03-31T17:40:14.180" v="391" actId="26606"/>
          <ac:grpSpMkLst>
            <pc:docMk/>
            <pc:sldMk cId="2194784059" sldId="259"/>
            <ac:grpSpMk id="14" creationId="{453E4DEE-E996-40F8-8635-0FF43D7348F9}"/>
          </ac:grpSpMkLst>
        </pc:grpChg>
        <pc:grpChg chg="add">
          <ac:chgData name="ANDREA AZZARO" userId="9c898d8f-c13a-488e-992e-2b1c76f917fa" providerId="ADAL" clId="{2113B58A-C0F6-9A47-9608-3EB50727DEF5}" dt="2022-03-31T17:40:14.207" v="392" actId="26606"/>
          <ac:grpSpMkLst>
            <pc:docMk/>
            <pc:sldMk cId="2194784059" sldId="259"/>
            <ac:grpSpMk id="47" creationId="{4ADB9295-9645-4BF2-ADFD-75800B7FAD06}"/>
          </ac:grpSpMkLst>
        </pc:grpChg>
        <pc:picChg chg="add mod">
          <ac:chgData name="ANDREA AZZARO" userId="9c898d8f-c13a-488e-992e-2b1c76f917fa" providerId="ADAL" clId="{2113B58A-C0F6-9A47-9608-3EB50727DEF5}" dt="2022-03-31T17:52:53.372" v="842" actId="1076"/>
          <ac:picMkLst>
            <pc:docMk/>
            <pc:sldMk cId="2194784059" sldId="259"/>
            <ac:picMk id="9" creationId="{CD7AC234-F471-E542-B0AA-9AFAFC3618C4}"/>
          </ac:picMkLst>
        </pc:picChg>
        <pc:picChg chg="add del">
          <ac:chgData name="ANDREA AZZARO" userId="9c898d8f-c13a-488e-992e-2b1c76f917fa" providerId="ADAL" clId="{2113B58A-C0F6-9A47-9608-3EB50727DEF5}" dt="2022-03-31T17:40:14.180" v="391" actId="26606"/>
          <ac:picMkLst>
            <pc:docMk/>
            <pc:sldMk cId="2194784059" sldId="259"/>
            <ac:picMk id="12" creationId="{FE6BA9E6-1D9E-4D30-B528-D49FA1342E4E}"/>
          </ac:picMkLst>
        </pc:picChg>
        <pc:picChg chg="add del">
          <ac:chgData name="ANDREA AZZARO" userId="9c898d8f-c13a-488e-992e-2b1c76f917fa" providerId="ADAL" clId="{2113B58A-C0F6-9A47-9608-3EB50727DEF5}" dt="2022-03-31T17:40:14.180" v="391" actId="26606"/>
          <ac:picMkLst>
            <pc:docMk/>
            <pc:sldMk cId="2194784059" sldId="259"/>
            <ac:picMk id="43" creationId="{991F517E-6696-4129-EC28-B09D1B92647B}"/>
          </ac:picMkLst>
        </pc:picChg>
        <pc:picChg chg="add mod">
          <ac:chgData name="ANDREA AZZARO" userId="9c898d8f-c13a-488e-992e-2b1c76f917fa" providerId="ADAL" clId="{2113B58A-C0F6-9A47-9608-3EB50727DEF5}" dt="2022-03-31T18:04:08.062" v="1104" actId="1076"/>
          <ac:picMkLst>
            <pc:docMk/>
            <pc:sldMk cId="2194784059" sldId="259"/>
            <ac:picMk id="57" creationId="{CCDFE506-A9B3-A94B-89C8-4F62257D3569}"/>
          </ac:picMkLst>
        </pc:picChg>
        <pc:inkChg chg="add del">
          <ac:chgData name="ANDREA AZZARO" userId="9c898d8f-c13a-488e-992e-2b1c76f917fa" providerId="ADAL" clId="{2113B58A-C0F6-9A47-9608-3EB50727DEF5}" dt="2022-03-31T17:53:48.240" v="864" actId="9405"/>
          <ac:inkMkLst>
            <pc:docMk/>
            <pc:sldMk cId="2194784059" sldId="259"/>
            <ac:inkMk id="52" creationId="{29FCD8F0-8861-A34D-8BD9-524EF429685C}"/>
          </ac:inkMkLst>
        </pc:inkChg>
        <pc:inkChg chg="add">
          <ac:chgData name="ANDREA AZZARO" userId="9c898d8f-c13a-488e-992e-2b1c76f917fa" providerId="ADAL" clId="{2113B58A-C0F6-9A47-9608-3EB50727DEF5}" dt="2022-03-31T17:53:55.357" v="865" actId="9405"/>
          <ac:inkMkLst>
            <pc:docMk/>
            <pc:sldMk cId="2194784059" sldId="259"/>
            <ac:inkMk id="53" creationId="{BB5E8937-0E2A-E54D-9E0D-F882681303D7}"/>
          </ac:inkMkLst>
        </pc:inkChg>
        <pc:inkChg chg="add">
          <ac:chgData name="ANDREA AZZARO" userId="9c898d8f-c13a-488e-992e-2b1c76f917fa" providerId="ADAL" clId="{2113B58A-C0F6-9A47-9608-3EB50727DEF5}" dt="2022-03-31T17:54:01.447" v="866" actId="9405"/>
          <ac:inkMkLst>
            <pc:docMk/>
            <pc:sldMk cId="2194784059" sldId="259"/>
            <ac:inkMk id="54" creationId="{D32B7FC8-9754-264A-8AD4-FE0CED2CDB10}"/>
          </ac:inkMkLst>
        </pc:inkChg>
      </pc:sldChg>
      <pc:sldChg chg="addSp delSp modSp new mod setBg">
        <pc:chgData name="ANDREA AZZARO" userId="9c898d8f-c13a-488e-992e-2b1c76f917fa" providerId="ADAL" clId="{2113B58A-C0F6-9A47-9608-3EB50727DEF5}" dt="2022-04-01T16:55:56.619" v="5494" actId="20577"/>
        <pc:sldMkLst>
          <pc:docMk/>
          <pc:sldMk cId="3151121622" sldId="260"/>
        </pc:sldMkLst>
        <pc:spChg chg="mod">
          <ac:chgData name="ANDREA AZZARO" userId="9c898d8f-c13a-488e-992e-2b1c76f917fa" providerId="ADAL" clId="{2113B58A-C0F6-9A47-9608-3EB50727DEF5}" dt="2022-03-31T18:08:23.704" v="1141" actId="20577"/>
          <ac:spMkLst>
            <pc:docMk/>
            <pc:sldMk cId="3151121622" sldId="260"/>
            <ac:spMk id="2" creationId="{F921C53C-346A-314A-A039-876A1FF90037}"/>
          </ac:spMkLst>
        </pc:spChg>
        <pc:spChg chg="del mod">
          <ac:chgData name="ANDREA AZZARO" userId="9c898d8f-c13a-488e-992e-2b1c76f917fa" providerId="ADAL" clId="{2113B58A-C0F6-9A47-9608-3EB50727DEF5}" dt="2022-03-31T18:06:44.031" v="1123"/>
          <ac:spMkLst>
            <pc:docMk/>
            <pc:sldMk cId="3151121622" sldId="260"/>
            <ac:spMk id="3" creationId="{03D3BE31-5310-7F4F-A25E-C7ABD67B1D4C}"/>
          </ac:spMkLst>
        </pc:spChg>
        <pc:spChg chg="add">
          <ac:chgData name="ANDREA AZZARO" userId="9c898d8f-c13a-488e-992e-2b1c76f917fa" providerId="ADAL" clId="{2113B58A-C0F6-9A47-9608-3EB50727DEF5}" dt="2022-03-31T18:04:43.654" v="1106" actId="26606"/>
          <ac:spMkLst>
            <pc:docMk/>
            <pc:sldMk cId="3151121622" sldId="260"/>
            <ac:spMk id="8" creationId="{6BFC9644-673A-459F-B3C5-9310A4E50E3B}"/>
          </ac:spMkLst>
        </pc:spChg>
        <pc:spChg chg="add del mod">
          <ac:chgData name="ANDREA AZZARO" userId="9c898d8f-c13a-488e-992e-2b1c76f917fa" providerId="ADAL" clId="{2113B58A-C0F6-9A47-9608-3EB50727DEF5}" dt="2022-03-31T18:11:23.918" v="1163" actId="478"/>
          <ac:spMkLst>
            <pc:docMk/>
            <pc:sldMk cId="3151121622" sldId="260"/>
            <ac:spMk id="9" creationId="{76F95136-98AC-5E44-A572-0383CBF770D6}"/>
          </ac:spMkLst>
        </pc:spChg>
        <pc:spChg chg="add mod">
          <ac:chgData name="ANDREA AZZARO" userId="9c898d8f-c13a-488e-992e-2b1c76f917fa" providerId="ADAL" clId="{2113B58A-C0F6-9A47-9608-3EB50727DEF5}" dt="2022-04-01T16:55:56.619" v="5494" actId="20577"/>
          <ac:spMkLst>
            <pc:docMk/>
            <pc:sldMk cId="3151121622" sldId="260"/>
            <ac:spMk id="38" creationId="{57E96CD7-9803-7248-8A3A-313CA3783C17}"/>
          </ac:spMkLst>
        </pc:spChg>
        <pc:spChg chg="add">
          <ac:chgData name="ANDREA AZZARO" userId="9c898d8f-c13a-488e-992e-2b1c76f917fa" providerId="ADAL" clId="{2113B58A-C0F6-9A47-9608-3EB50727DEF5}" dt="2022-03-31T18:04:43.654" v="1106" actId="26606"/>
          <ac:spMkLst>
            <pc:docMk/>
            <pc:sldMk cId="3151121622" sldId="260"/>
            <ac:spMk id="39" creationId="{7D1C411D-0818-4640-8657-2AF78250C802}"/>
          </ac:spMkLst>
        </pc:spChg>
        <pc:grpChg chg="add">
          <ac:chgData name="ANDREA AZZARO" userId="9c898d8f-c13a-488e-992e-2b1c76f917fa" providerId="ADAL" clId="{2113B58A-C0F6-9A47-9608-3EB50727DEF5}" dt="2022-03-31T18:04:43.654" v="1106" actId="26606"/>
          <ac:grpSpMkLst>
            <pc:docMk/>
            <pc:sldMk cId="3151121622" sldId="260"/>
            <ac:grpSpMk id="10" creationId="{4ADB9295-9645-4BF2-ADFD-75800B7FAD06}"/>
          </ac:grpSpMkLst>
        </pc:grpChg>
        <pc:picChg chg="add mod">
          <ac:chgData name="ANDREA AZZARO" userId="9c898d8f-c13a-488e-992e-2b1c76f917fa" providerId="ADAL" clId="{2113B58A-C0F6-9A47-9608-3EB50727DEF5}" dt="2022-03-31T18:07:12.367" v="1130" actId="1076"/>
          <ac:picMkLst>
            <pc:docMk/>
            <pc:sldMk cId="3151121622" sldId="260"/>
            <ac:picMk id="5" creationId="{73CF27AD-9502-224C-A28F-C02AB7183CC5}"/>
          </ac:picMkLst>
        </pc:picChg>
        <pc:picChg chg="add mod">
          <ac:chgData name="ANDREA AZZARO" userId="9c898d8f-c13a-488e-992e-2b1c76f917fa" providerId="ADAL" clId="{2113B58A-C0F6-9A47-9608-3EB50727DEF5}" dt="2022-03-31T18:08:13.760" v="1135" actId="1076"/>
          <ac:picMkLst>
            <pc:docMk/>
            <pc:sldMk cId="3151121622" sldId="260"/>
            <ac:picMk id="7" creationId="{E18CC737-39E6-6E48-A26F-55F57E8C9FED}"/>
          </ac:picMkLst>
        </pc:picChg>
        <pc:cxnChg chg="add mod">
          <ac:chgData name="ANDREA AZZARO" userId="9c898d8f-c13a-488e-992e-2b1c76f917fa" providerId="ADAL" clId="{2113B58A-C0F6-9A47-9608-3EB50727DEF5}" dt="2022-04-01T09:47:02.462" v="3354" actId="13822"/>
          <ac:cxnSpMkLst>
            <pc:docMk/>
            <pc:sldMk cId="3151121622" sldId="260"/>
            <ac:cxnSpMk id="41" creationId="{01B802EC-3D97-CD48-ABD0-EF20E39E5B6B}"/>
          </ac:cxnSpMkLst>
        </pc:cxnChg>
      </pc:sldChg>
      <pc:sldChg chg="addSp delSp modSp add mod setBg setClrOvrMap">
        <pc:chgData name="ANDREA AZZARO" userId="9c898d8f-c13a-488e-992e-2b1c76f917fa" providerId="ADAL" clId="{2113B58A-C0F6-9A47-9608-3EB50727DEF5}" dt="2022-04-01T09:42:15.996" v="3051" actId="20577"/>
        <pc:sldMkLst>
          <pc:docMk/>
          <pc:sldMk cId="2191744623" sldId="261"/>
        </pc:sldMkLst>
        <pc:spChg chg="mod">
          <ac:chgData name="ANDREA AZZARO" userId="9c898d8f-c13a-488e-992e-2b1c76f917fa" providerId="ADAL" clId="{2113B58A-C0F6-9A47-9608-3EB50727DEF5}" dt="2022-03-31T18:12:24.963" v="1168" actId="26606"/>
          <ac:spMkLst>
            <pc:docMk/>
            <pc:sldMk cId="2191744623" sldId="261"/>
            <ac:spMk id="2" creationId="{F921C53C-346A-314A-A039-876A1FF90037}"/>
          </ac:spMkLst>
        </pc:spChg>
        <pc:spChg chg="add del mod">
          <ac:chgData name="ANDREA AZZARO" userId="9c898d8f-c13a-488e-992e-2b1c76f917fa" providerId="ADAL" clId="{2113B58A-C0F6-9A47-9608-3EB50727DEF5}" dt="2022-03-31T18:12:17.477" v="1164"/>
          <ac:spMkLst>
            <pc:docMk/>
            <pc:sldMk cId="2191744623" sldId="261"/>
            <ac:spMk id="4" creationId="{AFD5CA71-CFBE-694F-A064-E50F12AB036F}"/>
          </ac:spMkLst>
        </pc:spChg>
        <pc:spChg chg="add del">
          <ac:chgData name="ANDREA AZZARO" userId="9c898d8f-c13a-488e-992e-2b1c76f917fa" providerId="ADAL" clId="{2113B58A-C0F6-9A47-9608-3EB50727DEF5}" dt="2022-03-31T18:12:24.963" v="1168" actId="26606"/>
          <ac:spMkLst>
            <pc:docMk/>
            <pc:sldMk cId="2191744623" sldId="261"/>
            <ac:spMk id="8" creationId="{6BFC9644-673A-459F-B3C5-9310A4E50E3B}"/>
          </ac:spMkLst>
        </pc:spChg>
        <pc:spChg chg="add mod">
          <ac:chgData name="ANDREA AZZARO" userId="9c898d8f-c13a-488e-992e-2b1c76f917fa" providerId="ADAL" clId="{2113B58A-C0F6-9A47-9608-3EB50727DEF5}" dt="2022-04-01T09:42:15.996" v="3051" actId="20577"/>
          <ac:spMkLst>
            <pc:docMk/>
            <pc:sldMk cId="2191744623" sldId="261"/>
            <ac:spMk id="38" creationId="{4BAF173A-6E7C-ED49-842C-AE30DE921995}"/>
          </ac:spMkLst>
        </pc:spChg>
        <pc:spChg chg="add del">
          <ac:chgData name="ANDREA AZZARO" userId="9c898d8f-c13a-488e-992e-2b1c76f917fa" providerId="ADAL" clId="{2113B58A-C0F6-9A47-9608-3EB50727DEF5}" dt="2022-03-31T18:12:24.963" v="1168" actId="26606"/>
          <ac:spMkLst>
            <pc:docMk/>
            <pc:sldMk cId="2191744623" sldId="261"/>
            <ac:spMk id="39" creationId="{7D1C411D-0818-4640-8657-2AF78250C802}"/>
          </ac:spMkLst>
        </pc:spChg>
        <pc:spChg chg="add del">
          <ac:chgData name="ANDREA AZZARO" userId="9c898d8f-c13a-488e-992e-2b1c76f917fa" providerId="ADAL" clId="{2113B58A-C0F6-9A47-9608-3EB50727DEF5}" dt="2022-03-31T18:12:24.963" v="1168" actId="26606"/>
          <ac:spMkLst>
            <pc:docMk/>
            <pc:sldMk cId="2191744623" sldId="261"/>
            <ac:spMk id="43" creationId="{649276E8-4210-AE50-1043-B2BF04C0E1C4}"/>
          </ac:spMkLst>
        </pc:spChg>
        <pc:spChg chg="add del">
          <ac:chgData name="ANDREA AZZARO" userId="9c898d8f-c13a-488e-992e-2b1c76f917fa" providerId="ADAL" clId="{2113B58A-C0F6-9A47-9608-3EB50727DEF5}" dt="2022-03-31T18:12:24.963" v="1168" actId="26606"/>
          <ac:spMkLst>
            <pc:docMk/>
            <pc:sldMk cId="2191744623" sldId="261"/>
            <ac:spMk id="46" creationId="{6697F791-5FFA-4164-899F-EB52EA72B024}"/>
          </ac:spMkLst>
        </pc:spChg>
        <pc:spChg chg="add del">
          <ac:chgData name="ANDREA AZZARO" userId="9c898d8f-c13a-488e-992e-2b1c76f917fa" providerId="ADAL" clId="{2113B58A-C0F6-9A47-9608-3EB50727DEF5}" dt="2022-03-31T18:12:24.963" v="1168" actId="26606"/>
          <ac:spMkLst>
            <pc:docMk/>
            <pc:sldMk cId="2191744623" sldId="261"/>
            <ac:spMk id="50" creationId="{B773AB25-A422-41AA-9737-5E04C1966DE1}"/>
          </ac:spMkLst>
        </pc:spChg>
        <pc:grpChg chg="add del">
          <ac:chgData name="ANDREA AZZARO" userId="9c898d8f-c13a-488e-992e-2b1c76f917fa" providerId="ADAL" clId="{2113B58A-C0F6-9A47-9608-3EB50727DEF5}" dt="2022-03-31T18:12:24.963" v="1168" actId="26606"/>
          <ac:grpSpMkLst>
            <pc:docMk/>
            <pc:sldMk cId="2191744623" sldId="261"/>
            <ac:grpSpMk id="10" creationId="{4ADB9295-9645-4BF2-ADFD-75800B7FAD06}"/>
          </ac:grpSpMkLst>
        </pc:grpChg>
        <pc:grpChg chg="add del">
          <ac:chgData name="ANDREA AZZARO" userId="9c898d8f-c13a-488e-992e-2b1c76f917fa" providerId="ADAL" clId="{2113B58A-C0F6-9A47-9608-3EB50727DEF5}" dt="2022-03-31T18:12:24.963" v="1168" actId="26606"/>
          <ac:grpSpMkLst>
            <pc:docMk/>
            <pc:sldMk cId="2191744623" sldId="261"/>
            <ac:grpSpMk id="54" creationId="{6AD0D387-1584-4477-B5F8-52B50D4F2205}"/>
          </ac:grpSpMkLst>
        </pc:grpChg>
        <pc:picChg chg="del">
          <ac:chgData name="ANDREA AZZARO" userId="9c898d8f-c13a-488e-992e-2b1c76f917fa" providerId="ADAL" clId="{2113B58A-C0F6-9A47-9608-3EB50727DEF5}" dt="2022-03-31T18:10:11.420" v="1144" actId="478"/>
          <ac:picMkLst>
            <pc:docMk/>
            <pc:sldMk cId="2191744623" sldId="261"/>
            <ac:picMk id="5" creationId="{73CF27AD-9502-224C-A28F-C02AB7183CC5}"/>
          </ac:picMkLst>
        </pc:picChg>
        <pc:picChg chg="del">
          <ac:chgData name="ANDREA AZZARO" userId="9c898d8f-c13a-488e-992e-2b1c76f917fa" providerId="ADAL" clId="{2113B58A-C0F6-9A47-9608-3EB50727DEF5}" dt="2022-03-31T18:10:10.068" v="1143" actId="478"/>
          <ac:picMkLst>
            <pc:docMk/>
            <pc:sldMk cId="2191744623" sldId="261"/>
            <ac:picMk id="7" creationId="{E18CC737-39E6-6E48-A26F-55F57E8C9FED}"/>
          </ac:picMkLst>
        </pc:picChg>
        <pc:picChg chg="add mod">
          <ac:chgData name="ANDREA AZZARO" userId="9c898d8f-c13a-488e-992e-2b1c76f917fa" providerId="ADAL" clId="{2113B58A-C0F6-9A47-9608-3EB50727DEF5}" dt="2022-03-31T18:12:54.296" v="1172" actId="1076"/>
          <ac:picMkLst>
            <pc:docMk/>
            <pc:sldMk cId="2191744623" sldId="261"/>
            <ac:picMk id="9" creationId="{928390FD-6415-184E-A60C-F371CED594B5}"/>
          </ac:picMkLst>
        </pc:picChg>
        <pc:picChg chg="add del">
          <ac:chgData name="ANDREA AZZARO" userId="9c898d8f-c13a-488e-992e-2b1c76f917fa" providerId="ADAL" clId="{2113B58A-C0F6-9A47-9608-3EB50727DEF5}" dt="2022-03-31T18:12:24.963" v="1168" actId="26606"/>
          <ac:picMkLst>
            <pc:docMk/>
            <pc:sldMk cId="2191744623" sldId="261"/>
            <ac:picMk id="48" creationId="{4E28A1A9-FB81-4816-AAEA-C3B430946951}"/>
          </ac:picMkLst>
        </pc:picChg>
        <pc:picChg chg="add del">
          <ac:chgData name="ANDREA AZZARO" userId="9c898d8f-c13a-488e-992e-2b1c76f917fa" providerId="ADAL" clId="{2113B58A-C0F6-9A47-9608-3EB50727DEF5}" dt="2022-03-31T18:12:24.963" v="1168" actId="26606"/>
          <ac:picMkLst>
            <pc:docMk/>
            <pc:sldMk cId="2191744623" sldId="261"/>
            <ac:picMk id="52" creationId="{AF0552B8-DE8C-40DF-B29F-1728E6A10619}"/>
          </ac:picMkLst>
        </pc:picChg>
      </pc:sldChg>
      <pc:sldChg chg="addSp delSp modSp new mod setBg">
        <pc:chgData name="ANDREA AZZARO" userId="9c898d8f-c13a-488e-992e-2b1c76f917fa" providerId="ADAL" clId="{2113B58A-C0F6-9A47-9608-3EB50727DEF5}" dt="2022-04-01T18:22:54.350" v="6208" actId="20577"/>
        <pc:sldMkLst>
          <pc:docMk/>
          <pc:sldMk cId="3194586523" sldId="262"/>
        </pc:sldMkLst>
        <pc:spChg chg="mod">
          <ac:chgData name="ANDREA AZZARO" userId="9c898d8f-c13a-488e-992e-2b1c76f917fa" providerId="ADAL" clId="{2113B58A-C0F6-9A47-9608-3EB50727DEF5}" dt="2022-04-01T09:08:11.523" v="1964" actId="20577"/>
          <ac:spMkLst>
            <pc:docMk/>
            <pc:sldMk cId="3194586523" sldId="262"/>
            <ac:spMk id="2" creationId="{7170C89A-150D-844B-8AB8-243CCEC03F3D}"/>
          </ac:spMkLst>
        </pc:spChg>
        <pc:spChg chg="del mod">
          <ac:chgData name="ANDREA AZZARO" userId="9c898d8f-c13a-488e-992e-2b1c76f917fa" providerId="ADAL" clId="{2113B58A-C0F6-9A47-9608-3EB50727DEF5}" dt="2022-04-01T09:08:22.961" v="1965"/>
          <ac:spMkLst>
            <pc:docMk/>
            <pc:sldMk cId="3194586523" sldId="262"/>
            <ac:spMk id="3" creationId="{316DFA1F-CC51-A24B-B0D9-2C609541918E}"/>
          </ac:spMkLst>
        </pc:spChg>
        <pc:spChg chg="add">
          <ac:chgData name="ANDREA AZZARO" userId="9c898d8f-c13a-488e-992e-2b1c76f917fa" providerId="ADAL" clId="{2113B58A-C0F6-9A47-9608-3EB50727DEF5}" dt="2022-04-01T09:07:47.811" v="1957" actId="26606"/>
          <ac:spMkLst>
            <pc:docMk/>
            <pc:sldMk cId="3194586523" sldId="262"/>
            <ac:spMk id="8" creationId="{6BFC9644-673A-459F-B3C5-9310A4E50E3B}"/>
          </ac:spMkLst>
        </pc:spChg>
        <pc:spChg chg="add">
          <ac:chgData name="ANDREA AZZARO" userId="9c898d8f-c13a-488e-992e-2b1c76f917fa" providerId="ADAL" clId="{2113B58A-C0F6-9A47-9608-3EB50727DEF5}" dt="2022-04-01T09:07:47.811" v="1957" actId="26606"/>
          <ac:spMkLst>
            <pc:docMk/>
            <pc:sldMk cId="3194586523" sldId="262"/>
            <ac:spMk id="39" creationId="{7D1C411D-0818-4640-8657-2AF78250C802}"/>
          </ac:spMkLst>
        </pc:spChg>
        <pc:spChg chg="add mod">
          <ac:chgData name="ANDREA AZZARO" userId="9c898d8f-c13a-488e-992e-2b1c76f917fa" providerId="ADAL" clId="{2113B58A-C0F6-9A47-9608-3EB50727DEF5}" dt="2022-04-01T18:22:54.350" v="6208" actId="20577"/>
          <ac:spMkLst>
            <pc:docMk/>
            <pc:sldMk cId="3194586523" sldId="262"/>
            <ac:spMk id="71" creationId="{0E9B3E62-AAD5-554C-92D3-F9C18ACEAD85}"/>
          </ac:spMkLst>
        </pc:spChg>
        <pc:spChg chg="add mod">
          <ac:chgData name="ANDREA AZZARO" userId="9c898d8f-c13a-488e-992e-2b1c76f917fa" providerId="ADAL" clId="{2113B58A-C0F6-9A47-9608-3EB50727DEF5}" dt="2022-04-01T09:24:16.404" v="2690" actId="1076"/>
          <ac:spMkLst>
            <pc:docMk/>
            <pc:sldMk cId="3194586523" sldId="262"/>
            <ac:spMk id="72" creationId="{93786191-2F06-DF4A-8144-0227483270ED}"/>
          </ac:spMkLst>
        </pc:spChg>
        <pc:spChg chg="add mod">
          <ac:chgData name="ANDREA AZZARO" userId="9c898d8f-c13a-488e-992e-2b1c76f917fa" providerId="ADAL" clId="{2113B58A-C0F6-9A47-9608-3EB50727DEF5}" dt="2022-04-01T09:24:56.787" v="2701" actId="20577"/>
          <ac:spMkLst>
            <pc:docMk/>
            <pc:sldMk cId="3194586523" sldId="262"/>
            <ac:spMk id="73" creationId="{E9F70716-1566-274E-BB7D-DE85E7CC7A82}"/>
          </ac:spMkLst>
        </pc:spChg>
        <pc:spChg chg="add mod">
          <ac:chgData name="ANDREA AZZARO" userId="9c898d8f-c13a-488e-992e-2b1c76f917fa" providerId="ADAL" clId="{2113B58A-C0F6-9A47-9608-3EB50727DEF5}" dt="2022-04-01T09:25:53.889" v="2712" actId="1076"/>
          <ac:spMkLst>
            <pc:docMk/>
            <pc:sldMk cId="3194586523" sldId="262"/>
            <ac:spMk id="74" creationId="{396A18E8-B728-6B45-A355-FF8EAA6672F5}"/>
          </ac:spMkLst>
        </pc:spChg>
        <pc:spChg chg="add mod">
          <ac:chgData name="ANDREA AZZARO" userId="9c898d8f-c13a-488e-992e-2b1c76f917fa" providerId="ADAL" clId="{2113B58A-C0F6-9A47-9608-3EB50727DEF5}" dt="2022-04-01T09:26:47.571" v="2723" actId="1076"/>
          <ac:spMkLst>
            <pc:docMk/>
            <pc:sldMk cId="3194586523" sldId="262"/>
            <ac:spMk id="75" creationId="{4B77D71E-EBF3-A54F-A230-262188F032D5}"/>
          </ac:spMkLst>
        </pc:spChg>
        <pc:spChg chg="add mod">
          <ac:chgData name="ANDREA AZZARO" userId="9c898d8f-c13a-488e-992e-2b1c76f917fa" providerId="ADAL" clId="{2113B58A-C0F6-9A47-9608-3EB50727DEF5}" dt="2022-04-01T09:29:10.169" v="2741" actId="20577"/>
          <ac:spMkLst>
            <pc:docMk/>
            <pc:sldMk cId="3194586523" sldId="262"/>
            <ac:spMk id="80" creationId="{C9F67ED7-27BA-254F-B3E5-39715B0903A0}"/>
          </ac:spMkLst>
        </pc:spChg>
        <pc:spChg chg="add mod">
          <ac:chgData name="ANDREA AZZARO" userId="9c898d8f-c13a-488e-992e-2b1c76f917fa" providerId="ADAL" clId="{2113B58A-C0F6-9A47-9608-3EB50727DEF5}" dt="2022-04-01T09:29:40.206" v="2755" actId="1076"/>
          <ac:spMkLst>
            <pc:docMk/>
            <pc:sldMk cId="3194586523" sldId="262"/>
            <ac:spMk id="81" creationId="{3D19A27C-7212-0141-ACAA-ECAFF2202FDF}"/>
          </ac:spMkLst>
        </pc:spChg>
        <pc:grpChg chg="add del mod">
          <ac:chgData name="ANDREA AZZARO" userId="9c898d8f-c13a-488e-992e-2b1c76f917fa" providerId="ADAL" clId="{2113B58A-C0F6-9A47-9608-3EB50727DEF5}" dt="2022-04-01T09:14:51.637" v="2066"/>
          <ac:grpSpMkLst>
            <pc:docMk/>
            <pc:sldMk cId="3194586523" sldId="262"/>
            <ac:grpSpMk id="9" creationId="{10196332-1684-6E4F-913D-0370B5AF9ED9}"/>
          </ac:grpSpMkLst>
        </pc:grpChg>
        <pc:grpChg chg="add">
          <ac:chgData name="ANDREA AZZARO" userId="9c898d8f-c13a-488e-992e-2b1c76f917fa" providerId="ADAL" clId="{2113B58A-C0F6-9A47-9608-3EB50727DEF5}" dt="2022-04-01T09:07:47.811" v="1957" actId="26606"/>
          <ac:grpSpMkLst>
            <pc:docMk/>
            <pc:sldMk cId="3194586523" sldId="262"/>
            <ac:grpSpMk id="10" creationId="{4ADB9295-9645-4BF2-ADFD-75800B7FAD06}"/>
          </ac:grpSpMkLst>
        </pc:grpChg>
        <pc:grpChg chg="mod">
          <ac:chgData name="ANDREA AZZARO" userId="9c898d8f-c13a-488e-992e-2b1c76f917fa" providerId="ADAL" clId="{2113B58A-C0F6-9A47-9608-3EB50727DEF5}" dt="2022-04-01T09:14:51.264" v="2064"/>
          <ac:grpSpMkLst>
            <pc:docMk/>
            <pc:sldMk cId="3194586523" sldId="262"/>
            <ac:grpSpMk id="40" creationId="{31A64843-9989-1342-AB7C-40472C266255}"/>
          </ac:grpSpMkLst>
        </pc:grpChg>
        <pc:grpChg chg="add del mod">
          <ac:chgData name="ANDREA AZZARO" userId="9c898d8f-c13a-488e-992e-2b1c76f917fa" providerId="ADAL" clId="{2113B58A-C0F6-9A47-9608-3EB50727DEF5}" dt="2022-04-01T09:14:50.396" v="2060"/>
          <ac:grpSpMkLst>
            <pc:docMk/>
            <pc:sldMk cId="3194586523" sldId="262"/>
            <ac:grpSpMk id="45" creationId="{E7AA0AE9-8D86-9F42-A7A9-F2FDC612404F}"/>
          </ac:grpSpMkLst>
        </pc:grpChg>
        <pc:grpChg chg="add del mod">
          <ac:chgData name="ANDREA AZZARO" userId="9c898d8f-c13a-488e-992e-2b1c76f917fa" providerId="ADAL" clId="{2113B58A-C0F6-9A47-9608-3EB50727DEF5}" dt="2022-04-01T09:14:49.963" v="2057"/>
          <ac:grpSpMkLst>
            <pc:docMk/>
            <pc:sldMk cId="3194586523" sldId="262"/>
            <ac:grpSpMk id="48" creationId="{961BA513-41BD-EB4D-BF95-1D46485C97C2}"/>
          </ac:grpSpMkLst>
        </pc:grpChg>
        <pc:grpChg chg="add del mod">
          <ac:chgData name="ANDREA AZZARO" userId="9c898d8f-c13a-488e-992e-2b1c76f917fa" providerId="ADAL" clId="{2113B58A-C0F6-9A47-9608-3EB50727DEF5}" dt="2022-04-01T09:14:49.744" v="2055"/>
          <ac:grpSpMkLst>
            <pc:docMk/>
            <pc:sldMk cId="3194586523" sldId="262"/>
            <ac:grpSpMk id="50" creationId="{E87D0433-02B2-B948-8E60-F1CCE85449F8}"/>
          </ac:grpSpMkLst>
        </pc:grpChg>
        <pc:grpChg chg="add del mod">
          <ac:chgData name="ANDREA AZZARO" userId="9c898d8f-c13a-488e-992e-2b1c76f917fa" providerId="ADAL" clId="{2113B58A-C0F6-9A47-9608-3EB50727DEF5}" dt="2022-04-01T09:14:49.552" v="2053"/>
          <ac:grpSpMkLst>
            <pc:docMk/>
            <pc:sldMk cId="3194586523" sldId="262"/>
            <ac:grpSpMk id="52" creationId="{EF3312CB-AB85-6C41-A74E-7227895FCAC1}"/>
          </ac:grpSpMkLst>
        </pc:grpChg>
        <pc:grpChg chg="add del mod">
          <ac:chgData name="ANDREA AZZARO" userId="9c898d8f-c13a-488e-992e-2b1c76f917fa" providerId="ADAL" clId="{2113B58A-C0F6-9A47-9608-3EB50727DEF5}" dt="2022-04-01T09:14:49.270" v="2051"/>
          <ac:grpSpMkLst>
            <pc:docMk/>
            <pc:sldMk cId="3194586523" sldId="262"/>
            <ac:grpSpMk id="54" creationId="{1E74CA2D-93A8-5940-90FD-3CCE7FD3DBC3}"/>
          </ac:grpSpMkLst>
        </pc:grpChg>
        <pc:grpChg chg="add del mod">
          <ac:chgData name="ANDREA AZZARO" userId="9c898d8f-c13a-488e-992e-2b1c76f917fa" providerId="ADAL" clId="{2113B58A-C0F6-9A47-9608-3EB50727DEF5}" dt="2022-04-01T09:14:49.122" v="2049"/>
          <ac:grpSpMkLst>
            <pc:docMk/>
            <pc:sldMk cId="3194586523" sldId="262"/>
            <ac:grpSpMk id="56" creationId="{9213B9A2-E27E-0C42-8126-1D78462624B6}"/>
          </ac:grpSpMkLst>
        </pc:grpChg>
        <pc:grpChg chg="mod">
          <ac:chgData name="ANDREA AZZARO" userId="9c898d8f-c13a-488e-992e-2b1c76f917fa" providerId="ADAL" clId="{2113B58A-C0F6-9A47-9608-3EB50727DEF5}" dt="2022-04-01T09:14:48.943" v="2047"/>
          <ac:grpSpMkLst>
            <pc:docMk/>
            <pc:sldMk cId="3194586523" sldId="262"/>
            <ac:grpSpMk id="58" creationId="{E4572241-9599-304D-B800-8EA9A65EF730}"/>
          </ac:grpSpMkLst>
        </pc:grpChg>
        <pc:picChg chg="add mod">
          <ac:chgData name="ANDREA AZZARO" userId="9c898d8f-c13a-488e-992e-2b1c76f917fa" providerId="ADAL" clId="{2113B58A-C0F6-9A47-9608-3EB50727DEF5}" dt="2022-04-01T09:25:45.307" v="2711" actId="1076"/>
          <ac:picMkLst>
            <pc:docMk/>
            <pc:sldMk cId="3194586523" sldId="262"/>
            <ac:picMk id="5" creationId="{1F25EA24-0393-BE4E-A09B-BDF0FDE636DF}"/>
          </ac:picMkLst>
        </pc:picChg>
        <pc:inkChg chg="add del mod">
          <ac:chgData name="ANDREA AZZARO" userId="9c898d8f-c13a-488e-992e-2b1c76f917fa" providerId="ADAL" clId="{2113B58A-C0F6-9A47-9608-3EB50727DEF5}" dt="2022-04-01T09:14:51.967" v="2067" actId="9405"/>
          <ac:inkMkLst>
            <pc:docMk/>
            <pc:sldMk cId="3194586523" sldId="262"/>
            <ac:inkMk id="6" creationId="{A9FB70E4-EBBC-C04D-A5F4-A20AC85DA32B}"/>
          </ac:inkMkLst>
        </pc:inkChg>
        <pc:inkChg chg="add del mod">
          <ac:chgData name="ANDREA AZZARO" userId="9c898d8f-c13a-488e-992e-2b1c76f917fa" providerId="ADAL" clId="{2113B58A-C0F6-9A47-9608-3EB50727DEF5}" dt="2022-04-01T09:14:51.637" v="2066"/>
          <ac:inkMkLst>
            <pc:docMk/>
            <pc:sldMk cId="3194586523" sldId="262"/>
            <ac:inkMk id="7" creationId="{A56FA42D-B736-374A-8F1F-31CC83267016}"/>
          </ac:inkMkLst>
        </pc:inkChg>
        <pc:inkChg chg="add del mod">
          <ac:chgData name="ANDREA AZZARO" userId="9c898d8f-c13a-488e-992e-2b1c76f917fa" providerId="ADAL" clId="{2113B58A-C0F6-9A47-9608-3EB50727DEF5}" dt="2022-04-01T09:14:51.264" v="2064"/>
          <ac:inkMkLst>
            <pc:docMk/>
            <pc:sldMk cId="3194586523" sldId="262"/>
            <ac:inkMk id="38" creationId="{DA9463F3-241C-FB4C-8593-9B8EA9E59185}"/>
          </ac:inkMkLst>
        </pc:inkChg>
        <pc:inkChg chg="add del">
          <ac:chgData name="ANDREA AZZARO" userId="9c898d8f-c13a-488e-992e-2b1c76f917fa" providerId="ADAL" clId="{2113B58A-C0F6-9A47-9608-3EB50727DEF5}" dt="2022-04-01T09:14:50.840" v="2062" actId="9405"/>
          <ac:inkMkLst>
            <pc:docMk/>
            <pc:sldMk cId="3194586523" sldId="262"/>
            <ac:inkMk id="41" creationId="{F7A48172-C78B-F943-8FCF-D20112D1E34D}"/>
          </ac:inkMkLst>
        </pc:inkChg>
        <pc:inkChg chg="add del">
          <ac:chgData name="ANDREA AZZARO" userId="9c898d8f-c13a-488e-992e-2b1c76f917fa" providerId="ADAL" clId="{2113B58A-C0F6-9A47-9608-3EB50727DEF5}" dt="2022-04-01T09:12:14.892" v="2021" actId="9405"/>
          <ac:inkMkLst>
            <pc:docMk/>
            <pc:sldMk cId="3194586523" sldId="262"/>
            <ac:inkMk id="42" creationId="{9ADF02D8-B2A8-E446-8B71-42AAEB37539E}"/>
          </ac:inkMkLst>
        </pc:inkChg>
        <pc:inkChg chg="add del mod">
          <ac:chgData name="ANDREA AZZARO" userId="9c898d8f-c13a-488e-992e-2b1c76f917fa" providerId="ADAL" clId="{2113B58A-C0F6-9A47-9608-3EB50727DEF5}" dt="2022-04-01T09:14:50.624" v="2061" actId="9405"/>
          <ac:inkMkLst>
            <pc:docMk/>
            <pc:sldMk cId="3194586523" sldId="262"/>
            <ac:inkMk id="43" creationId="{2BBCEF10-91A1-0243-9A1B-D634356ED5FA}"/>
          </ac:inkMkLst>
        </pc:inkChg>
        <pc:inkChg chg="add del mod">
          <ac:chgData name="ANDREA AZZARO" userId="9c898d8f-c13a-488e-992e-2b1c76f917fa" providerId="ADAL" clId="{2113B58A-C0F6-9A47-9608-3EB50727DEF5}" dt="2022-04-01T09:14:50.396" v="2060"/>
          <ac:inkMkLst>
            <pc:docMk/>
            <pc:sldMk cId="3194586523" sldId="262"/>
            <ac:inkMk id="44" creationId="{5EB682E8-866F-8546-B8E5-B16C8EE66012}"/>
          </ac:inkMkLst>
        </pc:inkChg>
        <pc:inkChg chg="add del mod">
          <ac:chgData name="ANDREA AZZARO" userId="9c898d8f-c13a-488e-992e-2b1c76f917fa" providerId="ADAL" clId="{2113B58A-C0F6-9A47-9608-3EB50727DEF5}" dt="2022-04-01T09:14:50.156" v="2058" actId="9405"/>
          <ac:inkMkLst>
            <pc:docMk/>
            <pc:sldMk cId="3194586523" sldId="262"/>
            <ac:inkMk id="46" creationId="{DE6E3A30-A6A4-084E-A27E-7BA43C754B2C}"/>
          </ac:inkMkLst>
        </pc:inkChg>
        <pc:inkChg chg="add del mod">
          <ac:chgData name="ANDREA AZZARO" userId="9c898d8f-c13a-488e-992e-2b1c76f917fa" providerId="ADAL" clId="{2113B58A-C0F6-9A47-9608-3EB50727DEF5}" dt="2022-04-01T09:14:49.963" v="2057"/>
          <ac:inkMkLst>
            <pc:docMk/>
            <pc:sldMk cId="3194586523" sldId="262"/>
            <ac:inkMk id="47" creationId="{E88DDB77-8C19-8D42-B2C2-6E081119A0A4}"/>
          </ac:inkMkLst>
        </pc:inkChg>
        <pc:inkChg chg="add del mod">
          <ac:chgData name="ANDREA AZZARO" userId="9c898d8f-c13a-488e-992e-2b1c76f917fa" providerId="ADAL" clId="{2113B58A-C0F6-9A47-9608-3EB50727DEF5}" dt="2022-04-01T09:14:49.744" v="2055"/>
          <ac:inkMkLst>
            <pc:docMk/>
            <pc:sldMk cId="3194586523" sldId="262"/>
            <ac:inkMk id="49" creationId="{796CD7C2-6EF5-5B42-BAB1-2890DFE5F044}"/>
          </ac:inkMkLst>
        </pc:inkChg>
        <pc:inkChg chg="add del mod">
          <ac:chgData name="ANDREA AZZARO" userId="9c898d8f-c13a-488e-992e-2b1c76f917fa" providerId="ADAL" clId="{2113B58A-C0F6-9A47-9608-3EB50727DEF5}" dt="2022-04-01T09:14:49.552" v="2053"/>
          <ac:inkMkLst>
            <pc:docMk/>
            <pc:sldMk cId="3194586523" sldId="262"/>
            <ac:inkMk id="51" creationId="{E2891B44-039D-BB4A-AD31-D02BFC3A0B26}"/>
          </ac:inkMkLst>
        </pc:inkChg>
        <pc:inkChg chg="add del mod">
          <ac:chgData name="ANDREA AZZARO" userId="9c898d8f-c13a-488e-992e-2b1c76f917fa" providerId="ADAL" clId="{2113B58A-C0F6-9A47-9608-3EB50727DEF5}" dt="2022-04-01T09:14:49.270" v="2051"/>
          <ac:inkMkLst>
            <pc:docMk/>
            <pc:sldMk cId="3194586523" sldId="262"/>
            <ac:inkMk id="53" creationId="{52706ACF-9A28-9D4C-8FF4-16CDF99311B1}"/>
          </ac:inkMkLst>
        </pc:inkChg>
        <pc:inkChg chg="add del mod">
          <ac:chgData name="ANDREA AZZARO" userId="9c898d8f-c13a-488e-992e-2b1c76f917fa" providerId="ADAL" clId="{2113B58A-C0F6-9A47-9608-3EB50727DEF5}" dt="2022-04-01T09:14:49.122" v="2049"/>
          <ac:inkMkLst>
            <pc:docMk/>
            <pc:sldMk cId="3194586523" sldId="262"/>
            <ac:inkMk id="55" creationId="{0A2B1C53-1839-544F-91FB-E37AF028F70A}"/>
          </ac:inkMkLst>
        </pc:inkChg>
        <pc:inkChg chg="add del mod">
          <ac:chgData name="ANDREA AZZARO" userId="9c898d8f-c13a-488e-992e-2b1c76f917fa" providerId="ADAL" clId="{2113B58A-C0F6-9A47-9608-3EB50727DEF5}" dt="2022-04-01T09:14:48.943" v="2047"/>
          <ac:inkMkLst>
            <pc:docMk/>
            <pc:sldMk cId="3194586523" sldId="262"/>
            <ac:inkMk id="57" creationId="{24990F2E-6F64-E04F-B1B5-715E3033EDDB}"/>
          </ac:inkMkLst>
        </pc:inkChg>
        <pc:inkChg chg="add del">
          <ac:chgData name="ANDREA AZZARO" userId="9c898d8f-c13a-488e-992e-2b1c76f917fa" providerId="ADAL" clId="{2113B58A-C0F6-9A47-9608-3EB50727DEF5}" dt="2022-04-01T09:13:47.910" v="2039" actId="9405"/>
          <ac:inkMkLst>
            <pc:docMk/>
            <pc:sldMk cId="3194586523" sldId="262"/>
            <ac:inkMk id="59" creationId="{B2D18BFE-FE14-E946-BCF0-57B844D03786}"/>
          </ac:inkMkLst>
        </pc:inkChg>
        <pc:inkChg chg="add del">
          <ac:chgData name="ANDREA AZZARO" userId="9c898d8f-c13a-488e-992e-2b1c76f917fa" providerId="ADAL" clId="{2113B58A-C0F6-9A47-9608-3EB50727DEF5}" dt="2022-04-01T09:14:48.774" v="2045" actId="9405"/>
          <ac:inkMkLst>
            <pc:docMk/>
            <pc:sldMk cId="3194586523" sldId="262"/>
            <ac:inkMk id="60" creationId="{E3ADD27C-93DF-7641-8058-1CCC1D0EB4F3}"/>
          </ac:inkMkLst>
        </pc:inkChg>
        <pc:inkChg chg="add del">
          <ac:chgData name="ANDREA AZZARO" userId="9c898d8f-c13a-488e-992e-2b1c76f917fa" providerId="ADAL" clId="{2113B58A-C0F6-9A47-9608-3EB50727DEF5}" dt="2022-04-01T09:14:48.612" v="2044" actId="9405"/>
          <ac:inkMkLst>
            <pc:docMk/>
            <pc:sldMk cId="3194586523" sldId="262"/>
            <ac:inkMk id="61" creationId="{B6B07993-BA22-BF4A-AB7C-1A2E24E584D9}"/>
          </ac:inkMkLst>
        </pc:inkChg>
        <pc:inkChg chg="add del">
          <ac:chgData name="ANDREA AZZARO" userId="9c898d8f-c13a-488e-992e-2b1c76f917fa" providerId="ADAL" clId="{2113B58A-C0F6-9A47-9608-3EB50727DEF5}" dt="2022-04-01T09:14:48.462" v="2043" actId="9405"/>
          <ac:inkMkLst>
            <pc:docMk/>
            <pc:sldMk cId="3194586523" sldId="262"/>
            <ac:inkMk id="62" creationId="{9B510728-E7C7-C34D-91FF-600995770262}"/>
          </ac:inkMkLst>
        </pc:inkChg>
        <pc:cxnChg chg="add mod">
          <ac:chgData name="ANDREA AZZARO" userId="9c898d8f-c13a-488e-992e-2b1c76f917fa" providerId="ADAL" clId="{2113B58A-C0F6-9A47-9608-3EB50727DEF5}" dt="2022-04-01T09:15:13.707" v="2070" actId="13822"/>
          <ac:cxnSpMkLst>
            <pc:docMk/>
            <pc:sldMk cId="3194586523" sldId="262"/>
            <ac:cxnSpMk id="64" creationId="{31C7FD2D-8588-8348-B3B0-12D0DBEC8781}"/>
          </ac:cxnSpMkLst>
        </pc:cxnChg>
        <pc:cxnChg chg="add mod">
          <ac:chgData name="ANDREA AZZARO" userId="9c898d8f-c13a-488e-992e-2b1c76f917fa" providerId="ADAL" clId="{2113B58A-C0F6-9A47-9608-3EB50727DEF5}" dt="2022-04-01T09:15:53.656" v="2074" actId="13822"/>
          <ac:cxnSpMkLst>
            <pc:docMk/>
            <pc:sldMk cId="3194586523" sldId="262"/>
            <ac:cxnSpMk id="66" creationId="{53A9C2DA-8F74-054B-933A-5499BCAAFB87}"/>
          </ac:cxnSpMkLst>
        </pc:cxnChg>
        <pc:cxnChg chg="add mod">
          <ac:chgData name="ANDREA AZZARO" userId="9c898d8f-c13a-488e-992e-2b1c76f917fa" providerId="ADAL" clId="{2113B58A-C0F6-9A47-9608-3EB50727DEF5}" dt="2022-04-01T09:16:35.798" v="2079" actId="13822"/>
          <ac:cxnSpMkLst>
            <pc:docMk/>
            <pc:sldMk cId="3194586523" sldId="262"/>
            <ac:cxnSpMk id="68" creationId="{C2512F86-94B8-8F45-9745-4CAA0F6F6F1C}"/>
          </ac:cxnSpMkLst>
        </pc:cxnChg>
        <pc:cxnChg chg="add mod">
          <ac:chgData name="ANDREA AZZARO" userId="9c898d8f-c13a-488e-992e-2b1c76f917fa" providerId="ADAL" clId="{2113B58A-C0F6-9A47-9608-3EB50727DEF5}" dt="2022-04-01T09:17:03.957" v="2081" actId="13822"/>
          <ac:cxnSpMkLst>
            <pc:docMk/>
            <pc:sldMk cId="3194586523" sldId="262"/>
            <ac:cxnSpMk id="70" creationId="{EF39FA24-771E-B94D-97D9-D3B5DD9C5F58}"/>
          </ac:cxnSpMkLst>
        </pc:cxnChg>
        <pc:cxnChg chg="add mod">
          <ac:chgData name="ANDREA AZZARO" userId="9c898d8f-c13a-488e-992e-2b1c76f917fa" providerId="ADAL" clId="{2113B58A-C0F6-9A47-9608-3EB50727DEF5}" dt="2022-04-01T09:28:13.825" v="2727" actId="13822"/>
          <ac:cxnSpMkLst>
            <pc:docMk/>
            <pc:sldMk cId="3194586523" sldId="262"/>
            <ac:cxnSpMk id="77" creationId="{4DA5A98E-E166-BB45-B827-F696437CDB76}"/>
          </ac:cxnSpMkLst>
        </pc:cxnChg>
        <pc:cxnChg chg="add mod">
          <ac:chgData name="ANDREA AZZARO" userId="9c898d8f-c13a-488e-992e-2b1c76f917fa" providerId="ADAL" clId="{2113B58A-C0F6-9A47-9608-3EB50727DEF5}" dt="2022-04-01T09:28:40.186" v="2730" actId="13822"/>
          <ac:cxnSpMkLst>
            <pc:docMk/>
            <pc:sldMk cId="3194586523" sldId="262"/>
            <ac:cxnSpMk id="79" creationId="{15FFD7E0-0684-3A46-B7F8-A426AA834FD3}"/>
          </ac:cxnSpMkLst>
        </pc:cxnChg>
      </pc:sldChg>
      <pc:sldChg chg="addSp delSp modSp new mod setBg">
        <pc:chgData name="ANDREA AZZARO" userId="9c898d8f-c13a-488e-992e-2b1c76f917fa" providerId="ADAL" clId="{2113B58A-C0F6-9A47-9608-3EB50727DEF5}" dt="2022-04-01T15:52:00.488" v="3382" actId="1076"/>
        <pc:sldMkLst>
          <pc:docMk/>
          <pc:sldMk cId="3992741561" sldId="263"/>
        </pc:sldMkLst>
        <pc:spChg chg="mod">
          <ac:chgData name="ANDREA AZZARO" userId="9c898d8f-c13a-488e-992e-2b1c76f917fa" providerId="ADAL" clId="{2113B58A-C0F6-9A47-9608-3EB50727DEF5}" dt="2022-04-01T09:39:41.526" v="2910" actId="20577"/>
          <ac:spMkLst>
            <pc:docMk/>
            <pc:sldMk cId="3992741561" sldId="263"/>
            <ac:spMk id="2" creationId="{6ECA306F-9950-9E40-A615-AF8D770165AC}"/>
          </ac:spMkLst>
        </pc:spChg>
        <pc:spChg chg="del mod">
          <ac:chgData name="ANDREA AZZARO" userId="9c898d8f-c13a-488e-992e-2b1c76f917fa" providerId="ADAL" clId="{2113B58A-C0F6-9A47-9608-3EB50727DEF5}" dt="2022-04-01T09:33:04.410" v="2759"/>
          <ac:spMkLst>
            <pc:docMk/>
            <pc:sldMk cId="3992741561" sldId="263"/>
            <ac:spMk id="3" creationId="{70F549EE-F614-0C42-A86E-25A9361D35FB}"/>
          </ac:spMkLst>
        </pc:spChg>
        <pc:spChg chg="add">
          <ac:chgData name="ANDREA AZZARO" userId="9c898d8f-c13a-488e-992e-2b1c76f917fa" providerId="ADAL" clId="{2113B58A-C0F6-9A47-9608-3EB50727DEF5}" dt="2022-04-01T09:30:50.868" v="2757" actId="26606"/>
          <ac:spMkLst>
            <pc:docMk/>
            <pc:sldMk cId="3992741561" sldId="263"/>
            <ac:spMk id="8" creationId="{6BFC9644-673A-459F-B3C5-9310A4E50E3B}"/>
          </ac:spMkLst>
        </pc:spChg>
        <pc:spChg chg="add">
          <ac:chgData name="ANDREA AZZARO" userId="9c898d8f-c13a-488e-992e-2b1c76f917fa" providerId="ADAL" clId="{2113B58A-C0F6-9A47-9608-3EB50727DEF5}" dt="2022-04-01T09:30:50.868" v="2757" actId="26606"/>
          <ac:spMkLst>
            <pc:docMk/>
            <pc:sldMk cId="3992741561" sldId="263"/>
            <ac:spMk id="39" creationId="{7D1C411D-0818-4640-8657-2AF78250C802}"/>
          </ac:spMkLst>
        </pc:spChg>
        <pc:spChg chg="add mod">
          <ac:chgData name="ANDREA AZZARO" userId="9c898d8f-c13a-488e-992e-2b1c76f917fa" providerId="ADAL" clId="{2113B58A-C0F6-9A47-9608-3EB50727DEF5}" dt="2022-04-01T09:36:23.129" v="2880" actId="14100"/>
          <ac:spMkLst>
            <pc:docMk/>
            <pc:sldMk cId="3992741561" sldId="263"/>
            <ac:spMk id="40" creationId="{624C1604-F98C-4745-AB8B-CEAC74D54465}"/>
          </ac:spMkLst>
        </pc:spChg>
        <pc:spChg chg="add mod">
          <ac:chgData name="ANDREA AZZARO" userId="9c898d8f-c13a-488e-992e-2b1c76f917fa" providerId="ADAL" clId="{2113B58A-C0F6-9A47-9608-3EB50727DEF5}" dt="2022-04-01T15:52:00.488" v="3382" actId="1076"/>
          <ac:spMkLst>
            <pc:docMk/>
            <pc:sldMk cId="3992741561" sldId="263"/>
            <ac:spMk id="44" creationId="{49CE6D20-9984-B647-94FF-10E50D0EB342}"/>
          </ac:spMkLst>
        </pc:spChg>
        <pc:grpChg chg="add">
          <ac:chgData name="ANDREA AZZARO" userId="9c898d8f-c13a-488e-992e-2b1c76f917fa" providerId="ADAL" clId="{2113B58A-C0F6-9A47-9608-3EB50727DEF5}" dt="2022-04-01T09:30:50.868" v="2757" actId="26606"/>
          <ac:grpSpMkLst>
            <pc:docMk/>
            <pc:sldMk cId="3992741561" sldId="263"/>
            <ac:grpSpMk id="10" creationId="{4ADB9295-9645-4BF2-ADFD-75800B7FAD06}"/>
          </ac:grpSpMkLst>
        </pc:grpChg>
        <pc:grpChg chg="mod">
          <ac:chgData name="ANDREA AZZARO" userId="9c898d8f-c13a-488e-992e-2b1c76f917fa" providerId="ADAL" clId="{2113B58A-C0F6-9A47-9608-3EB50727DEF5}" dt="2022-04-01T15:51:23.493" v="3360"/>
          <ac:grpSpMkLst>
            <pc:docMk/>
            <pc:sldMk cId="3992741561" sldId="263"/>
            <ac:grpSpMk id="43" creationId="{8634BD0D-A744-4C4F-8B69-9792C72BD62E}"/>
          </ac:grpSpMkLst>
        </pc:grpChg>
        <pc:picChg chg="add mod">
          <ac:chgData name="ANDREA AZZARO" userId="9c898d8f-c13a-488e-992e-2b1c76f917fa" providerId="ADAL" clId="{2113B58A-C0F6-9A47-9608-3EB50727DEF5}" dt="2022-04-01T09:38:54.611" v="2897" actId="14100"/>
          <ac:picMkLst>
            <pc:docMk/>
            <pc:sldMk cId="3992741561" sldId="263"/>
            <ac:picMk id="5" creationId="{9A6CC4B8-0EB6-4B45-A4A3-5E97061F4A32}"/>
          </ac:picMkLst>
        </pc:picChg>
        <pc:picChg chg="add mod">
          <ac:chgData name="ANDREA AZZARO" userId="9c898d8f-c13a-488e-992e-2b1c76f917fa" providerId="ADAL" clId="{2113B58A-C0F6-9A47-9608-3EB50727DEF5}" dt="2022-04-01T09:39:30.965" v="2904" actId="14100"/>
          <ac:picMkLst>
            <pc:docMk/>
            <pc:sldMk cId="3992741561" sldId="263"/>
            <ac:picMk id="42" creationId="{17630A66-7010-1644-A3FE-0C1EB6CE1CD8}"/>
          </ac:picMkLst>
        </pc:picChg>
        <pc:picChg chg="add del mod">
          <ac:chgData name="ANDREA AZZARO" userId="9c898d8f-c13a-488e-992e-2b1c76f917fa" providerId="ADAL" clId="{2113B58A-C0F6-9A47-9608-3EB50727DEF5}" dt="2022-04-01T09:39:22.389" v="2902" actId="21"/>
          <ac:picMkLst>
            <pc:docMk/>
            <pc:sldMk cId="3992741561" sldId="263"/>
            <ac:picMk id="44" creationId="{4E402162-FAA7-C14B-AAA4-014D24172452}"/>
          </ac:picMkLst>
        </pc:picChg>
        <pc:inkChg chg="add">
          <ac:chgData name="ANDREA AZZARO" userId="9c898d8f-c13a-488e-992e-2b1c76f917fa" providerId="ADAL" clId="{2113B58A-C0F6-9A47-9608-3EB50727DEF5}" dt="2022-04-01T15:50:39.134" v="3355" actId="9405"/>
          <ac:inkMkLst>
            <pc:docMk/>
            <pc:sldMk cId="3992741561" sldId="263"/>
            <ac:inkMk id="3" creationId="{CED1487F-0034-224D-9018-E60372317220}"/>
          </ac:inkMkLst>
        </pc:inkChg>
        <pc:inkChg chg="add mod">
          <ac:chgData name="ANDREA AZZARO" userId="9c898d8f-c13a-488e-992e-2b1c76f917fa" providerId="ADAL" clId="{2113B58A-C0F6-9A47-9608-3EB50727DEF5}" dt="2022-04-01T15:51:23.493" v="3360"/>
          <ac:inkMkLst>
            <pc:docMk/>
            <pc:sldMk cId="3992741561" sldId="263"/>
            <ac:inkMk id="9" creationId="{3BE1A3CC-218D-AA4C-A56F-E546BC87DFE8}"/>
          </ac:inkMkLst>
        </pc:inkChg>
        <pc:inkChg chg="add mod">
          <ac:chgData name="ANDREA AZZARO" userId="9c898d8f-c13a-488e-992e-2b1c76f917fa" providerId="ADAL" clId="{2113B58A-C0F6-9A47-9608-3EB50727DEF5}" dt="2022-04-01T15:51:23.493" v="3360"/>
          <ac:inkMkLst>
            <pc:docMk/>
            <pc:sldMk cId="3992741561" sldId="263"/>
            <ac:inkMk id="41" creationId="{26E3A027-B1A9-5A48-A685-124E61B6BF42}"/>
          </ac:inkMkLst>
        </pc:inkChg>
        <pc:cxnChg chg="add mod">
          <ac:chgData name="ANDREA AZZARO" userId="9c898d8f-c13a-488e-992e-2b1c76f917fa" providerId="ADAL" clId="{2113B58A-C0F6-9A47-9608-3EB50727DEF5}" dt="2022-04-01T15:51:03.555" v="3357" actId="13822"/>
          <ac:cxnSpMkLst>
            <pc:docMk/>
            <pc:sldMk cId="3992741561" sldId="263"/>
            <ac:cxnSpMk id="6" creationId="{DFFF50AB-F476-E34A-A5CE-0A739F5B3002}"/>
          </ac:cxnSpMkLst>
        </pc:cxnChg>
        <pc:cxnChg chg="add mod">
          <ac:chgData name="ANDREA AZZARO" userId="9c898d8f-c13a-488e-992e-2b1c76f917fa" providerId="ADAL" clId="{2113B58A-C0F6-9A47-9608-3EB50727DEF5}" dt="2022-04-01T09:33:49.731" v="2766" actId="13822"/>
          <ac:cxnSpMkLst>
            <pc:docMk/>
            <pc:sldMk cId="3992741561" sldId="263"/>
            <ac:cxnSpMk id="7" creationId="{5288413E-064C-7043-ACB7-88AE236A1B00}"/>
          </ac:cxnSpMkLst>
        </pc:cxnChg>
        <pc:cxnChg chg="add mod">
          <ac:chgData name="ANDREA AZZARO" userId="9c898d8f-c13a-488e-992e-2b1c76f917fa" providerId="ADAL" clId="{2113B58A-C0F6-9A47-9608-3EB50727DEF5}" dt="2022-04-01T09:34:09.594" v="2769" actId="13822"/>
          <ac:cxnSpMkLst>
            <pc:docMk/>
            <pc:sldMk cId="3992741561" sldId="263"/>
            <ac:cxnSpMk id="38" creationId="{A8DAEE82-DFC4-2D42-977D-728EB2ACCF62}"/>
          </ac:cxnSpMkLst>
        </pc:cxnChg>
      </pc:sldChg>
      <pc:sldChg chg="addSp delSp modSp new mod setBg">
        <pc:chgData name="ANDREA AZZARO" userId="9c898d8f-c13a-488e-992e-2b1c76f917fa" providerId="ADAL" clId="{2113B58A-C0F6-9A47-9608-3EB50727DEF5}" dt="2022-04-01T09:40:47.968" v="2926" actId="20577"/>
        <pc:sldMkLst>
          <pc:docMk/>
          <pc:sldMk cId="945811721" sldId="264"/>
        </pc:sldMkLst>
        <pc:spChg chg="mod">
          <ac:chgData name="ANDREA AZZARO" userId="9c898d8f-c13a-488e-992e-2b1c76f917fa" providerId="ADAL" clId="{2113B58A-C0F6-9A47-9608-3EB50727DEF5}" dt="2022-04-01T09:40:47.968" v="2926" actId="20577"/>
          <ac:spMkLst>
            <pc:docMk/>
            <pc:sldMk cId="945811721" sldId="264"/>
            <ac:spMk id="2" creationId="{1A72583C-548E-4B47-BF81-6DA9B905F08D}"/>
          </ac:spMkLst>
        </pc:spChg>
        <pc:spChg chg="del mod">
          <ac:chgData name="ANDREA AZZARO" userId="9c898d8f-c13a-488e-992e-2b1c76f917fa" providerId="ADAL" clId="{2113B58A-C0F6-9A47-9608-3EB50727DEF5}" dt="2022-04-01T09:40:07.237" v="2914"/>
          <ac:spMkLst>
            <pc:docMk/>
            <pc:sldMk cId="945811721" sldId="264"/>
            <ac:spMk id="3" creationId="{5B957CB1-9DE4-754B-87EA-A4C8A0B574C5}"/>
          </ac:spMkLst>
        </pc:spChg>
        <pc:spChg chg="add">
          <ac:chgData name="ANDREA AZZARO" userId="9c898d8f-c13a-488e-992e-2b1c76f917fa" providerId="ADAL" clId="{2113B58A-C0F6-9A47-9608-3EB50727DEF5}" dt="2022-04-01T09:39:49.866" v="2912" actId="26606"/>
          <ac:spMkLst>
            <pc:docMk/>
            <pc:sldMk cId="945811721" sldId="264"/>
            <ac:spMk id="8" creationId="{6BFC9644-673A-459F-B3C5-9310A4E50E3B}"/>
          </ac:spMkLst>
        </pc:spChg>
        <pc:spChg chg="add">
          <ac:chgData name="ANDREA AZZARO" userId="9c898d8f-c13a-488e-992e-2b1c76f917fa" providerId="ADAL" clId="{2113B58A-C0F6-9A47-9608-3EB50727DEF5}" dt="2022-04-01T09:39:49.866" v="2912" actId="26606"/>
          <ac:spMkLst>
            <pc:docMk/>
            <pc:sldMk cId="945811721" sldId="264"/>
            <ac:spMk id="39" creationId="{7D1C411D-0818-4640-8657-2AF78250C802}"/>
          </ac:spMkLst>
        </pc:spChg>
        <pc:grpChg chg="add">
          <ac:chgData name="ANDREA AZZARO" userId="9c898d8f-c13a-488e-992e-2b1c76f917fa" providerId="ADAL" clId="{2113B58A-C0F6-9A47-9608-3EB50727DEF5}" dt="2022-04-01T09:39:49.866" v="2912" actId="26606"/>
          <ac:grpSpMkLst>
            <pc:docMk/>
            <pc:sldMk cId="945811721" sldId="264"/>
            <ac:grpSpMk id="10" creationId="{4ADB9295-9645-4BF2-ADFD-75800B7FAD06}"/>
          </ac:grpSpMkLst>
        </pc:grpChg>
        <pc:picChg chg="add mod">
          <ac:chgData name="ANDREA AZZARO" userId="9c898d8f-c13a-488e-992e-2b1c76f917fa" providerId="ADAL" clId="{2113B58A-C0F6-9A47-9608-3EB50727DEF5}" dt="2022-04-01T09:40:29.597" v="2920" actId="1076"/>
          <ac:picMkLst>
            <pc:docMk/>
            <pc:sldMk cId="945811721" sldId="264"/>
            <ac:picMk id="5" creationId="{02AE18B6-7DF7-A344-9D9A-6B35E5C96A8B}"/>
          </ac:picMkLst>
        </pc:picChg>
      </pc:sldChg>
      <pc:sldChg chg="addSp delSp modSp new mod setBg">
        <pc:chgData name="ANDREA AZZARO" userId="9c898d8f-c13a-488e-992e-2b1c76f917fa" providerId="ADAL" clId="{2113B58A-C0F6-9A47-9608-3EB50727DEF5}" dt="2022-04-01T16:47:10.020" v="5117" actId="20577"/>
        <pc:sldMkLst>
          <pc:docMk/>
          <pc:sldMk cId="830524465" sldId="265"/>
        </pc:sldMkLst>
        <pc:spChg chg="mod">
          <ac:chgData name="ANDREA AZZARO" userId="9c898d8f-c13a-488e-992e-2b1c76f917fa" providerId="ADAL" clId="{2113B58A-C0F6-9A47-9608-3EB50727DEF5}" dt="2022-04-01T15:52:46.454" v="3392" actId="20577"/>
          <ac:spMkLst>
            <pc:docMk/>
            <pc:sldMk cId="830524465" sldId="265"/>
            <ac:spMk id="2" creationId="{E689013F-6227-AF40-8B34-D2B083EBFC92}"/>
          </ac:spMkLst>
        </pc:spChg>
        <pc:spChg chg="del mod">
          <ac:chgData name="ANDREA AZZARO" userId="9c898d8f-c13a-488e-992e-2b1c76f917fa" providerId="ADAL" clId="{2113B58A-C0F6-9A47-9608-3EB50727DEF5}" dt="2022-04-01T15:54:15.557" v="3393"/>
          <ac:spMkLst>
            <pc:docMk/>
            <pc:sldMk cId="830524465" sldId="265"/>
            <ac:spMk id="3" creationId="{F4A331AA-BAD5-BD44-96A7-264D4FB5D725}"/>
          </ac:spMkLst>
        </pc:spChg>
        <pc:spChg chg="add mod">
          <ac:chgData name="ANDREA AZZARO" userId="9c898d8f-c13a-488e-992e-2b1c76f917fa" providerId="ADAL" clId="{2113B58A-C0F6-9A47-9608-3EB50727DEF5}" dt="2022-04-01T16:47:10.020" v="5117" actId="20577"/>
          <ac:spMkLst>
            <pc:docMk/>
            <pc:sldMk cId="830524465" sldId="265"/>
            <ac:spMk id="6" creationId="{40C35736-584E-EB4E-ABB3-F6B58EF0B1B6}"/>
          </ac:spMkLst>
        </pc:spChg>
        <pc:spChg chg="add">
          <ac:chgData name="ANDREA AZZARO" userId="9c898d8f-c13a-488e-992e-2b1c76f917fa" providerId="ADAL" clId="{2113B58A-C0F6-9A47-9608-3EB50727DEF5}" dt="2022-04-01T15:52:28.399" v="3384" actId="26606"/>
          <ac:spMkLst>
            <pc:docMk/>
            <pc:sldMk cId="830524465" sldId="265"/>
            <ac:spMk id="8" creationId="{6BFC9644-673A-459F-B3C5-9310A4E50E3B}"/>
          </ac:spMkLst>
        </pc:spChg>
        <pc:spChg chg="add">
          <ac:chgData name="ANDREA AZZARO" userId="9c898d8f-c13a-488e-992e-2b1c76f917fa" providerId="ADAL" clId="{2113B58A-C0F6-9A47-9608-3EB50727DEF5}" dt="2022-04-01T15:52:28.399" v="3384" actId="26606"/>
          <ac:spMkLst>
            <pc:docMk/>
            <pc:sldMk cId="830524465" sldId="265"/>
            <ac:spMk id="39" creationId="{7D1C411D-0818-4640-8657-2AF78250C802}"/>
          </ac:spMkLst>
        </pc:spChg>
        <pc:spChg chg="add mod">
          <ac:chgData name="ANDREA AZZARO" userId="9c898d8f-c13a-488e-992e-2b1c76f917fa" providerId="ADAL" clId="{2113B58A-C0F6-9A47-9608-3EB50727DEF5}" dt="2022-04-01T16:44:29.306" v="5040" actId="1076"/>
          <ac:spMkLst>
            <pc:docMk/>
            <pc:sldMk cId="830524465" sldId="265"/>
            <ac:spMk id="79" creationId="{42549701-15B3-2842-BEF2-98CD202E69D6}"/>
          </ac:spMkLst>
        </pc:spChg>
        <pc:spChg chg="add mod">
          <ac:chgData name="ANDREA AZZARO" userId="9c898d8f-c13a-488e-992e-2b1c76f917fa" providerId="ADAL" clId="{2113B58A-C0F6-9A47-9608-3EB50727DEF5}" dt="2022-04-01T16:44:24.042" v="5039" actId="1076"/>
          <ac:spMkLst>
            <pc:docMk/>
            <pc:sldMk cId="830524465" sldId="265"/>
            <ac:spMk id="80" creationId="{0940979A-C96B-E641-96FC-A47BFCD0A663}"/>
          </ac:spMkLst>
        </pc:spChg>
        <pc:spChg chg="add mod">
          <ac:chgData name="ANDREA AZZARO" userId="9c898d8f-c13a-488e-992e-2b1c76f917fa" providerId="ADAL" clId="{2113B58A-C0F6-9A47-9608-3EB50727DEF5}" dt="2022-04-01T16:45:17.840" v="5066" actId="1076"/>
          <ac:spMkLst>
            <pc:docMk/>
            <pc:sldMk cId="830524465" sldId="265"/>
            <ac:spMk id="81" creationId="{5945D6E4-19BF-8F47-8779-28B8FADC6C41}"/>
          </ac:spMkLst>
        </pc:spChg>
        <pc:grpChg chg="add">
          <ac:chgData name="ANDREA AZZARO" userId="9c898d8f-c13a-488e-992e-2b1c76f917fa" providerId="ADAL" clId="{2113B58A-C0F6-9A47-9608-3EB50727DEF5}" dt="2022-04-01T15:52:28.399" v="3384" actId="26606"/>
          <ac:grpSpMkLst>
            <pc:docMk/>
            <pc:sldMk cId="830524465" sldId="265"/>
            <ac:grpSpMk id="10" creationId="{4ADB9295-9645-4BF2-ADFD-75800B7FAD06}"/>
          </ac:grpSpMkLst>
        </pc:grpChg>
        <pc:grpChg chg="mod">
          <ac:chgData name="ANDREA AZZARO" userId="9c898d8f-c13a-488e-992e-2b1c76f917fa" providerId="ADAL" clId="{2113B58A-C0F6-9A47-9608-3EB50727DEF5}" dt="2022-04-01T16:41:55.580" v="4971"/>
          <ac:grpSpMkLst>
            <pc:docMk/>
            <pc:sldMk cId="830524465" sldId="265"/>
            <ac:grpSpMk id="53" creationId="{A727D7BC-5946-6249-9620-37BD94878685}"/>
          </ac:grpSpMkLst>
        </pc:grpChg>
        <pc:grpChg chg="del mod">
          <ac:chgData name="ANDREA AZZARO" userId="9c898d8f-c13a-488e-992e-2b1c76f917fa" providerId="ADAL" clId="{2113B58A-C0F6-9A47-9608-3EB50727DEF5}" dt="2022-04-01T16:42:28.572" v="4979"/>
          <ac:grpSpMkLst>
            <pc:docMk/>
            <pc:sldMk cId="830524465" sldId="265"/>
            <ac:grpSpMk id="59" creationId="{2E8A9DE0-2B81-D04B-AE35-5B5BB81F68B7}"/>
          </ac:grpSpMkLst>
        </pc:grpChg>
        <pc:grpChg chg="mod">
          <ac:chgData name="ANDREA AZZARO" userId="9c898d8f-c13a-488e-992e-2b1c76f917fa" providerId="ADAL" clId="{2113B58A-C0F6-9A47-9608-3EB50727DEF5}" dt="2022-04-01T16:42:28.572" v="4979"/>
          <ac:grpSpMkLst>
            <pc:docMk/>
            <pc:sldMk cId="830524465" sldId="265"/>
            <ac:grpSpMk id="61" creationId="{A8EE107B-9E98-7B4A-9F3F-A71A8C3726A4}"/>
          </ac:grpSpMkLst>
        </pc:grpChg>
        <pc:grpChg chg="del mod">
          <ac:chgData name="ANDREA AZZARO" userId="9c898d8f-c13a-488e-992e-2b1c76f917fa" providerId="ADAL" clId="{2113B58A-C0F6-9A47-9608-3EB50727DEF5}" dt="2022-04-01T16:42:34.587" v="4984"/>
          <ac:grpSpMkLst>
            <pc:docMk/>
            <pc:sldMk cId="830524465" sldId="265"/>
            <ac:grpSpMk id="64" creationId="{D4D231F4-DED8-8F4C-BDAB-0CFA31705D69}"/>
          </ac:grpSpMkLst>
        </pc:grpChg>
        <pc:grpChg chg="mod">
          <ac:chgData name="ANDREA AZZARO" userId="9c898d8f-c13a-488e-992e-2b1c76f917fa" providerId="ADAL" clId="{2113B58A-C0F6-9A47-9608-3EB50727DEF5}" dt="2022-04-01T16:42:34.587" v="4984"/>
          <ac:grpSpMkLst>
            <pc:docMk/>
            <pc:sldMk cId="830524465" sldId="265"/>
            <ac:grpSpMk id="66" creationId="{E1DE7AF4-76AE-124C-8AF7-2E7ADF7AE506}"/>
          </ac:grpSpMkLst>
        </pc:grpChg>
        <pc:grpChg chg="mod">
          <ac:chgData name="ANDREA AZZARO" userId="9c898d8f-c13a-488e-992e-2b1c76f917fa" providerId="ADAL" clId="{2113B58A-C0F6-9A47-9608-3EB50727DEF5}" dt="2022-04-01T16:42:42.095" v="4989"/>
          <ac:grpSpMkLst>
            <pc:docMk/>
            <pc:sldMk cId="830524465" sldId="265"/>
            <ac:grpSpMk id="71" creationId="{8FAFEB95-B035-D448-8109-A140DBE0BF5F}"/>
          </ac:grpSpMkLst>
        </pc:grpChg>
        <pc:grpChg chg="del mod">
          <ac:chgData name="ANDREA AZZARO" userId="9c898d8f-c13a-488e-992e-2b1c76f917fa" providerId="ADAL" clId="{2113B58A-C0F6-9A47-9608-3EB50727DEF5}" dt="2022-04-01T16:42:52.635" v="4995"/>
          <ac:grpSpMkLst>
            <pc:docMk/>
            <pc:sldMk cId="830524465" sldId="265"/>
            <ac:grpSpMk id="75" creationId="{E35E831B-297E-DE4B-A4D1-4597F8C15287}"/>
          </ac:grpSpMkLst>
        </pc:grpChg>
        <pc:grpChg chg="mod">
          <ac:chgData name="ANDREA AZZARO" userId="9c898d8f-c13a-488e-992e-2b1c76f917fa" providerId="ADAL" clId="{2113B58A-C0F6-9A47-9608-3EB50727DEF5}" dt="2022-04-01T16:42:52.635" v="4995"/>
          <ac:grpSpMkLst>
            <pc:docMk/>
            <pc:sldMk cId="830524465" sldId="265"/>
            <ac:grpSpMk id="77" creationId="{E1747EA2-1F7C-D042-88F9-1D6D2A91912B}"/>
          </ac:grpSpMkLst>
        </pc:grpChg>
        <pc:picChg chg="add mod">
          <ac:chgData name="ANDREA AZZARO" userId="9c898d8f-c13a-488e-992e-2b1c76f917fa" providerId="ADAL" clId="{2113B58A-C0F6-9A47-9608-3EB50727DEF5}" dt="2022-04-01T16:40:36.028" v="4964" actId="1076"/>
          <ac:picMkLst>
            <pc:docMk/>
            <pc:sldMk cId="830524465" sldId="265"/>
            <ac:picMk id="5" creationId="{1D144F88-2C42-134C-A69A-0D19865C455E}"/>
          </ac:picMkLst>
        </pc:picChg>
        <pc:picChg chg="add mod">
          <ac:chgData name="ANDREA AZZARO" userId="9c898d8f-c13a-488e-992e-2b1c76f917fa" providerId="ADAL" clId="{2113B58A-C0F6-9A47-9608-3EB50727DEF5}" dt="2022-04-01T16:02:45.750" v="3891" actId="1076"/>
          <ac:picMkLst>
            <pc:docMk/>
            <pc:sldMk cId="830524465" sldId="265"/>
            <ac:picMk id="9" creationId="{2C53178A-1625-B04C-8507-EA7F5AF1DEBE}"/>
          </ac:picMkLst>
        </pc:picChg>
        <pc:inkChg chg="add mod">
          <ac:chgData name="ANDREA AZZARO" userId="9c898d8f-c13a-488e-992e-2b1c76f917fa" providerId="ADAL" clId="{2113B58A-C0F6-9A47-9608-3EB50727DEF5}" dt="2022-04-01T16:41:55.580" v="4971"/>
          <ac:inkMkLst>
            <pc:docMk/>
            <pc:sldMk cId="830524465" sldId="265"/>
            <ac:inkMk id="51" creationId="{B352723B-7495-7942-A59D-10E50A07816F}"/>
          </ac:inkMkLst>
        </pc:inkChg>
        <pc:inkChg chg="add mod">
          <ac:chgData name="ANDREA AZZARO" userId="9c898d8f-c13a-488e-992e-2b1c76f917fa" providerId="ADAL" clId="{2113B58A-C0F6-9A47-9608-3EB50727DEF5}" dt="2022-04-01T16:41:55.580" v="4971"/>
          <ac:inkMkLst>
            <pc:docMk/>
            <pc:sldMk cId="830524465" sldId="265"/>
            <ac:inkMk id="52" creationId="{0FBE0CCA-5C1C-F345-BC85-49BD0B963867}"/>
          </ac:inkMkLst>
        </pc:inkChg>
        <pc:inkChg chg="add">
          <ac:chgData name="ANDREA AZZARO" userId="9c898d8f-c13a-488e-992e-2b1c76f917fa" providerId="ADAL" clId="{2113B58A-C0F6-9A47-9608-3EB50727DEF5}" dt="2022-04-01T16:41:59.881" v="4972" actId="9405"/>
          <ac:inkMkLst>
            <pc:docMk/>
            <pc:sldMk cId="830524465" sldId="265"/>
            <ac:inkMk id="54" creationId="{A8FA5DF4-9D2A-8B46-97C0-117323BC5CCC}"/>
          </ac:inkMkLst>
        </pc:inkChg>
        <pc:inkChg chg="add">
          <ac:chgData name="ANDREA AZZARO" userId="9c898d8f-c13a-488e-992e-2b1c76f917fa" providerId="ADAL" clId="{2113B58A-C0F6-9A47-9608-3EB50727DEF5}" dt="2022-04-01T16:42:06.342" v="4973" actId="9405"/>
          <ac:inkMkLst>
            <pc:docMk/>
            <pc:sldMk cId="830524465" sldId="265"/>
            <ac:inkMk id="55" creationId="{3C7545D4-87B6-4548-962E-503C251777D2}"/>
          </ac:inkMkLst>
        </pc:inkChg>
        <pc:inkChg chg="add">
          <ac:chgData name="ANDREA AZZARO" userId="9c898d8f-c13a-488e-992e-2b1c76f917fa" providerId="ADAL" clId="{2113B58A-C0F6-9A47-9608-3EB50727DEF5}" dt="2022-04-01T16:42:11.437" v="4974" actId="9405"/>
          <ac:inkMkLst>
            <pc:docMk/>
            <pc:sldMk cId="830524465" sldId="265"/>
            <ac:inkMk id="56" creationId="{6635B40D-4A72-3347-9E3D-521DAC2D6862}"/>
          </ac:inkMkLst>
        </pc:inkChg>
        <pc:inkChg chg="add mod">
          <ac:chgData name="ANDREA AZZARO" userId="9c898d8f-c13a-488e-992e-2b1c76f917fa" providerId="ADAL" clId="{2113B58A-C0F6-9A47-9608-3EB50727DEF5}" dt="2022-04-01T16:42:28.572" v="4979"/>
          <ac:inkMkLst>
            <pc:docMk/>
            <pc:sldMk cId="830524465" sldId="265"/>
            <ac:inkMk id="57" creationId="{D7BB8678-60E9-C84A-97FD-E86923C5DA53}"/>
          </ac:inkMkLst>
        </pc:inkChg>
        <pc:inkChg chg="add mod">
          <ac:chgData name="ANDREA AZZARO" userId="9c898d8f-c13a-488e-992e-2b1c76f917fa" providerId="ADAL" clId="{2113B58A-C0F6-9A47-9608-3EB50727DEF5}" dt="2022-04-01T16:42:28.572" v="4979"/>
          <ac:inkMkLst>
            <pc:docMk/>
            <pc:sldMk cId="830524465" sldId="265"/>
            <ac:inkMk id="58" creationId="{984161EF-71E6-1545-BFC0-EF270931E87F}"/>
          </ac:inkMkLst>
        </pc:inkChg>
        <pc:inkChg chg="add mod">
          <ac:chgData name="ANDREA AZZARO" userId="9c898d8f-c13a-488e-992e-2b1c76f917fa" providerId="ADAL" clId="{2113B58A-C0F6-9A47-9608-3EB50727DEF5}" dt="2022-04-01T16:42:28.572" v="4979"/>
          <ac:inkMkLst>
            <pc:docMk/>
            <pc:sldMk cId="830524465" sldId="265"/>
            <ac:inkMk id="60" creationId="{EBD535AB-24D8-954C-9463-C7144387F565}"/>
          </ac:inkMkLst>
        </pc:inkChg>
        <pc:inkChg chg="add mod">
          <ac:chgData name="ANDREA AZZARO" userId="9c898d8f-c13a-488e-992e-2b1c76f917fa" providerId="ADAL" clId="{2113B58A-C0F6-9A47-9608-3EB50727DEF5}" dt="2022-04-01T16:42:34.587" v="4984"/>
          <ac:inkMkLst>
            <pc:docMk/>
            <pc:sldMk cId="830524465" sldId="265"/>
            <ac:inkMk id="62" creationId="{8DC05108-E0F9-044D-AA6B-EE10CF35897D}"/>
          </ac:inkMkLst>
        </pc:inkChg>
        <pc:inkChg chg="add mod">
          <ac:chgData name="ANDREA AZZARO" userId="9c898d8f-c13a-488e-992e-2b1c76f917fa" providerId="ADAL" clId="{2113B58A-C0F6-9A47-9608-3EB50727DEF5}" dt="2022-04-01T16:42:34.587" v="4984"/>
          <ac:inkMkLst>
            <pc:docMk/>
            <pc:sldMk cId="830524465" sldId="265"/>
            <ac:inkMk id="63" creationId="{626D8E53-7238-0B4F-987D-284EF072B4F4}"/>
          </ac:inkMkLst>
        </pc:inkChg>
        <pc:inkChg chg="add mod">
          <ac:chgData name="ANDREA AZZARO" userId="9c898d8f-c13a-488e-992e-2b1c76f917fa" providerId="ADAL" clId="{2113B58A-C0F6-9A47-9608-3EB50727DEF5}" dt="2022-04-01T16:42:34.587" v="4984"/>
          <ac:inkMkLst>
            <pc:docMk/>
            <pc:sldMk cId="830524465" sldId="265"/>
            <ac:inkMk id="65" creationId="{5D510FFC-FB16-DB43-AB6D-08D25CFAF7F4}"/>
          </ac:inkMkLst>
        </pc:inkChg>
        <pc:inkChg chg="add mod">
          <ac:chgData name="ANDREA AZZARO" userId="9c898d8f-c13a-488e-992e-2b1c76f917fa" providerId="ADAL" clId="{2113B58A-C0F6-9A47-9608-3EB50727DEF5}" dt="2022-04-01T16:42:42.095" v="4989"/>
          <ac:inkMkLst>
            <pc:docMk/>
            <pc:sldMk cId="830524465" sldId="265"/>
            <ac:inkMk id="67" creationId="{1E5D2F49-F41C-194F-A030-BFA1D9D46034}"/>
          </ac:inkMkLst>
        </pc:inkChg>
        <pc:inkChg chg="add mod">
          <ac:chgData name="ANDREA AZZARO" userId="9c898d8f-c13a-488e-992e-2b1c76f917fa" providerId="ADAL" clId="{2113B58A-C0F6-9A47-9608-3EB50727DEF5}" dt="2022-04-01T16:42:42.095" v="4989"/>
          <ac:inkMkLst>
            <pc:docMk/>
            <pc:sldMk cId="830524465" sldId="265"/>
            <ac:inkMk id="68" creationId="{FB558532-F156-B642-8CDB-DE9045BDEAC5}"/>
          </ac:inkMkLst>
        </pc:inkChg>
        <pc:inkChg chg="add mod">
          <ac:chgData name="ANDREA AZZARO" userId="9c898d8f-c13a-488e-992e-2b1c76f917fa" providerId="ADAL" clId="{2113B58A-C0F6-9A47-9608-3EB50727DEF5}" dt="2022-04-01T16:42:42.095" v="4989"/>
          <ac:inkMkLst>
            <pc:docMk/>
            <pc:sldMk cId="830524465" sldId="265"/>
            <ac:inkMk id="69" creationId="{02464F25-3C05-E445-BF34-CD91A1F29635}"/>
          </ac:inkMkLst>
        </pc:inkChg>
        <pc:inkChg chg="add mod">
          <ac:chgData name="ANDREA AZZARO" userId="9c898d8f-c13a-488e-992e-2b1c76f917fa" providerId="ADAL" clId="{2113B58A-C0F6-9A47-9608-3EB50727DEF5}" dt="2022-04-01T16:42:42.095" v="4989"/>
          <ac:inkMkLst>
            <pc:docMk/>
            <pc:sldMk cId="830524465" sldId="265"/>
            <ac:inkMk id="70" creationId="{ED06CA4C-2E8A-2B4B-9693-B0C8444D674F}"/>
          </ac:inkMkLst>
        </pc:inkChg>
        <pc:inkChg chg="add mod">
          <ac:chgData name="ANDREA AZZARO" userId="9c898d8f-c13a-488e-992e-2b1c76f917fa" providerId="ADAL" clId="{2113B58A-C0F6-9A47-9608-3EB50727DEF5}" dt="2022-04-01T16:42:52.635" v="4995"/>
          <ac:inkMkLst>
            <pc:docMk/>
            <pc:sldMk cId="830524465" sldId="265"/>
            <ac:inkMk id="72" creationId="{EA637E45-0347-784C-BD24-10F97A766D92}"/>
          </ac:inkMkLst>
        </pc:inkChg>
        <pc:inkChg chg="add mod">
          <ac:chgData name="ANDREA AZZARO" userId="9c898d8f-c13a-488e-992e-2b1c76f917fa" providerId="ADAL" clId="{2113B58A-C0F6-9A47-9608-3EB50727DEF5}" dt="2022-04-01T16:42:52.635" v="4995"/>
          <ac:inkMkLst>
            <pc:docMk/>
            <pc:sldMk cId="830524465" sldId="265"/>
            <ac:inkMk id="73" creationId="{50ED097E-24CF-8F40-BFDE-9B3062203D83}"/>
          </ac:inkMkLst>
        </pc:inkChg>
        <pc:inkChg chg="add mod">
          <ac:chgData name="ANDREA AZZARO" userId="9c898d8f-c13a-488e-992e-2b1c76f917fa" providerId="ADAL" clId="{2113B58A-C0F6-9A47-9608-3EB50727DEF5}" dt="2022-04-01T16:42:52.635" v="4995"/>
          <ac:inkMkLst>
            <pc:docMk/>
            <pc:sldMk cId="830524465" sldId="265"/>
            <ac:inkMk id="74" creationId="{BCA324BF-C6B3-1E49-9625-33EC44719D3E}"/>
          </ac:inkMkLst>
        </pc:inkChg>
        <pc:inkChg chg="add mod">
          <ac:chgData name="ANDREA AZZARO" userId="9c898d8f-c13a-488e-992e-2b1c76f917fa" providerId="ADAL" clId="{2113B58A-C0F6-9A47-9608-3EB50727DEF5}" dt="2022-04-01T16:42:52.635" v="4995"/>
          <ac:inkMkLst>
            <pc:docMk/>
            <pc:sldMk cId="830524465" sldId="265"/>
            <ac:inkMk id="76" creationId="{4AE1BE55-AD73-4A47-86FC-DAE9F54CA260}"/>
          </ac:inkMkLst>
        </pc:inkChg>
        <pc:inkChg chg="add del">
          <ac:chgData name="ANDREA AZZARO" userId="9c898d8f-c13a-488e-992e-2b1c76f917fa" providerId="ADAL" clId="{2113B58A-C0F6-9A47-9608-3EB50727DEF5}" dt="2022-04-01T16:43:05.336" v="4997" actId="9405"/>
          <ac:inkMkLst>
            <pc:docMk/>
            <pc:sldMk cId="830524465" sldId="265"/>
            <ac:inkMk id="78" creationId="{17C56166-0A35-3F42-9E1D-6FD9877D3F6F}"/>
          </ac:inkMkLst>
        </pc:inkChg>
        <pc:cxnChg chg="add del mod">
          <ac:chgData name="ANDREA AZZARO" userId="9c898d8f-c13a-488e-992e-2b1c76f917fa" providerId="ADAL" clId="{2113B58A-C0F6-9A47-9608-3EB50727DEF5}" dt="2022-04-01T16:03:43.331" v="3898" actId="21"/>
          <ac:cxnSpMkLst>
            <pc:docMk/>
            <pc:sldMk cId="830524465" sldId="265"/>
            <ac:cxnSpMk id="40" creationId="{F6925B9A-B67C-DA41-96D8-9E86E797915D}"/>
          </ac:cxnSpMkLst>
        </pc:cxnChg>
        <pc:cxnChg chg="add mod">
          <ac:chgData name="ANDREA AZZARO" userId="9c898d8f-c13a-488e-992e-2b1c76f917fa" providerId="ADAL" clId="{2113B58A-C0F6-9A47-9608-3EB50727DEF5}" dt="2022-04-01T16:37:53.098" v="4958" actId="13822"/>
          <ac:cxnSpMkLst>
            <pc:docMk/>
            <pc:sldMk cId="830524465" sldId="265"/>
            <ac:cxnSpMk id="42" creationId="{3E516004-0420-1B4B-AA1F-3AA213D7348F}"/>
          </ac:cxnSpMkLst>
        </pc:cxnChg>
        <pc:cxnChg chg="add mod">
          <ac:chgData name="ANDREA AZZARO" userId="9c898d8f-c13a-488e-992e-2b1c76f917fa" providerId="ADAL" clId="{2113B58A-C0F6-9A47-9608-3EB50727DEF5}" dt="2022-04-01T16:38:55.555" v="4961" actId="1076"/>
          <ac:cxnSpMkLst>
            <pc:docMk/>
            <pc:sldMk cId="830524465" sldId="265"/>
            <ac:cxnSpMk id="44" creationId="{74E06C5F-84E5-8344-B9DE-5A1F10ED2DF2}"/>
          </ac:cxnSpMkLst>
        </pc:cxnChg>
        <pc:cxnChg chg="add mod">
          <ac:chgData name="ANDREA AZZARO" userId="9c898d8f-c13a-488e-992e-2b1c76f917fa" providerId="ADAL" clId="{2113B58A-C0F6-9A47-9608-3EB50727DEF5}" dt="2022-04-01T16:40:29.073" v="4963" actId="17032"/>
          <ac:cxnSpMkLst>
            <pc:docMk/>
            <pc:sldMk cId="830524465" sldId="265"/>
            <ac:cxnSpMk id="46" creationId="{3D5819E2-E1BD-E545-BED3-821667A8188B}"/>
          </ac:cxnSpMkLst>
        </pc:cxnChg>
        <pc:cxnChg chg="add mod">
          <ac:chgData name="ANDREA AZZARO" userId="9c898d8f-c13a-488e-992e-2b1c76f917fa" providerId="ADAL" clId="{2113B58A-C0F6-9A47-9608-3EB50727DEF5}" dt="2022-04-01T16:40:54.497" v="4966" actId="17032"/>
          <ac:cxnSpMkLst>
            <pc:docMk/>
            <pc:sldMk cId="830524465" sldId="265"/>
            <ac:cxnSpMk id="48" creationId="{B8021D32-97C4-D14F-9DF6-48FEA8609872}"/>
          </ac:cxnSpMkLst>
        </pc:cxnChg>
        <pc:cxnChg chg="add mod">
          <ac:chgData name="ANDREA AZZARO" userId="9c898d8f-c13a-488e-992e-2b1c76f917fa" providerId="ADAL" clId="{2113B58A-C0F6-9A47-9608-3EB50727DEF5}" dt="2022-04-01T16:41:23.744" v="4968" actId="17032"/>
          <ac:cxnSpMkLst>
            <pc:docMk/>
            <pc:sldMk cId="830524465" sldId="265"/>
            <ac:cxnSpMk id="50" creationId="{B63F2C57-8358-4141-BC5E-DC2F09354B5C}"/>
          </ac:cxnSpMkLst>
        </pc:cxnChg>
      </pc:sldChg>
      <pc:sldChg chg="addSp modSp new mod setBg">
        <pc:chgData name="ANDREA AZZARO" userId="9c898d8f-c13a-488e-992e-2b1c76f917fa" providerId="ADAL" clId="{2113B58A-C0F6-9A47-9608-3EB50727DEF5}" dt="2022-04-01T16:33:09.506" v="4935" actId="27636"/>
        <pc:sldMkLst>
          <pc:docMk/>
          <pc:sldMk cId="4037359105" sldId="266"/>
        </pc:sldMkLst>
        <pc:spChg chg="mod">
          <ac:chgData name="ANDREA AZZARO" userId="9c898d8f-c13a-488e-992e-2b1c76f917fa" providerId="ADAL" clId="{2113B58A-C0F6-9A47-9608-3EB50727DEF5}" dt="2022-04-01T16:04:18.191" v="3908" actId="20577"/>
          <ac:spMkLst>
            <pc:docMk/>
            <pc:sldMk cId="4037359105" sldId="266"/>
            <ac:spMk id="2" creationId="{9385B201-854F-1944-85E4-0D5278399A9D}"/>
          </ac:spMkLst>
        </pc:spChg>
        <pc:spChg chg="mod">
          <ac:chgData name="ANDREA AZZARO" userId="9c898d8f-c13a-488e-992e-2b1c76f917fa" providerId="ADAL" clId="{2113B58A-C0F6-9A47-9608-3EB50727DEF5}" dt="2022-04-01T16:33:09.506" v="4935" actId="27636"/>
          <ac:spMkLst>
            <pc:docMk/>
            <pc:sldMk cId="4037359105" sldId="266"/>
            <ac:spMk id="3" creationId="{0FF1701D-525A-D941-8663-832EDC1AFCE0}"/>
          </ac:spMkLst>
        </pc:spChg>
        <pc:spChg chg="add">
          <ac:chgData name="ANDREA AZZARO" userId="9c898d8f-c13a-488e-992e-2b1c76f917fa" providerId="ADAL" clId="{2113B58A-C0F6-9A47-9608-3EB50727DEF5}" dt="2022-04-01T16:04:05.961" v="3900" actId="26606"/>
          <ac:spMkLst>
            <pc:docMk/>
            <pc:sldMk cId="4037359105" sldId="266"/>
            <ac:spMk id="8" creationId="{6BFC9644-673A-459F-B3C5-9310A4E50E3B}"/>
          </ac:spMkLst>
        </pc:spChg>
        <pc:spChg chg="add">
          <ac:chgData name="ANDREA AZZARO" userId="9c898d8f-c13a-488e-992e-2b1c76f917fa" providerId="ADAL" clId="{2113B58A-C0F6-9A47-9608-3EB50727DEF5}" dt="2022-04-01T16:04:05.961" v="3900" actId="26606"/>
          <ac:spMkLst>
            <pc:docMk/>
            <pc:sldMk cId="4037359105" sldId="266"/>
            <ac:spMk id="39" creationId="{7D1C411D-0818-4640-8657-2AF78250C802}"/>
          </ac:spMkLst>
        </pc:spChg>
        <pc:grpChg chg="add">
          <ac:chgData name="ANDREA AZZARO" userId="9c898d8f-c13a-488e-992e-2b1c76f917fa" providerId="ADAL" clId="{2113B58A-C0F6-9A47-9608-3EB50727DEF5}" dt="2022-04-01T16:04:05.961" v="3900" actId="26606"/>
          <ac:grpSpMkLst>
            <pc:docMk/>
            <pc:sldMk cId="4037359105" sldId="266"/>
            <ac:grpSpMk id="10" creationId="{4ADB9295-9645-4BF2-ADFD-75800B7FAD06}"/>
          </ac:grpSpMkLst>
        </pc:grpChg>
      </pc:sldChg>
      <pc:sldChg chg="addSp delSp modSp new mod setBg">
        <pc:chgData name="ANDREA AZZARO" userId="9c898d8f-c13a-488e-992e-2b1c76f917fa" providerId="ADAL" clId="{2113B58A-C0F6-9A47-9608-3EB50727DEF5}" dt="2022-04-01T16:37:21.341" v="4956" actId="20577"/>
        <pc:sldMkLst>
          <pc:docMk/>
          <pc:sldMk cId="3012139905" sldId="267"/>
        </pc:sldMkLst>
        <pc:spChg chg="mod">
          <ac:chgData name="ANDREA AZZARO" userId="9c898d8f-c13a-488e-992e-2b1c76f917fa" providerId="ADAL" clId="{2113B58A-C0F6-9A47-9608-3EB50727DEF5}" dt="2022-04-01T16:37:21.341" v="4956" actId="20577"/>
          <ac:spMkLst>
            <pc:docMk/>
            <pc:sldMk cId="3012139905" sldId="267"/>
            <ac:spMk id="2" creationId="{D8A3972F-0761-8748-A8B0-6249E987A698}"/>
          </ac:spMkLst>
        </pc:spChg>
        <pc:spChg chg="del mod">
          <ac:chgData name="ANDREA AZZARO" userId="9c898d8f-c13a-488e-992e-2b1c76f917fa" providerId="ADAL" clId="{2113B58A-C0F6-9A47-9608-3EB50727DEF5}" dt="2022-04-01T16:34:35.227" v="4936"/>
          <ac:spMkLst>
            <pc:docMk/>
            <pc:sldMk cId="3012139905" sldId="267"/>
            <ac:spMk id="3" creationId="{420DD7B9-1319-E043-B4D5-FF67526325E3}"/>
          </ac:spMkLst>
        </pc:spChg>
        <pc:spChg chg="add">
          <ac:chgData name="ANDREA AZZARO" userId="9c898d8f-c13a-488e-992e-2b1c76f917fa" providerId="ADAL" clId="{2113B58A-C0F6-9A47-9608-3EB50727DEF5}" dt="2022-04-01T16:28:26.339" v="4707" actId="26606"/>
          <ac:spMkLst>
            <pc:docMk/>
            <pc:sldMk cId="3012139905" sldId="267"/>
            <ac:spMk id="8" creationId="{6BFC9644-673A-459F-B3C5-9310A4E50E3B}"/>
          </ac:spMkLst>
        </pc:spChg>
        <pc:spChg chg="add">
          <ac:chgData name="ANDREA AZZARO" userId="9c898d8f-c13a-488e-992e-2b1c76f917fa" providerId="ADAL" clId="{2113B58A-C0F6-9A47-9608-3EB50727DEF5}" dt="2022-04-01T16:28:26.339" v="4707" actId="26606"/>
          <ac:spMkLst>
            <pc:docMk/>
            <pc:sldMk cId="3012139905" sldId="267"/>
            <ac:spMk id="39" creationId="{7D1C411D-0818-4640-8657-2AF78250C802}"/>
          </ac:spMkLst>
        </pc:spChg>
        <pc:grpChg chg="add">
          <ac:chgData name="ANDREA AZZARO" userId="9c898d8f-c13a-488e-992e-2b1c76f917fa" providerId="ADAL" clId="{2113B58A-C0F6-9A47-9608-3EB50727DEF5}" dt="2022-04-01T16:28:26.339" v="4707" actId="26606"/>
          <ac:grpSpMkLst>
            <pc:docMk/>
            <pc:sldMk cId="3012139905" sldId="267"/>
            <ac:grpSpMk id="10" creationId="{4ADB9295-9645-4BF2-ADFD-75800B7FAD06}"/>
          </ac:grpSpMkLst>
        </pc:grpChg>
        <pc:picChg chg="add mod">
          <ac:chgData name="ANDREA AZZARO" userId="9c898d8f-c13a-488e-992e-2b1c76f917fa" providerId="ADAL" clId="{2113B58A-C0F6-9A47-9608-3EB50727DEF5}" dt="2022-04-01T16:34:48.426" v="4939" actId="1076"/>
          <ac:picMkLst>
            <pc:docMk/>
            <pc:sldMk cId="3012139905" sldId="267"/>
            <ac:picMk id="5" creationId="{F666755F-51D1-DB43-9DC3-E3A855BBBB4B}"/>
          </ac:picMkLst>
        </pc:picChg>
        <pc:picChg chg="add mod">
          <ac:chgData name="ANDREA AZZARO" userId="9c898d8f-c13a-488e-992e-2b1c76f917fa" providerId="ADAL" clId="{2113B58A-C0F6-9A47-9608-3EB50727DEF5}" dt="2022-04-01T16:37:06.937" v="4949" actId="1076"/>
          <ac:picMkLst>
            <pc:docMk/>
            <pc:sldMk cId="3012139905" sldId="267"/>
            <ac:picMk id="7" creationId="{D87DDD97-320F-BB4F-AB41-0DEF1139E8BE}"/>
          </ac:picMkLst>
        </pc:picChg>
        <pc:picChg chg="add mod">
          <ac:chgData name="ANDREA AZZARO" userId="9c898d8f-c13a-488e-992e-2b1c76f917fa" providerId="ADAL" clId="{2113B58A-C0F6-9A47-9608-3EB50727DEF5}" dt="2022-04-01T16:36:57.965" v="4948" actId="1076"/>
          <ac:picMkLst>
            <pc:docMk/>
            <pc:sldMk cId="3012139905" sldId="267"/>
            <ac:picMk id="38" creationId="{BBE3A138-AA69-8244-A060-5B2411A69850}"/>
          </ac:picMkLst>
        </pc:picChg>
      </pc:sldChg>
      <pc:sldChg chg="addSp delSp modSp new mod setBg">
        <pc:chgData name="ANDREA AZZARO" userId="9c898d8f-c13a-488e-992e-2b1c76f917fa" providerId="ADAL" clId="{2113B58A-C0F6-9A47-9608-3EB50727DEF5}" dt="2022-04-01T18:15:23.507" v="6189" actId="13822"/>
        <pc:sldMkLst>
          <pc:docMk/>
          <pc:sldMk cId="1578748392" sldId="268"/>
        </pc:sldMkLst>
        <pc:spChg chg="mod">
          <ac:chgData name="ANDREA AZZARO" userId="9c898d8f-c13a-488e-992e-2b1c76f917fa" providerId="ADAL" clId="{2113B58A-C0F6-9A47-9608-3EB50727DEF5}" dt="2022-04-01T16:45:45.270" v="5074" actId="20577"/>
          <ac:spMkLst>
            <pc:docMk/>
            <pc:sldMk cId="1578748392" sldId="268"/>
            <ac:spMk id="2" creationId="{0886A3A7-6F10-0049-B33F-65006EF30270}"/>
          </ac:spMkLst>
        </pc:spChg>
        <pc:spChg chg="del mod">
          <ac:chgData name="ANDREA AZZARO" userId="9c898d8f-c13a-488e-992e-2b1c76f917fa" providerId="ADAL" clId="{2113B58A-C0F6-9A47-9608-3EB50727DEF5}" dt="2022-04-01T16:50:28.657" v="5176"/>
          <ac:spMkLst>
            <pc:docMk/>
            <pc:sldMk cId="1578748392" sldId="268"/>
            <ac:spMk id="3" creationId="{8647965A-D7F5-DF4B-A3E9-94C66B79023F}"/>
          </ac:spMkLst>
        </pc:spChg>
        <pc:spChg chg="add mod">
          <ac:chgData name="ANDREA AZZARO" userId="9c898d8f-c13a-488e-992e-2b1c76f917fa" providerId="ADAL" clId="{2113B58A-C0F6-9A47-9608-3EB50727DEF5}" dt="2022-04-01T18:12:47.039" v="6186" actId="20577"/>
          <ac:spMkLst>
            <pc:docMk/>
            <pc:sldMk cId="1578748392" sldId="268"/>
            <ac:spMk id="6" creationId="{E2F19ABD-6080-CF4E-9C29-5EC33DE1AF0C}"/>
          </ac:spMkLst>
        </pc:spChg>
        <pc:spChg chg="add">
          <ac:chgData name="ANDREA AZZARO" userId="9c898d8f-c13a-488e-992e-2b1c76f917fa" providerId="ADAL" clId="{2113B58A-C0F6-9A47-9608-3EB50727DEF5}" dt="2022-04-01T16:45:40.411" v="5068" actId="26606"/>
          <ac:spMkLst>
            <pc:docMk/>
            <pc:sldMk cId="1578748392" sldId="268"/>
            <ac:spMk id="8" creationId="{6BFC9644-673A-459F-B3C5-9310A4E50E3B}"/>
          </ac:spMkLst>
        </pc:spChg>
        <pc:spChg chg="add mod">
          <ac:chgData name="ANDREA AZZARO" userId="9c898d8f-c13a-488e-992e-2b1c76f917fa" providerId="ADAL" clId="{2113B58A-C0F6-9A47-9608-3EB50727DEF5}" dt="2022-04-01T17:04:09.764" v="6154" actId="207"/>
          <ac:spMkLst>
            <pc:docMk/>
            <pc:sldMk cId="1578748392" sldId="268"/>
            <ac:spMk id="38" creationId="{986DBCEF-DD24-A54C-8918-E599CBFF854D}"/>
          </ac:spMkLst>
        </pc:spChg>
        <pc:spChg chg="add">
          <ac:chgData name="ANDREA AZZARO" userId="9c898d8f-c13a-488e-992e-2b1c76f917fa" providerId="ADAL" clId="{2113B58A-C0F6-9A47-9608-3EB50727DEF5}" dt="2022-04-01T16:45:40.411" v="5068" actId="26606"/>
          <ac:spMkLst>
            <pc:docMk/>
            <pc:sldMk cId="1578748392" sldId="268"/>
            <ac:spMk id="39" creationId="{7D1C411D-0818-4640-8657-2AF78250C802}"/>
          </ac:spMkLst>
        </pc:spChg>
        <pc:grpChg chg="add">
          <ac:chgData name="ANDREA AZZARO" userId="9c898d8f-c13a-488e-992e-2b1c76f917fa" providerId="ADAL" clId="{2113B58A-C0F6-9A47-9608-3EB50727DEF5}" dt="2022-04-01T16:45:40.411" v="5068" actId="26606"/>
          <ac:grpSpMkLst>
            <pc:docMk/>
            <pc:sldMk cId="1578748392" sldId="268"/>
            <ac:grpSpMk id="10" creationId="{4ADB9295-9645-4BF2-ADFD-75800B7FAD06}"/>
          </ac:grpSpMkLst>
        </pc:grpChg>
        <pc:picChg chg="add del mod">
          <ac:chgData name="ANDREA AZZARO" userId="9c898d8f-c13a-488e-992e-2b1c76f917fa" providerId="ADAL" clId="{2113B58A-C0F6-9A47-9608-3EB50727DEF5}" dt="2022-04-01T18:11:57.744" v="6172"/>
          <ac:picMkLst>
            <pc:docMk/>
            <pc:sldMk cId="1578748392" sldId="268"/>
            <ac:picMk id="4" creationId="{1F9DAD92-9019-634F-847D-65EB2EA89419}"/>
          </ac:picMkLst>
        </pc:picChg>
        <pc:picChg chg="add mod">
          <ac:chgData name="ANDREA AZZARO" userId="9c898d8f-c13a-488e-992e-2b1c76f917fa" providerId="ADAL" clId="{2113B58A-C0F6-9A47-9608-3EB50727DEF5}" dt="2022-04-01T16:50:40.617" v="5179" actId="1076"/>
          <ac:picMkLst>
            <pc:docMk/>
            <pc:sldMk cId="1578748392" sldId="268"/>
            <ac:picMk id="5" creationId="{58D1C10D-BC6C-A54D-9A71-28C3A2622422}"/>
          </ac:picMkLst>
        </pc:picChg>
        <pc:picChg chg="add mod">
          <ac:chgData name="ANDREA AZZARO" userId="9c898d8f-c13a-488e-992e-2b1c76f917fa" providerId="ADAL" clId="{2113B58A-C0F6-9A47-9608-3EB50727DEF5}" dt="2022-04-01T18:12:28.170" v="6182" actId="1076"/>
          <ac:picMkLst>
            <pc:docMk/>
            <pc:sldMk cId="1578748392" sldId="268"/>
            <ac:picMk id="40" creationId="{5AAC6B50-3B46-A849-95C9-E307C95DED43}"/>
          </ac:picMkLst>
        </pc:picChg>
        <pc:picChg chg="add mod">
          <ac:chgData name="ANDREA AZZARO" userId="9c898d8f-c13a-488e-992e-2b1c76f917fa" providerId="ADAL" clId="{2113B58A-C0F6-9A47-9608-3EB50727DEF5}" dt="2022-04-01T18:12:34.039" v="6183" actId="1076"/>
          <ac:picMkLst>
            <pc:docMk/>
            <pc:sldMk cId="1578748392" sldId="268"/>
            <ac:picMk id="42" creationId="{6EC17E10-EFC2-7146-AE22-0510AE359FB7}"/>
          </ac:picMkLst>
        </pc:picChg>
        <pc:cxnChg chg="add mod">
          <ac:chgData name="ANDREA AZZARO" userId="9c898d8f-c13a-488e-992e-2b1c76f917fa" providerId="ADAL" clId="{2113B58A-C0F6-9A47-9608-3EB50727DEF5}" dt="2022-04-01T17:03:45.485" v="6147" actId="17032"/>
          <ac:cxnSpMkLst>
            <pc:docMk/>
            <pc:sldMk cId="1578748392" sldId="268"/>
            <ac:cxnSpMk id="9" creationId="{923900BB-7D5A-E241-9B19-B706DD9E35C7}"/>
          </ac:cxnSpMkLst>
        </pc:cxnChg>
        <pc:cxnChg chg="add mod">
          <ac:chgData name="ANDREA AZZARO" userId="9c898d8f-c13a-488e-992e-2b1c76f917fa" providerId="ADAL" clId="{2113B58A-C0F6-9A47-9608-3EB50727DEF5}" dt="2022-04-01T18:15:23.507" v="6189" actId="13822"/>
          <ac:cxnSpMkLst>
            <pc:docMk/>
            <pc:sldMk cId="1578748392" sldId="268"/>
            <ac:cxnSpMk id="44" creationId="{462BAF11-977C-E64B-932D-483AF2C8D194}"/>
          </ac:cxnSpMkLst>
        </pc:cxnChg>
      </pc:sldChg>
      <pc:sldChg chg="new del">
        <pc:chgData name="ANDREA AZZARO" userId="9c898d8f-c13a-488e-992e-2b1c76f917fa" providerId="ADAL" clId="{2113B58A-C0F6-9A47-9608-3EB50727DEF5}" dt="2022-04-01T18:17:07.184" v="6193" actId="2696"/>
        <pc:sldMkLst>
          <pc:docMk/>
          <pc:sldMk cId="3628254202" sldId="269"/>
        </pc:sldMkLst>
      </pc:sldChg>
      <pc:sldChg chg="new del">
        <pc:chgData name="ANDREA AZZARO" userId="9c898d8f-c13a-488e-992e-2b1c76f917fa" providerId="ADAL" clId="{2113B58A-C0F6-9A47-9608-3EB50727DEF5}" dt="2022-04-01T18:17:09.578" v="6194" actId="2696"/>
        <pc:sldMkLst>
          <pc:docMk/>
          <pc:sldMk cId="3083614209" sldId="270"/>
        </pc:sldMkLst>
      </pc:sldChg>
      <pc:sldChg chg="new del">
        <pc:chgData name="ANDREA AZZARO" userId="9c898d8f-c13a-488e-992e-2b1c76f917fa" providerId="ADAL" clId="{2113B58A-C0F6-9A47-9608-3EB50727DEF5}" dt="2022-04-01T18:17:11.790" v="6195" actId="2696"/>
        <pc:sldMkLst>
          <pc:docMk/>
          <pc:sldMk cId="1251787515" sldId="2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7:53:5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24575,'12'0'0,"7"0"0,2 0 0,0 0 0,-2 0 0,-6 0 0,-1 0 0,7 0 0,-5 0 0,6 0 0,-8 0 0,0 0 0,1 0 0,-6 6 0,-2 0 0,-5 7 0,6-1 0,-5 1 0,5-1 0,-1-5 0,-3 4 0,9-10 0,-5 11 0,7-11 0,-1 10 0,1-10 0,-1 10 0,-5-4 0,4 0 0,-10 4 0,11-4 0,-11 6 0,4-1 0,-5 0 0,0 1 0,0-1 0,0 1 0,0-1 0,0 0 0,0 1 0,0-1 0,0 1 0,0-1 0,0 1 0,0-1 0,-5-5 0,4 4 0,-5-4 0,6 5 0,6-5 0,0-1 0,7-6 0,-1 0 0,1 0 0,-1 0 0,1 0 0,-1 0 0,0 0 0,1 0 0,-1 0 0,1 0 0,-1 0 0,0 0 0,1 0 0,-6 5 0,-2 2 0,1 0 0,1-1 0,5-6 0,1 0 0,-1 0 0,0 0 0,-5 5 0,4-4 0,-15 5 0,3-6 0,-6 5 0,-4-3 0,4 3 0,-5-5 0,-1 0 0,1 0 0,5 6 0,-4-5 0,4 5 0,-6-6 0,1 0 0,0 0 0,-1 0 0,1 0 0,-1 0 0,1 0 0,0 0 0,-1 0 0,1 0 0,-1 0 0,1 0 0,-1 0 0,7 5 0,0 2 0,6 6 0,0-1 0,0 1 0,0-1 0,6-5 0,0 4 0,1-4 0,4 0 0,-4 4 0,6-10 0,-6 10 0,4-9 0,-10 9 0,10-10 0,-4 4 0,5-5 0,1 0 0,-1 0 0,1 6 0,-6 1 0,4 0 0,-10 4 0,4-4 0,1 5 0,-5 1 0,5-1 0,-6 0 0,5 1 0,-3-1 0,3 1 0,-5-1 0,0 1 0,0-1 0,0 0 0,0 1 0,0-1 0,0 1 0,0-1 0,0 0 0,0 1 0,0-1 0,0 1 0,0-1 0,-5-5 0,-2 4 0,-6-10 0,7 11 0,-5-11 0,9 10 0,-9-10 0,4 5 0,0-1 0,-4-3 0,4 3 0,-5 1 0,0-5 0,-1 5 0,1-6 0,-1 0 0,1 0 0,-1 0 0,1 0 0,0 0 0,-1 0 0,1 0 0,-1 0 0,1 0 0,-1 0 0,1 0 0,0 0 0,-1 0 0,1 0 0,-1 0 0,1 0 0,0 0 0,-1 0 0,1 0 0,-1 0 0,6-6 0,2 5 0,5-5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24575,'28'0'0,"0"0"0,-8 0 0,0 0 0,-8 0 0,0 0 0,1 0 0,-1 0 0,1 0 0,-6 5 0,4-3 0,-4 9 0,5-10 0,-5 10 0,4-10 0,-4 5 0,5-1 0,1-3 0,-6 9 0,4-10 0,-4 5 0,5-6 0,0 0 0,1 0 0,-1 0 0,1 0 0,-1 0 0,1 0 0,-12 0 0,-8 0 0,-7 0 0,-4 0 0,6 0 0,-1 0 0,1 0 0,0 0 0,-1 0 0,1 0 0,-1 0 0,1 0 0,-1 0 0,1 0 0,0 0 0,-1 0 0,1 0 0,-1 0 0,1 0 0,-1 0 0,1 0 0,0 0 0,-1 0 0,6-6 0,2 5 0,5-5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2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24575,'0'27'0,"0"-11"0,6 18 0,-4-13 0,10 7 0,-5-7 0,6-2 0,0 0 0,-6-5 0,5 5 0,-11-6 0,10-1 0,-9 1 0,9-7 0,-10 6 0,10-11 0,-9 4 0,3-5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2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2 154 24575,'-1'-6'0,"9"-1"0,7-12 0,11 3 0,-11-10 0,4 17 0,-11-9 0,3 11 0,-4 0 0,5 2 0,-5-7 0,4 8 0,-4-8 0,6 12 0,-1 0 0,0 0 0,1 0 0,-1 0 0,-5-5 0,-1 9 0,-6-3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2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24575,'13'0'0,"-1"0"0,0 0 0,1 0 0,-1 0 0,1 0 0,-1 0 0,1 0 0,-1 0 0,0 0 0,1 0 0,-1 0 0,1 0 0,-1 0 0,1 0 0,6 0 0,2 0 0,6 0 0,-6 0 0,-2 0 0,-6 0 0,-1 0 0,1 0 0,-1 0 0,0 5 0,1-3 0,-1 3 0,-5 1 0,-1 1 0,-6 0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3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24575,'6'13'0,"-5"-1"0,10 1 0,-4-1 0,0 0 0,4 1 0,-10-1 0,10 1 0,-9-1 0,3 0 0,1 1 0,1-1 0,0 1 0,4-1 0,-4 1 0,5-1 0,0-5 0,1-2 0,-6-5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3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24575,'12'0'0,"1"0"0,-7-5 0,0-2 0,-1 0 0,-3-4 0,9 10 0,-10-10 0,5 4 0,-1 0 0,2-4 0,6 9 0,-1-3 0,0 5 0,1 0 0,-1 0 0,1 0 0,-1 0 0,1 0 0,-1-6 0,0 5 0,-5-10 0,-1 4 0,-1-5 0,-3-1 0,3 1 0,1-1 0,-5 1 0,10 5 0,-9-4 0,3 4 0,1 0 0,-5-4 0,-1 10 0,-1 1 0,-10 1 0,9 5 0,-3-6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24575,'0'12'0,"0"1"0,0-1 0,0 0 0,0 1 0,0-1 0,0 1 0,0-1 0,0 0 0,0 1 0,0-1 0,0 1 0,0-1 0,0 1 0,0-1 0,0 0 0,0 1 0,0-1 0,0 1 0,0-1 0,0 1 0,0-7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3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24575,'20'0'0,"1"0"0,6 0 0,1 6 0,-7 1 0,-2 0 0,-7 4 0,1-4 0,-1 0 0,-5 4 0,4-9 0,-9 9 0,9-10 0,-5 10 0,7-10 0,-1 10 0,1-4 0,-1 0 0,1 4 0,6-3 0,-5 4 0,12 2 0,-5-7 0,0 5 0,5-5 0,-12 6 0,5 0 0,-7-6 0,1 4 0,-1-10 0,-5 10 0,4-4 0,-4 0 0,0 4 0,4-10 0,-10 5 0,5-6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3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24575,'0'12'0,"0"1"0,0-1 0,0 1 0,0-1 0,0 0 0,0 1 0,0-1 0,0 1 0,0-1 0,-5-5 0,3 4 0,-3-4 0,5 5 0,0 1 0,0-1 0,-6 1 0,-1-1 0,1 1 0,-6-1 0,11 0 0,-10-5 0,10 4 0,-10-9 0,9 9 0,-9-10 0,10 10 0,-10-9 0,9 9 0,-9-5 0,10 7 0,-10-6 0,4 4 0,-5-10 0,5 10 0,-4-9 0,9-2 0,-3-7 0,5-6 0,0 6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3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24575,'0'13'0,"0"6"0,0 2 0,0 0 0,0-2 0,6 0 0,1-10 0,6 8 0,-6-10 0,5 12 0,-11-4 0,5 4 0,0-7 0,1-5 0,0 4 0,-2-4 0,1 5 0,-5 1 0,10-6 0,-10 4 0,10-10 0,-4 10 0,6-4 0,-1 6 0,1-1 0,-1 0 0,0 1 0,1-1 0,-1 1 0,1-1 0,-1 1 0,1-1 0,-1 0 0,0 1 0,-5-1 0,4-5 0,-9 4 0,9-9 0,-10 9 0,10-10 0,-9 10 0,3-10 0,-5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7:54:0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2644 2175 24575,'27'-7'0,"4"-2"0,7-11 0,-3 4 0,10-13 0,-13 7 0,13-8 0,-17 8 0,-7 9 0,5 0 0,-12 6 0,5 0 0,-6-11 0,0 9 0,8-25 0,0 11 0,2-20 0,4 13 0,-11-14 0,4 15 0,-5-7 0,-1 8 0,-1 8 0,0 0 0,-6 8 0,-2 0 0,-5-1 0,0-6 0,0 5 0,0-5 0,0 6 0,0-6 0,0 5 0,0-12 0,0 5 0,0-7 0,0-7 0,0 5 0,-6-14 0,-2 15 0,-7-15 0,1 14 0,-7-5 0,6 7 0,-5 7 0,7 2 0,0 0 0,1 5 0,-1-5 0,-7-1 0,6 6 0,-12-12 0,5 5 0,-6 0 0,-11-15 0,15 19 0,-13-19 0,15 21 0,-6-11 0,-9 10 0,6-10 0,-5 10 0,-1-5 0,6 7 0,-26-7 0,16 5 0,-10-11 0,6 10 0,14-3 0,-13 12 0,13-4 0,-6 4 0,1-6 0,5 0 0,-14-1 0,15 1 0,-15-2 0,6 9 0,1-12 0,-16 8 0,21-9 0,-30 11 0,22-4 0,-15 5 0,17-7 0,-6 7 0,15-5 0,-15 12 0,2-11 0,10 4 0,-6 1 0,24 1 0,-5 6 0,6-5 0,1 4 0,-1-5 0,1 6 0,-1 0 0,-6 0 0,-2 0 0,-6 0 0,-1 0 0,0 0 0,1 0 0,-1 0 0,0 0 0,-7-7 0,5 6 0,-5-6 0,7 1 0,-8 4 0,7-10 0,-15 10 0,6-4 0,1 6 0,1 0 0,8 0 0,1-6 0,-1 4 0,7-4 0,-5 0 0,12-1 0,-5 0 0,6 1 0,1 6 0,0 0 0,-1 0 0,1 0 0,-1 0 0,-6 0 0,-2 0 0,0-5 0,-5 3 0,12-3 0,-5 5 0,12-6 0,-4 5 0,4-5 0,-5 6 0,-1 0 0,1 0 0,0 0 0,-1 0 0,1 0 0,-1 0 0,1 0 0,-1 0 0,1 0 0,0 0 0,-1-5 0,1 3 0,-1-3 0,1 5 0,-7 0 0,5 0 0,-6 0 0,8 0 0,-7 0 0,5 0 0,-5 0 0,6 0 0,6-6 0,-4 5 0,10-10 0,-10 9 0,9-9 0,-9 10 0,4-4 0,-5 5 0,0 0 0,-1 0 0,1 0 0,-1 0 0,1 0 0,-1 0 0,1-6 0,0 5 0,-1-5 0,1 6 0,5-5 0,-4 3 0,9-9 0,-3 15 0,5-2 0,5 10 0,2 1 0,6-7 0,-1 5 0,-5-4 0,4 0 0,-4 4 0,0-4 0,4 0 0,-4 4 0,5-9 0,1 9 0,-1-10 0,-5 10 0,4-10 0,-4 10 0,5-9 0,1 9 0,-1-4 0,1 5 0,-1 1 0,1-1 0,-1 0 0,0-5 0,-5 4 0,4-4 0,-4 6 0,6-6 0,-6 4 0,4-4 0,-5 5 0,7 0 0,-6 1 0,4-6 0,-10 4 0,10-10 0,-9 10 0,9-4 0,-10 5 0,10-5 0,-10 4 0,11-9 0,-17-2 0,4-7 0,-6-12 0,-4 5 0,4-6 0,-5 8 0,-7-1 0,4 0 0,-4 0 0,7 1 0,-1-1 0,1 1 0,5 0 0,-4 5 0,4-4 0,0 4 0,-4 0 0,4-4 0,-5 4 0,-1 0 0,7-4 0,-6 4 0,11-5 0,-10 5 0,10-4 0,-10 9 0,9-9 0,-9 4 0,4-5 0,-5 5 0,5-4 0,-4 10 0,10-10 0,-10 9 0,9-9 0,-9 4 0,4 0 0,0-4 0,-4 10 0,10-10 0,-10 4 0,4 0 0,0 7 0,7 7 0,7 0 0,5 4 0,1-4 0,-1 0 0,1-2 0,-1-5 0,0 0 0,1 0 0,-1 0 0,1 0 0,-1 0 0,1 0 0,-1 0 0,0 0 0,1 0 0,-1 0 0,1 0 0,-1-5 0,1-2 0,-1 0 0,0-4 0,1 10 0,-1-5 0,1 1 0,-1 3 0,1-9 0,-1 4 0,0-5 0,1 5 0,-6-4 0,4 9 0,-4-3 0,5-1 0,0 0 0,1-1 0,-6-4 0,4 4 0,-4-6 0,5 6 0,-5-4 0,-1 4 0,-6-5 0,5 5 0,-4-4 0,5 10 0,-6-5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24575,'13'0'0,"-1"0"0,1 0 0,-1 0 0,1 0 0,-1 0 0,0 0 0,1 0 0,-6-6 0,4 5 0,-4-5 0,5 6 0,0-5 0,1-2 0,6 0 0,-5-4 0,12 9 0,-12-9 0,5 10 0,-6-4 0,-1-1 0,1 5 0,-1-5 0,1 6 0,-1-5 0,0-2 0,1 0 0,-1-4 0,1 9 0,-1-9 0,1 4 0,-1 0 0,0-4 0,1 10 0,-1-4 0,-5-1 0,4 5 0,-4-5 0,5 6 0,-5 6 0,-1 1 0,-6 5 0,0 0 0,0-5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4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24575,'12'6'0,"1"8"0,0 0 0,0 5 0,6-6 0,-5-1 0,5 2 0,-12-2 0,4 0 0,-10 1 0,10-1 0,-9 1 0,9-1 0,-4 0 0,5 1 0,1-1 0,-1 1 0,0-1 0,2 7 0,-2-5 0,2 12 0,-2-11 0,1 4 0,5 4 0,-4-8 0,4 3 0,-11-7 0,4-9 0,-10 9 0,10-10 0,-9 10 0,9-9 0,-10 9 0,10-10 0,-9 10 0,3-4 0,-5 5 0,0-5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4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24575,'0'-13'0,"0"1"0,0-1 0,6-6 0,1 11 0,1-10 0,3 16 0,-4-3 0,5 5 0,1-12 0,0 3 0,0-5 0,-1 3 0,-5 4 0,4-5 0,-4 0 0,0-1 0,-1 1 0,-1-1 0,2 1 0,5 5 0,1 1 0,-1 6 0,1 0 0,-6-5 0,-2-2 0,1-5 0,-5-1 0,10 1 0,-10-1 0,11 1 0,-6 5 0,1-4 0,4 10 0,-4-5 0,0-6 0,-7 9 0,-7-10 0,-5 13 0,-1 0 0,7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5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24575,'0'13'0,"0"-1"0,0 1 0,0-1 0,0 1 0,0-1 0,0 0 0,0 1 0,0-1 0,0 1 0,0-1 0,0 1 0,0-1 0,0 0 0,0 1 0,0-1 0,0 1 0,0 6 0,0-5 0,0 12 0,0-12 0,0 5 0,0-6 0,0-1 0,0 0 0,0 1 0,0-1 0,0 1 0,0-1 0,0 1 0,0-1 0,0 0 0,0-5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5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24575,'12'0'0,"7"0"0,-5 0 0,6 0 0,-8 0 0,0 0 0,1 0 0,-1 5 0,1-4 0,-1 5 0,1-6 0,-1 0 0,7 0 0,-5 0 0,12 0 0,-5 0 0,0 0 0,5 0 0,-12 0 0,5 0 0,-6 0 0,-1 0 0,1 0 0,-1 0 0,-5 5 0,4-3 0,-4 3 0,5-5 0,1 0 0,-1 0 0,0 0 0,1 0 0,-1 0 0,1 0 0,-1 0 0,1 0 0,-1 0 0,0 0 0,-5 6 0,-1 1 0,-6 0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5:50:3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27 24575,'-5'-7'0,"3"7"0,-9 1 0,4 5 0,0-1 0,-10 3 0,8-1 0,-10 5 0,0-5 0,4 12 0,-11 3 0,10 6 0,-3-7 0,5 4 0,1-4 0,0 0 0,0-2 0,0 1 0,6 0 0,1 8 0,0 0 0,4 7 0,-4-5 0,0 6 0,4-9 0,-4 1 0,6-7 0,0-2 0,0 0 0,0-5 0,0 6 0,0-8 0,0 0 0,0 1 0,0-1 0,0 1 0,0-1 0,0 1 0,0-1 0,0 0 0,0 1 0,6 6 0,1-5 0,6 5 0,0-6 0,0 6 0,-1-5 0,1 5 0,7 0 0,0-4 0,8 5 0,0-6 0,-1 0 0,9 0 0,-6 0 0,5 1 0,-7-2 0,0 1 0,7-6 0,-5 4 0,6-10 0,-9 10 0,9-10 0,2 4 0,7 1 0,10 2 0,2-1 0,10 0 0,-1-8 0,1 0 0,-10 0 0,-2 0 0,-9 0 0,-8 6 0,-3-5 0,-7 5 0,12-6 0,-16 0 0,14 7 0,-17-6 0,7 5 0,-1-6 0,1 0 0,-1 0 0,-6 0 0,5 0 0,-5 0 0,7 0 0,-7 0 0,5 0 0,3 0 0,0 0 0,7 0 0,0 0 0,-7 0 0,7 0 0,-9 0 0,1 0 0,0 0 0,-7 0 0,10 0 0,-15 0 0,8 0 0,4 0 0,12 0 0,27 0 0,3 0 0,17 0 0,-7 0-317,-23 5 1,1 0 316,28-3 0,-24 7 0,0 0 0,20-7 0,-19 7 0,1 0 0,-10-8 0,0 0 0,5 4 0,0-1 0,-1-3 0,-2-2 0,27 1 0,16 0 0,-46-4 0,-2-1 0,26-4 0,-27 1 0,-1-2 0,19-7 0,-8 8 0,15 1 0,-27 8 0,-1 0 0,-12-6 0,-7 4 633,-7-10-633,-2 11 0,0-5 0,-5 6 0,6-5 0,-1 3 0,2-3 0,6 5 0,1 0 0,0 0 0,20 0 0,-16 0 0,16 0 0,-20 0 0,0 0 0,-1 0 0,1 0 0,-1 0 0,9 0 0,-6-6 0,13-2 0,-13 0 0,14-6 0,-7 12 0,1-10 0,-2 4 0,-9 0 0,-6-3 0,-2 9 0,-6-9 0,-1 10 0,1-10 0,-1 4 0,1-6 0,-1 1 0,1-7 0,6 4 0,3-5 0,6 6 0,-8 1 0,0 0 0,-8 6 0,0-4 0,1 10 0,-1-10 0,1 4 0,0-12 0,-1 4 0,-4-11 0,3 12 0,-4-5 0,5 7 0,-5-1 0,-1 1 0,-6-1 0,5 7 0,-3-5 0,3 4 0,-5-13 0,0 0 0,0-16 0,0-2 0,0-7 0,0-1 0,0 0 0,0 9 0,0-7 0,0 21 0,0-11 0,0 20 0,0-5 0,0 6 0,0 1 0,0-1 0,0 1 0,0 0 0,0-1 0,0 1 0,0-1 0,-5 1 0,-2 5 0,0-4 0,-4 4 0,4 0 0,-6 2 0,1 5 0,0 0 0,-1 0 0,1 0 0,-1 0 0,-6 0 0,5 0 0,-20 0 0,11 0 0,-21 0 0,7 0 0,-9 0 0,8 0 0,-5 6 0,13-4 0,-6 11 0,9-11 0,-1 10 0,1-11 0,-1 6 0,0-7 0,7 0 0,-5 0 0,6 0 0,-16 0 0,13 0 0,-11 0 0,13 0 0,-7 0 0,1 0 0,-1 0 0,1 0 0,-1 0 0,0 0 0,-7 0 0,5 0 0,-14 0 0,15 0 0,-15 0 0,6 0 0,-27 0 0,29 0 0,-26 0 0,31 0 0,-6 0 0,-7 0 0,14 6 0,-5-5 0,7 5 0,0-6 0,1 0 0,-1 0 0,0 0 0,1 0 0,-1 6 0,-8-4 0,7 4 0,-27-6 0,23 0 0,-23 0 0,27 0 0,-15 0 0,6 7 0,1-5 0,1 4 0,15-6 0,-5 0 0,12 0 0,-5 0 0,6 0 0,-6 0 0,-2 0 0,-14 0 0,5 0 0,-14 0 0,15 0 0,-15 0 0,2 0 0,3 0 0,-1 0 0,13 0 0,-1 0 0,0-6 0,1 5 0,-1-12 0,-8 12 0,7-11 0,-15 3 0,14 1 0,-13-5 0,13 5 0,-14 0 0,15-5 0,-7 12 0,0-12 0,-1 11 0,-1-4 0,-6 6 0,15 0 0,-15 0 0,15 0 0,-7 0 0,0 0 0,7 0 0,-7 0 0,8 0 0,1 0 0,-1 0 0,0 0 0,-7 0 0,5 0 0,-6 0 0,9 0 0,-1 0 0,0 0 0,-7 0 0,5 0 0,-6 0 0,9 0 0,-1 0 0,0 0 0,1 0 0,-1 0 0,1 0 0,6 0 0,-13 0 0,5 0 0,-8 0 0,4 0 0,5 0 0,1 0 0,-1 0 0,0 0 0,1 0 0,-1 0 0,7 0 0,-5 0 0,5 0 0,1 0 0,-6 0 0,12 0 0,-6 0 0,1 0 0,5 0 0,-12 6 0,12-5 0,-5 5 0,0-6 0,4 6 0,-10-5 0,10 5 0,-11-6 0,12 0 0,-5 0 0,7 0 0,-1 0 0,1 0 0,-1 0 0,1 0 0,0 0 0,-1 0 0,1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5:51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24575,'19'0'0,"2"0"0,6 0 0,-6 0 0,13 0 0,-11 0 0,6 0 0,-10 0 0,-7 0 0,8 0 0,-6 0 0,12 0 0,3 0 0,0 0 0,15-7 0,-6 5 0,7-11 0,1 4 0,-8 1 0,5-6 0,-13 12 0,6-11 0,-9 6 0,1-1 0,0 2 0,-1 0 0,9 4 0,-6-10 0,5 10 0,-7-4 0,-7 6 0,-2 0 0,0 0 0,-5 0 0,5 0 0,-6 0 0,-1 0 0,1 0 0,-1 0 0,7 0 0,10 0 0,1 0 0,5 0 0,1 0 0,-6 0 0,13 0 0,-13 0 0,6 0 0,-9 0 0,1 0 0,0 0 0,-1 0 0,13 0 0,-9 0 0,9 0 0,-12 0 0,-1 0 0,1 0 0,0 0 0,-8 0 0,6 0 0,-12 0 0,6 0 0,-8 0 0,1 0 0,-1 0 0,0 0 0,1 0 0,-1 0 0,1 0 0,6 0 0,2 0 0,6 0 0,1 0 0,8 0 0,-7 0 0,0 0 0,-3 0 0,-12 0 0,5 0 0,-6 6 0,-1 1 0,1 5 0,-1-5 0,1 4 0,14-3 0,-4 6 0,20 1 0,-13-1 0,6 0 0,-15-1 0,4 1 0,-10-1 0,4 0 0,-7-1 0,1-5 0,-6 4 0,4-4 0,-4 12 0,7 10 0,0 9 0,2 7 0,-1 1 0,0 0 0,0-1 0,1 10 0,-1-15 0,0 5 0,-1-17 0,-6-7 0,-2-2 0,-6-7 0,0 1 0,0-1 0,0 1 0,0 14 0,0-4 0,0 12 0,0 1 0,0 2 0,0 7 0,0 1 0,0 0 0,-7-1 0,-2 1 0,-6 0 0,7-9 0,-5-1 0,5-8 0,-6-1 0,7 1 0,-5-7 0,5 5 0,-7-5 0,0 14 0,0-5 0,-1 6 0,2-9 0,-2 9 0,1-6 0,0 5 0,-6-7 0,4 0 0,-4-1 0,7 1 0,-1 0 0,0-1 0,0 1 0,0-1 0,-7 9 0,5 2 0,-6 7 0,7-7 0,-5-2 0,10-9 0,-7-6 0,10-2 0,0-6 0,-4-1 0,9 1 0,-9 6 0,-3 2 0,-2 14 0,-12 3 0,5 8 0,-8 0 0,0 8 0,7-6 0,-6 7 0,7-11 0,-7 1 0,9-17 0,6-1 0,4-14 0,3 6 0,1 2 0,-11 6 0,9 1 0,-12 8 0,0 1 0,-3 9 0,1-8 0,2-3 0,7-7 0,1-7 0,0-2 0,6-7 0,1 1 0,6-1 0,-5-5 0,-2 4 0,-12-3 0,4 11 0,-12 11 0,5-1 0,-8 15 0,2-14 0,5 5 0,-3-13 0,11-3 0,1-6 0,3 0 0,4-6 0,0 4 0,-4-10 0,5 10 0,-7-4 0,1 5 0,-1 1 0,1-1 0,-1 1 0,1-1 0,0 0 0,5 1 0,-4-6 0,9-2 0,-3-5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5:51:2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24575,'0'19'0,"0"10"0,0-6 0,0 4 0,0-8 0,0-4 0,0 4 0,0-7 0,0 1 0,0-1 0,0 0 0,0 1 0,0-1 0,0 1 0,0-1 0,0 1 0,0-1 0,0 0 0,0 1 0,-13-6 0,10 4 0,-9-4 0,7 0 0,3 4 0,-3-4 0,-1 5 0,5 0 0,-5 1 0,6-1 0,0 1 0,6-6 0,1-2 0,5-5 0,1 0 0,-1-5 0,0 3 0,1-3 0,-1 5 0,1 0 0,-1 0 0,0 0 0,1 0 0,-1 0 0,8 0 0,0 0 0,8 0 0,8 0 0,-7 0 0,15 0 0,-14 0 0,13 0 0,-13 0 0,6 6 0,-15-5 0,-2 5 0,-7-6 0,1 0 0,-1 0 0,0 0 0,1 0 0,-1 0 0,7 0 0,2 0 0,0 0 0,5 0 0,-12 0 0,12 0 0,-12 0 0,6 0 0,-8 0 0,-5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1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2473 24575,'46'0'0,"-8"0"0,5 0 0,-13 0 0,6 0 0,-16 0 0,0 0 0,-8 0 0,0-6 0,1 5 0,6-17 0,2 9 0,26-37 0,-14 26 0,16-34 0,-12 20 0,-5-4 0,5 7 0,-15 5 0,-3 11 0,-5-11 0,-2 12 0,2 0 0,-8 3 0,6-2 0,-4-16 0,0-1 0,6-14 0,-13 15 0,12-7 0,-11 9 0,4 6 0,-6-5 0,0 5 0,0-7 0,0 0 0,0 1 0,0-1 0,0 1 0,0-1 0,0 0 0,0 1 0,0-1 0,0 0 0,0 1 0,-6-1 0,-2 0 0,-6-7 0,-1-3 0,-7-8 0,-3-38 0,-6 28 0,7-28 0,2 38 0,6 1 0,-4 7 0,4 2 0,-4 9 0,12-1 0,-12-8 0,11 7 0,-14-24 0,9 13 0,-3-24 0,-6 6 0,5 1 0,-12 2 0,13 9 0,-5 9 0,14 1 0,-3 15 0,9 2 0,-9 7 0,10-1 0,-5 1 0,6-1 0,0-6 0,0 5 0,0-12 0,-6 5 0,5-6 0,-6-1 0,1 0 0,5 1 0,-5-1 0,0 7 0,5 2 0,-5 6 0,1 1 0,-2 0 0,0-1 0,1 12 0,6 2 0,0 12 0,0-1 0,0 0 0,0 1 0,0-1 0,0 1 0,0-1 0,0 1 0,0-1 0,0 0 0,0 8 0,0-6 0,0 12 0,-12-5 0,9 6 0,-9 1 0,5 8 0,5-7 0,-5 7 0,1-9 0,5-6 0,-5 5 0,6-12 0,0 6 0,0-13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1:5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24575,'4'5'0,"14"10"0,-2 7 0,17 0 0,-18-2 0,0-7 0,3 1 0,-11-2 0,6 0 0,-7 1 0,6-1 0,-11 1 0,4-1 0,1-5 0,-5 4 0,10-10 0,-9 10 0,9-9 0,-10 9 0,10-10 0,-9 10 0,9-9 0,-4 3 0,-1 1 0,5-5 0,-9 10 0,3-4 0,1 0 0,-5 4 0,5-4 0,-1 0 0,-3 4 0,3-4 0,1 5 0,-5 1 0,10-7 0,-9 5 0,9-9 0,-10 9 0,10-10 0,-10 10 0,5-9 0,-6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1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1710 24575,'0'-21'0,"0"-5"0,0 12 0,0-12 0,0 12 0,0-5 0,0-8 0,0 11 0,0-18 0,0 5 0,0-9 0,0-17 0,0 7 0,0-16 0,0 16 0,0 1 0,0 3 0,0 15 0,0 0 0,0 10 0,0 6 0,0 1 0,0-1 0,0 1 0,6 0 0,1-1 0,6-6 0,-1 5 0,2-12 0,0-3 0,6-1 0,3-13 0,8-4 0,-2 7 0,-4-22 0,3 22 0,-5-7 0,0 11 0,-3 8 0,-7 7 0,0 8 0,0 2 0,-1 4 0,0 0 0,1-4 0,0-3 0,6-1 0,3-11 0,5 11 0,-5-11 0,4 4 0,-4 7 0,-2-3 0,0 11 0,-8 0 0,0 2 0,1-1 0,-1 5 0,7-11 0,2 5 0,15-15 0,-6 7 0,13-7 0,-5 7 0,0 1 0,5-1 0,-13 7 0,6-5 0,-1 11 0,-5-10 0,6 11 0,-9-6 0,9 1 0,-6 4 0,13-12 0,-13 13 0,6-12 0,-9 5 0,1 0 0,0 2 0,-2 6 0,-6 0 0,-2-5 0,2 3 0,0-3 0,8 5 0,0 0 0,-1 0 0,-6 0 0,5 0 0,-12 0 0,6 0 0,-8 0 0,0 0 0,1 0 0,6 0 0,2 0 0,7 0 0,7 0 0,-5 0 0,14 0 0,-15 0 0,27 0 0,-23 0 0,15 0 0,-27 0 0,-2 0 0,-7 0 0,1 0 0,-1 0 0,1 0 0,6 0 0,2 0 0,14 0 0,3 0 0,17 0 0,-7 0 0,16-8 0,-16 7 0,-1-7 0,-11 2 0,-9 5 0,-6-6 0,-2 7 0,-6 0 0,-1 0 0,1 0 0,-1 0 0,7 0 0,2-6 0,15 5 0,-7-5 0,15 6 0,-6 0 0,-1 0 0,-1 0 0,-8 0 0,-7 0 0,-2 0 0,-7 0 0,1 0 0,-1 0 0,-5 5 0,4 2 0,-4 5 0,5 1 0,1-1 0,-1-5 0,1-1 0,-1-6 0,1 5 0,-1-3 0,0 9 0,1-10 0,-1 5 0,1-1 0,-1 2 0,0 0 0,1 4 0,-1-10 0,1 5 0,-1-6 0,1 0 0,-1 0 0,0 0 0,1 0 0,-1 0 0,1 0 0,-1 0 0,1 0 0,-1 0 0,-5 5 0,-2 2 0,-5 6 0,0-1 0,0 15 0,0 4 0,0-5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6:42:0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154 104 24575,'27'0'0,"-4"0"0,30-8 0,-28 7 0,18-7 0,-22 14 0,0 1 0,-2 1 0,-6 3 0,-1-10 0,-5 10 0,-1-4 0,-6 6 0,0-1 0,0 1 0,0-1 0,0 0 0,5-5 0,2 4 0,5-4 0,1 6 0,-1-1 0,-5 0 0,4 1 0,-4-1 0,5 1 0,-5-1 0,4-5 0,-9 4 0,9-10 0,-10 11 0,5-6 0,-1 1 0,-3 4 0,9-9 0,-4 3 0,-1 1 0,6-5 0,-11 10 0,-1-9 0,-7 3 0,-5-5 0,-8 0 0,6 0 0,-5 0 0,0 0 0,5 0 0,-5 0 0,-1 0 0,6 0 0,-5 0 0,7 0 0,-1 0 0,1 0 0,-1 0 0,1 0 0,0 0 0,-1 6 0,1-5 0,-1 10 0,1-10 0,-1 10 0,1-9 0,-7 10 0,-2-5 0,-7 7 0,1 0 0,-1 0 0,0-1 0,1 1 0,11 0 0,-8-1 0,15 0 0,-10 0 0,7-6 0,5 4 0,7-10 0,7 5 0,5-6 0,0 0 0,1 0 0,-1 0 0,1-6 0,-1-1 0,1-5 0,-1-1 0,1-6 0,0 5 0,0-5 0,6 6 0,-5 0 0,12 0 0,-12 0 0,5 6 0,0-5 0,-4 10 0,4-9 0,-7 9 0,1-9 0,-1 10 0,0-5 0,1 1 0,-1 3 0,1-9 0,-1 10 0,1-5 0,-1 6 0,0 0 0,1 0 0,-1-5 0,1 4 0,-1-5 0,0 6 0,1-5 0,-1 3 0,1-3 0,-1 5 0,1-6 0,-1 5 0,0-5 0,1 6 0,-1 0 0,1 0 0,-6-5 0,4 3 0,-10-9 0,10 10 0,-10-10 0,5 4 0,-6-5 0,0-1 0,0 1 0,0-1 0,0 1 0,-6-1 0,0 1 0,-14-1 0,6 0 0,-12 6 0,12-4 0,-12 3 0,12 1 0,-12-5 0,12 10 0,-12-10 0,12 11 0,-5-6 0,6 2 0,1 4 0,-1-5 0,1 0 0,0 0 0,-1-1 0,1-4 0,-1 9 0,1-3 0,0-1 0,-1 5 0,1-5 0,-1 6 0,1 0 0,-1 0 0,7-5 0,-6 3 0,6-3 0,-1-1 0,-4 5 0,4-5 0,0 1 0,-4 4 0,9-10 0,-9 9 0,4-3 0,1-1 0,6 5 0,6-5 0,7 12 0,-1-5 0,-5 10 0,4-9 0,-9 9 0,9-10 0,-4 10 0,5-4 0,0 5 0,1 1 0,-1-6 0,-5 4 0,65 34 0,-50-23 0,51 24 0,-60-35 0,-1-4 0,0 5 0,1-5 0,-1-1 0,1-1 0,-1-3 0,1 9 0,-1-10 0,0 10 0,1-4 0,6 6 0,2 0 0,0-5 0,5 4 0,-5-4 0,-1-1 0,0 5 0,-8-10 0,1 3 0,-7 1 0,5-5 0,-4 4 0,0 1 0,-7-5 0,-7 5 0,-5-6 0,0 0 0,-1 0 0,-6 0 0,5 0 0,-12 6 0,5-4 0,0 9 0,-5-9 0,12 9 0,-12-10 0,12 5 0,-12 0 0,12-5 0,-5 11 0,6-11 0,1 5 0,-1-6 0,1 0 0,0 5 0,-8-3 0,6 3 0,-5 1 0,7-5 0,-1 5 0,1-1 0,-1-3 0,1 9 0,0-10 0,-1 4 0,1 1 0,-1-5 0,1 10 0,-1-9 0,1 9 0,0-4 0,5 5 0,-4-5 0,9 4 0,-9-4 0,10 5 0,-10-5 0,9 4 0,-9-9 0,4 3 0,1 1 0,0 1 0,1 0 0,9-2 0,-3-5 0,11 0 0,1-5 0,-1 3 0,1-16 0,0 10 0,0-11 0,-1 6 0,8-6 0,-6 5 0,5-5 0,0 6 0,-5 0 0,5 6 0,-6-4 0,6 9 0,-5-3 0,5-1 0,-6 5 0,-1-5 0,1 6 0,-1 0 0,0 0 0,1-5 0,6 3 0,-5-9 0,12 10 0,-12-5 0,12 6 0,-12-5 0,5 3 0,1-3 0,-6 5 0,5 0 0,-7 0 0,1 0 0,-1 0 0,1 0 0,-6-6 0,4 5 0,-10-10 0,10 10 0,-10-10 0,10 4 0,-4 0 0,0-4 0,-1 4 0,-1 0 0,-3-4 0,9 10 0,-10-11 0,10 11 0,-4-4 0,-6 5 0,-2 0 0,-12-13 0,0 10 0,-6-15 0,4 16 0,-10-10 0,10 5 0,-11-7 0,12 2 0,-12-2 0,12 1 0,-5 0 0,0 0 0,5 1 0,-5-1 0,6 0 0,1 6 0,-1-4 0,1 10 0,-1-10 0,1 10 0,0-5 0,-1 6 0,1-6 0,-1 5 0,1-10 0,0 10 0,-1-10 0,1 9 0,-1-3 0,1 5 0,-1 0 0,1 0 0,0 0 0,-1 0 0,1 0 0,-1 0 0,1 0 0,-1 0 0,12 0 0,8 0 0,1 0 0,3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2337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36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880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17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5883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794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55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774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150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260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731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48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12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60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56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92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56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E335-22A2-CF44-86A3-B351F375A9DD}" type="datetimeFigureOut">
              <a:rPr lang="en-IT" smtClean="0"/>
              <a:t>01/04/22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C2EE-A9FC-E34C-8B86-37B14BD61BB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1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35.png"/><Relationship Id="rId21" Type="http://schemas.openxmlformats.org/officeDocument/2006/relationships/image" Target="../media/image26.png"/><Relationship Id="rId34" Type="http://schemas.openxmlformats.org/officeDocument/2006/relationships/customXml" Target="../ink/ink21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30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21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34.png"/><Relationship Id="rId40" Type="http://schemas.openxmlformats.org/officeDocument/2006/relationships/customXml" Target="../ink/ink24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10" Type="http://schemas.openxmlformats.org/officeDocument/2006/relationships/customXml" Target="../ink/ink9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6.xml"/><Relationship Id="rId9" Type="http://schemas.openxmlformats.org/officeDocument/2006/relationships/image" Target="../media/image20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9.png"/><Relationship Id="rId30" Type="http://schemas.openxmlformats.org/officeDocument/2006/relationships/customXml" Target="../ink/ink19.xml"/><Relationship Id="rId35" Type="http://schemas.openxmlformats.org/officeDocument/2006/relationships/image" Target="../media/image33.png"/><Relationship Id="rId8" Type="http://schemas.openxmlformats.org/officeDocument/2006/relationships/customXml" Target="../ink/ink8.xml"/><Relationship Id="rId3" Type="http://schemas.openxmlformats.org/officeDocument/2006/relationships/image" Target="../media/image17.png"/><Relationship Id="rId12" Type="http://schemas.openxmlformats.org/officeDocument/2006/relationships/customXml" Target="../ink/ink10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D328-4B76-6141-83ED-3AEAD9C8D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MHW1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8661C-962B-B942-A4AF-77CF5F897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>
                <a:solidFill>
                  <a:schemeClr val="tx1"/>
                </a:solidFill>
              </a:rPr>
              <a:t>Andrea Azzaro</a:t>
            </a:r>
          </a:p>
          <a:p>
            <a:r>
              <a:rPr lang="en-IT" dirty="0">
                <a:solidFill>
                  <a:schemeClr val="tx1"/>
                </a:solidFill>
              </a:rPr>
              <a:t>O46001884</a:t>
            </a:r>
          </a:p>
          <a:p>
            <a:r>
              <a:rPr lang="en-IT" dirty="0">
                <a:solidFill>
                  <a:schemeClr val="tx1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5670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89013F-6227-AF40-8B34-D2B083EB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SECTION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D144F88-2C42-134C-A69A-0D19865C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59" y="1782"/>
            <a:ext cx="7308314" cy="38840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35736-584E-EB4E-ABB3-F6B58EF0B1B6}"/>
              </a:ext>
            </a:extLst>
          </p:cNvPr>
          <p:cNvSpPr txBox="1"/>
          <p:nvPr/>
        </p:nvSpPr>
        <p:spPr>
          <a:xfrm>
            <a:off x="4558409" y="3819040"/>
            <a:ext cx="4446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La &lt;section&gt; è a sua volta un flex-container, oltre ad essere un flex-item del &lt;body&gt; ed </a:t>
            </a:r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IT" dirty="0">
                <a:solidFill>
                  <a:schemeClr val="bg1"/>
                </a:solidFill>
              </a:rPr>
              <a:t> suoi flex-items sono 5 &lt;div&gt;,</a:t>
            </a:r>
          </a:p>
          <a:p>
            <a:r>
              <a:rPr lang="en-GB" dirty="0">
                <a:solidFill>
                  <a:schemeClr val="bg1"/>
                </a:solidFill>
              </a:rPr>
              <a:t>o</a:t>
            </a:r>
            <a:r>
              <a:rPr lang="en-IT" dirty="0">
                <a:solidFill>
                  <a:schemeClr val="bg1"/>
                </a:solidFill>
              </a:rPr>
              <a:t>gnuno dei quali rappresenta un paragrafo. All’ interno di ogni &lt;div&gt; sono presenti:</a:t>
            </a:r>
          </a:p>
          <a:p>
            <a:r>
              <a:rPr lang="en-IT" dirty="0">
                <a:solidFill>
                  <a:schemeClr val="bg1"/>
                </a:solidFill>
              </a:rPr>
              <a:t>-Un ulteriore &lt;div class=”title_p”&gt;, che contiene il titolo del paragrafo. All’ interno di esso, vi è un &lt;em&gt; che serve a definire lo stile esclusivamente per il numero di paragrafo e renderlo differente dal resto del titolo:</a:t>
            </a:r>
          </a:p>
          <a:p>
            <a:r>
              <a:rPr lang="en-IT" dirty="0">
                <a:solidFill>
                  <a:schemeClr val="bg1"/>
                </a:solidFill>
              </a:rPr>
              <a:t>-Il testo del paragrafo</a:t>
            </a:r>
          </a:p>
          <a:p>
            <a:endParaRPr lang="en-IT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C53178A-1625-B04C-8507-EA7F5AF1D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61" y="5942806"/>
            <a:ext cx="2510289" cy="74452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925B9A-B67C-DA41-96D8-9E86E797915D}"/>
              </a:ext>
            </a:extLst>
          </p:cNvPr>
          <p:cNvCxnSpPr/>
          <p:nvPr/>
        </p:nvCxnSpPr>
        <p:spPr>
          <a:xfrm>
            <a:off x="8274478" y="6502030"/>
            <a:ext cx="118267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516004-0420-1B4B-AA1F-3AA213D7348F}"/>
              </a:ext>
            </a:extLst>
          </p:cNvPr>
          <p:cNvCxnSpPr/>
          <p:nvPr/>
        </p:nvCxnSpPr>
        <p:spPr>
          <a:xfrm>
            <a:off x="11123112" y="2366963"/>
            <a:ext cx="0" cy="138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E06C5F-84E5-8344-B9DE-5A1F10ED2DF2}"/>
              </a:ext>
            </a:extLst>
          </p:cNvPr>
          <p:cNvCxnSpPr/>
          <p:nvPr/>
        </p:nvCxnSpPr>
        <p:spPr>
          <a:xfrm>
            <a:off x="5008628" y="2195448"/>
            <a:ext cx="239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819E2-E1BD-E545-BED3-821667A8188B}"/>
              </a:ext>
            </a:extLst>
          </p:cNvPr>
          <p:cNvCxnSpPr/>
          <p:nvPr/>
        </p:nvCxnSpPr>
        <p:spPr>
          <a:xfrm>
            <a:off x="4625084" y="3549650"/>
            <a:ext cx="97405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021D32-97C4-D14F-9DF6-48FEA8609872}"/>
              </a:ext>
            </a:extLst>
          </p:cNvPr>
          <p:cNvCxnSpPr/>
          <p:nvPr/>
        </p:nvCxnSpPr>
        <p:spPr>
          <a:xfrm>
            <a:off x="10910170" y="3549650"/>
            <a:ext cx="9960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3F2C57-8358-4141-BC5E-DC2F09354B5C}"/>
              </a:ext>
            </a:extLst>
          </p:cNvPr>
          <p:cNvCxnSpPr/>
          <p:nvPr/>
        </p:nvCxnSpPr>
        <p:spPr>
          <a:xfrm>
            <a:off x="8005568" y="3038960"/>
            <a:ext cx="0" cy="3852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27D7BC-5946-6249-9620-37BD94878685}"/>
              </a:ext>
            </a:extLst>
          </p:cNvPr>
          <p:cNvGrpSpPr/>
          <p:nvPr/>
        </p:nvGrpSpPr>
        <p:grpSpPr>
          <a:xfrm>
            <a:off x="11176807" y="1572879"/>
            <a:ext cx="250920" cy="890280"/>
            <a:chOff x="11176807" y="1572879"/>
            <a:chExt cx="250920" cy="89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52723B-7495-7942-A59D-10E50A07816F}"/>
                    </a:ext>
                  </a:extLst>
                </p14:cNvPr>
                <p14:cNvContentPartPr/>
                <p14:nvPr/>
              </p14:nvContentPartPr>
              <p14:xfrm>
                <a:off x="11176807" y="1572879"/>
                <a:ext cx="250920" cy="89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52723B-7495-7942-A59D-10E50A0781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67807" y="1564239"/>
                  <a:ext cx="26856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BE0CCA-5C1C-F345-BC85-49BD0B963867}"/>
                    </a:ext>
                  </a:extLst>
                </p14:cNvPr>
                <p14:cNvContentPartPr/>
                <p14:nvPr/>
              </p14:nvContentPartPr>
              <p14:xfrm>
                <a:off x="11243407" y="1596279"/>
                <a:ext cx="117360" cy="14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BE0CCA-5C1C-F345-BC85-49BD0B963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4407" y="1587639"/>
                  <a:ext cx="13500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8FA5DF4-9D2A-8B46-97C0-117323BC5CCC}"/>
                  </a:ext>
                </a:extLst>
              </p14:cNvPr>
              <p14:cNvContentPartPr/>
              <p14:nvPr/>
            </p14:nvContentPartPr>
            <p14:xfrm>
              <a:off x="5145727" y="1517439"/>
              <a:ext cx="1193760" cy="615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8FA5DF4-9D2A-8B46-97C0-117323BC5C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6727" y="1508799"/>
                <a:ext cx="12114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7545D4-87B6-4548-962E-503C251777D2}"/>
                  </a:ext>
                </a:extLst>
              </p14:cNvPr>
              <p14:cNvContentPartPr/>
              <p14:nvPr/>
            </p14:nvContentPartPr>
            <p14:xfrm>
              <a:off x="6179287" y="1439319"/>
              <a:ext cx="292680" cy="231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7545D4-87B6-4548-962E-503C251777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0647" y="1430319"/>
                <a:ext cx="310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35B40D-4A72-3347-9E3D-521DAC2D6862}"/>
                  </a:ext>
                </a:extLst>
              </p14:cNvPr>
              <p14:cNvContentPartPr/>
              <p14:nvPr/>
            </p14:nvContentPartPr>
            <p14:xfrm>
              <a:off x="6241207" y="1523559"/>
              <a:ext cx="129240" cy="22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35B40D-4A72-3347-9E3D-521DAC2D6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2207" y="1514919"/>
                <a:ext cx="14688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8EE107B-9E98-7B4A-9F3F-A71A8C3726A4}"/>
              </a:ext>
            </a:extLst>
          </p:cNvPr>
          <p:cNvGrpSpPr/>
          <p:nvPr/>
        </p:nvGrpSpPr>
        <p:grpSpPr>
          <a:xfrm>
            <a:off x="5037367" y="3323559"/>
            <a:ext cx="141840" cy="101160"/>
            <a:chOff x="5037367" y="3323559"/>
            <a:chExt cx="14184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7BB8678-60E9-C84A-97FD-E86923C5DA53}"/>
                    </a:ext>
                  </a:extLst>
                </p14:cNvPr>
                <p14:cNvContentPartPr/>
                <p14:nvPr/>
              </p14:nvContentPartPr>
              <p14:xfrm>
                <a:off x="5071207" y="3323559"/>
                <a:ext cx="42120" cy="101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7BB8678-60E9-C84A-97FD-E86923C5DA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2207" y="3314919"/>
                  <a:ext cx="59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4161EF-71E6-1545-BFC0-EF270931E87F}"/>
                    </a:ext>
                  </a:extLst>
                </p14:cNvPr>
                <p14:cNvContentPartPr/>
                <p14:nvPr/>
              </p14:nvContentPartPr>
              <p14:xfrm>
                <a:off x="5045647" y="3364959"/>
                <a:ext cx="79920" cy="55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4161EF-71E6-1545-BFC0-EF270931E8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7007" y="3356319"/>
                  <a:ext cx="97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D535AB-24D8-954C-9463-C7144387F565}"/>
                    </a:ext>
                  </a:extLst>
                </p14:cNvPr>
                <p14:cNvContentPartPr/>
                <p14:nvPr/>
              </p14:nvContentPartPr>
              <p14:xfrm>
                <a:off x="5037367" y="3395199"/>
                <a:ext cx="141840" cy="1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D535AB-24D8-954C-9463-C7144387F5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28367" y="3386559"/>
                  <a:ext cx="1594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DE7AF4-76AE-124C-8AF7-2E7ADF7AE506}"/>
              </a:ext>
            </a:extLst>
          </p:cNvPr>
          <p:cNvGrpSpPr/>
          <p:nvPr/>
        </p:nvGrpSpPr>
        <p:grpSpPr>
          <a:xfrm>
            <a:off x="7748527" y="3254439"/>
            <a:ext cx="92160" cy="102960"/>
            <a:chOff x="7748527" y="3254439"/>
            <a:chExt cx="921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C05108-E0F9-044D-AA6B-EE10CF35897D}"/>
                    </a:ext>
                  </a:extLst>
                </p14:cNvPr>
                <p14:cNvContentPartPr/>
                <p14:nvPr/>
              </p14:nvContentPartPr>
              <p14:xfrm>
                <a:off x="7750687" y="3254439"/>
                <a:ext cx="54000" cy="7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C05108-E0F9-044D-AA6B-EE10CF3589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1687" y="3245439"/>
                  <a:ext cx="71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6D8E53-7238-0B4F-987D-284EF072B4F4}"/>
                    </a:ext>
                  </a:extLst>
                </p14:cNvPr>
                <p14:cNvContentPartPr/>
                <p14:nvPr/>
              </p14:nvContentPartPr>
              <p14:xfrm>
                <a:off x="7748527" y="3256239"/>
                <a:ext cx="92160" cy="7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6D8E53-7238-0B4F-987D-284EF072B4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39887" y="3247599"/>
                  <a:ext cx="109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510FFC-FB16-DB43-AB6D-08D25CFAF7F4}"/>
                    </a:ext>
                  </a:extLst>
                </p14:cNvPr>
                <p14:cNvContentPartPr/>
                <p14:nvPr/>
              </p14:nvContentPartPr>
              <p14:xfrm>
                <a:off x="7800367" y="3258759"/>
                <a:ext cx="360" cy="98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510FFC-FB16-DB43-AB6D-08D25CFAF7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91367" y="3250119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AFEB95-B035-D448-8109-A140DBE0BF5F}"/>
              </a:ext>
            </a:extLst>
          </p:cNvPr>
          <p:cNvGrpSpPr/>
          <p:nvPr/>
        </p:nvGrpSpPr>
        <p:grpSpPr>
          <a:xfrm>
            <a:off x="11249167" y="3328959"/>
            <a:ext cx="244800" cy="178920"/>
            <a:chOff x="11249167" y="3328959"/>
            <a:chExt cx="2448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5D2F49-F41C-194F-A030-BFA1D9D46034}"/>
                    </a:ext>
                  </a:extLst>
                </p14:cNvPr>
                <p14:cNvContentPartPr/>
                <p14:nvPr/>
              </p14:nvContentPartPr>
              <p14:xfrm>
                <a:off x="11249167" y="3348039"/>
                <a:ext cx="187200" cy="96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5D2F49-F41C-194F-A030-BFA1D9D460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40167" y="3339399"/>
                  <a:ext cx="204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558532-F156-B642-8CDB-DE9045BDEAC5}"/>
                    </a:ext>
                  </a:extLst>
                </p14:cNvPr>
                <p14:cNvContentPartPr/>
                <p14:nvPr/>
              </p14:nvContentPartPr>
              <p14:xfrm>
                <a:off x="11351047" y="3345879"/>
                <a:ext cx="58320" cy="12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558532-F156-B642-8CDB-DE9045BDEA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42407" y="3337239"/>
                  <a:ext cx="75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2464F25-3C05-E445-BF34-CD91A1F29635}"/>
                    </a:ext>
                  </a:extLst>
                </p14:cNvPr>
                <p14:cNvContentPartPr/>
                <p14:nvPr/>
              </p14:nvContentPartPr>
              <p14:xfrm>
                <a:off x="11351047" y="3328959"/>
                <a:ext cx="113040" cy="178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2464F25-3C05-E445-BF34-CD91A1F296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42407" y="3319959"/>
                  <a:ext cx="130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06CA4C-2E8A-2B4B-9693-B0C8444D674F}"/>
                    </a:ext>
                  </a:extLst>
                </p14:cNvPr>
                <p14:cNvContentPartPr/>
                <p14:nvPr/>
              </p14:nvContentPartPr>
              <p14:xfrm>
                <a:off x="11312887" y="3383679"/>
                <a:ext cx="181080" cy="5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06CA4C-2E8A-2B4B-9693-B0C8444D67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03887" y="3374679"/>
                  <a:ext cx="1987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747EA2-1F7C-D042-88F9-1D6D2A91912B}"/>
              </a:ext>
            </a:extLst>
          </p:cNvPr>
          <p:cNvGrpSpPr/>
          <p:nvPr/>
        </p:nvGrpSpPr>
        <p:grpSpPr>
          <a:xfrm>
            <a:off x="9602167" y="4283679"/>
            <a:ext cx="197640" cy="177120"/>
            <a:chOff x="9602167" y="4283679"/>
            <a:chExt cx="1976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A637E45-0347-784C-BD24-10F97A766D92}"/>
                    </a:ext>
                  </a:extLst>
                </p14:cNvPr>
                <p14:cNvContentPartPr/>
                <p14:nvPr/>
              </p14:nvContentPartPr>
              <p14:xfrm>
                <a:off x="9610807" y="4283679"/>
                <a:ext cx="137160" cy="169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A637E45-0347-784C-BD24-10F97A766D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2167" y="4274679"/>
                  <a:ext cx="154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ED097E-24CF-8F40-BFDE-9B3062203D83}"/>
                    </a:ext>
                  </a:extLst>
                </p14:cNvPr>
                <p14:cNvContentPartPr/>
                <p14:nvPr/>
              </p14:nvContentPartPr>
              <p14:xfrm>
                <a:off x="9621247" y="4302039"/>
                <a:ext cx="102240" cy="128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ED097E-24CF-8F40-BFDE-9B3062203D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12247" y="4293039"/>
                  <a:ext cx="119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A324BF-C6B3-1E49-9625-33EC44719D3E}"/>
                    </a:ext>
                  </a:extLst>
                </p14:cNvPr>
                <p14:cNvContentPartPr/>
                <p14:nvPr/>
              </p14:nvContentPartPr>
              <p14:xfrm>
                <a:off x="9706927" y="4302039"/>
                <a:ext cx="360" cy="158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A324BF-C6B3-1E49-9625-33EC44719D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98287" y="4293039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AE1BE55-AD73-4A47-86FC-DAE9F54CA260}"/>
                    </a:ext>
                  </a:extLst>
                </p14:cNvPr>
                <p14:cNvContentPartPr/>
                <p14:nvPr/>
              </p14:nvContentPartPr>
              <p14:xfrm>
                <a:off x="9602167" y="4363599"/>
                <a:ext cx="197640" cy="1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AE1BE55-AD73-4A47-86FC-DAE9F54CA2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93527" y="4354959"/>
                  <a:ext cx="215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2549701-15B3-2842-BEF2-98CD202E69D6}"/>
              </a:ext>
            </a:extLst>
          </p:cNvPr>
          <p:cNvSpPr txBox="1"/>
          <p:nvPr/>
        </p:nvSpPr>
        <p:spPr>
          <a:xfrm>
            <a:off x="6488214" y="1361542"/>
            <a:ext cx="189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Margin-left: -10%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0979A-C96B-E641-96FC-A47BFCD0A663}"/>
              </a:ext>
            </a:extLst>
          </p:cNvPr>
          <p:cNvSpPr txBox="1"/>
          <p:nvPr/>
        </p:nvSpPr>
        <p:spPr>
          <a:xfrm>
            <a:off x="10038954" y="1139081"/>
            <a:ext cx="20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Line-height: 30px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45D6E4-19BF-8F47-8779-28B8FADC6C41}"/>
              </a:ext>
            </a:extLst>
          </p:cNvPr>
          <p:cNvSpPr txBox="1"/>
          <p:nvPr/>
        </p:nvSpPr>
        <p:spPr>
          <a:xfrm>
            <a:off x="9814516" y="4177110"/>
            <a:ext cx="21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IT" dirty="0">
                <a:solidFill>
                  <a:schemeClr val="bg1"/>
                </a:solidFill>
              </a:rPr>
              <a:t>argin: 5%</a:t>
            </a:r>
          </a:p>
        </p:txBody>
      </p:sp>
    </p:spTree>
    <p:extLst>
      <p:ext uri="{BB962C8B-B14F-4D97-AF65-F5344CB8AC3E}">
        <p14:creationId xmlns:p14="http://schemas.microsoft.com/office/powerpoint/2010/main" val="83052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85B201-854F-1944-85E4-0D527839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SECTION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701D-525A-D941-8663-832EDC1A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T" dirty="0">
                <a:solidFill>
                  <a:schemeClr val="bg1"/>
                </a:solidFill>
              </a:rPr>
              <a:t>Ogni immagine è inserita nella section tra </a:t>
            </a:r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IT" dirty="0">
                <a:solidFill>
                  <a:schemeClr val="bg1"/>
                </a:solidFill>
              </a:rPr>
              <a:t> due paragrafi, in modo tale che anche essa sia un flex-item e si vada ad adattare al resto della section. Ogni immagine ha un margine del 5% rispetto all’ elemento genitore, cioè la &lt;section&gt; </a:t>
            </a:r>
          </a:p>
          <a:p>
            <a:pPr marL="0" indent="0">
              <a:buNone/>
            </a:pPr>
            <a:r>
              <a:rPr lang="en-IT" dirty="0">
                <a:solidFill>
                  <a:schemeClr val="bg1"/>
                </a:solidFill>
              </a:rPr>
              <a:t>Inoltre, per ogni &lt;div&gt; contenente il titolo del paragrafo, è stato definito un margine sinistro negativo del 10% rispetto al paragrafo, in modo tale che appaia più spostato sulla sinistra rispetto al paragrafo.</a:t>
            </a:r>
          </a:p>
          <a:p>
            <a:pPr marL="0" indent="0">
              <a:buNone/>
            </a:pPr>
            <a:r>
              <a:rPr lang="en-IT" dirty="0">
                <a:solidFill>
                  <a:schemeClr val="bg1"/>
                </a:solidFill>
              </a:rPr>
              <a:t>Per ogni paragrafo è stata definita una line-height di 30pixels, cioè la distanza tra una riga e l’ altra all’interno del paragrafo.</a:t>
            </a:r>
          </a:p>
        </p:txBody>
      </p:sp>
    </p:spTree>
    <p:extLst>
      <p:ext uri="{BB962C8B-B14F-4D97-AF65-F5344CB8AC3E}">
        <p14:creationId xmlns:p14="http://schemas.microsoft.com/office/powerpoint/2010/main" val="403735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3972F-0761-8748-A8B0-6249E987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SECTION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666755F-51D1-DB43-9DC3-E3A855BBB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321" y="18257"/>
            <a:ext cx="3855679" cy="469741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7DDD97-320F-BB4F-AB41-0DEF1139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57" y="-11817"/>
            <a:ext cx="3700352" cy="5220450"/>
          </a:xfrm>
          <a:prstGeom prst="rect">
            <a:avLst/>
          </a:prstGeom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BBE3A138-AA69-8244-A060-5B2411A69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539" y="5218157"/>
            <a:ext cx="5410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6A3A7-6F10-0049-B33F-65006EF3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footer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1C10D-BC6C-A54D-9A71-28C3A2622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713" y="319270"/>
            <a:ext cx="9936318" cy="395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19ABD-6080-CF4E-9C29-5EC33DE1AF0C}"/>
              </a:ext>
            </a:extLst>
          </p:cNvPr>
          <p:cNvSpPr txBox="1"/>
          <p:nvPr/>
        </p:nvSpPr>
        <p:spPr>
          <a:xfrm>
            <a:off x="4809995" y="1093787"/>
            <a:ext cx="7382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</a:t>
            </a:r>
            <a:r>
              <a:rPr lang="en-GB" dirty="0">
                <a:solidFill>
                  <a:schemeClr val="bg1"/>
                </a:solidFill>
              </a:rPr>
              <a:t>I</a:t>
            </a:r>
            <a:r>
              <a:rPr lang="en-IT" dirty="0">
                <a:solidFill>
                  <a:schemeClr val="bg1"/>
                </a:solidFill>
              </a:rPr>
              <a:t>l &lt;footer&gt;, anche esso un flex-item di body, è flex-container di &lt;div&gt;. Ha quasi le stesse proprietà della navbar, come il colore di sfondo e l’ altezza.</a:t>
            </a:r>
          </a:p>
          <a:p>
            <a:r>
              <a:rPr lang="en-IT" dirty="0">
                <a:solidFill>
                  <a:schemeClr val="bg1"/>
                </a:solidFill>
              </a:rPr>
              <a:t>Al suo interno è presente un &lt;div&gt; contenente il mio Nome, Cognome e numero di matricola. Esso, essendo flex-item è perfettamente centrato sia orizzontalmente sia verticalmente, definendo: </a:t>
            </a:r>
          </a:p>
          <a:p>
            <a:r>
              <a:rPr lang="en-GB" dirty="0">
                <a:solidFill>
                  <a:schemeClr val="bg1"/>
                </a:solidFill>
              </a:rPr>
              <a:t>-J</a:t>
            </a:r>
            <a:r>
              <a:rPr lang="en-IT" dirty="0">
                <a:solidFill>
                  <a:schemeClr val="bg1"/>
                </a:solidFill>
              </a:rPr>
              <a:t>ustify-content:center (Allineamento orizzontale)</a:t>
            </a:r>
          </a:p>
          <a:p>
            <a:r>
              <a:rPr lang="en-GB" dirty="0">
                <a:solidFill>
                  <a:schemeClr val="bg1"/>
                </a:solidFill>
              </a:rPr>
              <a:t>-A</a:t>
            </a:r>
            <a:r>
              <a:rPr lang="en-IT" dirty="0">
                <a:solidFill>
                  <a:schemeClr val="bg1"/>
                </a:solidFill>
              </a:rPr>
              <a:t>lign items: center (Allineamento verticale)</a:t>
            </a:r>
          </a:p>
          <a:p>
            <a:endParaRPr lang="en-IT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IT" dirty="0">
                <a:solidFill>
                  <a:schemeClr val="bg1"/>
                </a:solidFill>
              </a:rPr>
              <a:t>erchè flex-direction: row.</a:t>
            </a:r>
          </a:p>
          <a:p>
            <a:endParaRPr lang="en-IT" dirty="0">
              <a:solidFill>
                <a:schemeClr val="bg1"/>
              </a:solidFill>
            </a:endParaRPr>
          </a:p>
          <a:p>
            <a:endParaRPr lang="en-IT" dirty="0">
              <a:solidFill>
                <a:schemeClr val="bg1"/>
              </a:solidFill>
            </a:endParaRPr>
          </a:p>
          <a:p>
            <a:endParaRPr lang="en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900BB-7D5A-E241-9B19-B706DD9E35C7}"/>
              </a:ext>
            </a:extLst>
          </p:cNvPr>
          <p:cNvCxnSpPr/>
          <p:nvPr/>
        </p:nvCxnSpPr>
        <p:spPr>
          <a:xfrm>
            <a:off x="11210795" y="319270"/>
            <a:ext cx="0" cy="3958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6DBCEF-DD24-A54C-8918-E599CBFF854D}"/>
              </a:ext>
            </a:extLst>
          </p:cNvPr>
          <p:cNvSpPr txBox="1"/>
          <p:nvPr/>
        </p:nvSpPr>
        <p:spPr>
          <a:xfrm>
            <a:off x="11244067" y="304284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50px</a:t>
            </a:r>
          </a:p>
        </p:txBody>
      </p:sp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5AAC6B50-3B46-A849-95C9-E307C95D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1" y="3200500"/>
            <a:ext cx="3885989" cy="3682800"/>
          </a:xfrm>
          <a:prstGeom prst="rect">
            <a:avLst/>
          </a:prstGeom>
        </p:spPr>
      </p:pic>
      <p:pic>
        <p:nvPicPr>
          <p:cNvPr id="42" name="Picture 4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EC17E10-EFC2-7146-AE22-0510AE35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491" y="5015706"/>
            <a:ext cx="3657600" cy="18542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2BAF11-977C-E64B-932D-483AF2C8D194}"/>
              </a:ext>
            </a:extLst>
          </p:cNvPr>
          <p:cNvCxnSpPr/>
          <p:nvPr/>
        </p:nvCxnSpPr>
        <p:spPr>
          <a:xfrm>
            <a:off x="7340252" y="3549650"/>
            <a:ext cx="1352811" cy="960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4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BE039-7958-1B41-BA36-0308CE04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D</a:t>
            </a:r>
            <a:r>
              <a:rPr lang="en-IT" dirty="0"/>
              <a:t>escrizione del progetto</a:t>
            </a:r>
            <a:br>
              <a:rPr lang="en-IT" dirty="0"/>
            </a:br>
            <a:endParaRPr lang="en-IT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1DAF-8B71-C746-8C35-5E17BF1D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L’ idea è quella di realizzare un sito web di un agenzia viaggi, che, basandosi su un database dell’aeroporto locale (già creato e presentato per l’ esame di DATABASES), sarà in grado di proporre ed organizzare viaggi per diverse mete, in base alla disponibilità dei collegamenti aerei.</a:t>
            </a:r>
          </a:p>
        </p:txBody>
      </p:sp>
    </p:spTree>
    <p:extLst>
      <p:ext uri="{BB962C8B-B14F-4D97-AF65-F5344CB8AC3E}">
        <p14:creationId xmlns:p14="http://schemas.microsoft.com/office/powerpoint/2010/main" val="85824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2DAB8F-4983-4643-A323-A874A285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Layout complessivo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7E81-B92C-2C4B-8CD5-67FE2E56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122" y="431714"/>
            <a:ext cx="6752697" cy="5937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T" dirty="0">
                <a:solidFill>
                  <a:schemeClr val="bg1"/>
                </a:solidFill>
              </a:rPr>
              <a:t>La pagina web è composta da:</a:t>
            </a:r>
          </a:p>
          <a:p>
            <a:r>
              <a:rPr lang="en-IT" dirty="0">
                <a:solidFill>
                  <a:schemeClr val="bg1"/>
                </a:solidFill>
              </a:rPr>
              <a:t>Una barra di navigazione in alto &lt;nav&gt;</a:t>
            </a:r>
          </a:p>
          <a:p>
            <a:r>
              <a:rPr lang="en-IT" dirty="0">
                <a:solidFill>
                  <a:schemeClr val="bg1"/>
                </a:solidFill>
              </a:rPr>
              <a:t>Un intestazione&lt;header&gt;</a:t>
            </a:r>
          </a:p>
          <a:p>
            <a:r>
              <a:rPr lang="en-IT" dirty="0">
                <a:solidFill>
                  <a:schemeClr val="bg1"/>
                </a:solidFill>
              </a:rPr>
              <a:t>Una &lt;section&gt;</a:t>
            </a:r>
          </a:p>
          <a:p>
            <a:r>
              <a:rPr lang="en-IT" dirty="0">
                <a:solidFill>
                  <a:schemeClr val="bg1"/>
                </a:solidFill>
              </a:rPr>
              <a:t>Un &lt;footer&gt;</a:t>
            </a:r>
          </a:p>
          <a:p>
            <a:pPr marL="0" indent="0">
              <a:buNone/>
            </a:pPr>
            <a:r>
              <a:rPr lang="en-IT" dirty="0">
                <a:solidFill>
                  <a:schemeClr val="bg1"/>
                </a:solidFill>
              </a:rPr>
              <a:t>Il &lt;body&gt; viene definito come flex-container, in modo tale che header e footer si trovino rispettivamente all’ inizio ed alla fine della pagina, indipendentemente dal contenuto presente nella section, che si estende verticalmente occupando tutto lo spazio a disposizione: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IT" dirty="0">
                <a:solidFill>
                  <a:schemeClr val="bg1"/>
                </a:solidFill>
              </a:rPr>
              <a:t>ody{height: 100vh; flex-direction: column;}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IT" dirty="0">
                <a:solidFill>
                  <a:schemeClr val="bg1"/>
                </a:solidFill>
              </a:rPr>
              <a:t>ection{flex-grow:1;}</a:t>
            </a:r>
          </a:p>
          <a:p>
            <a:pPr marL="0" indent="0">
              <a:buNone/>
            </a:pPr>
            <a:r>
              <a:rPr lang="en-IT" dirty="0">
                <a:solidFill>
                  <a:schemeClr val="bg1"/>
                </a:solidFill>
              </a:rPr>
              <a:t>Inoltre, tutto il body ha un colore di sfondo: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background-</a:t>
            </a:r>
            <a:r>
              <a:rPr lang="en-GB" dirty="0" err="1">
                <a:solidFill>
                  <a:schemeClr val="bg1"/>
                </a:solidFill>
              </a:rPr>
              <a:t>color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rgb</a:t>
            </a:r>
            <a:r>
              <a:rPr lang="en-GB" dirty="0">
                <a:solidFill>
                  <a:schemeClr val="bg1"/>
                </a:solidFill>
              </a:rPr>
              <a:t>(209, 207</a:t>
            </a:r>
            <a:r>
              <a:rPr lang="en-GB" dirty="0"/>
              <a:t>, </a:t>
            </a:r>
            <a:r>
              <a:rPr lang="en-GB" dirty="0">
                <a:solidFill>
                  <a:schemeClr val="bg1"/>
                </a:solidFill>
              </a:rPr>
              <a:t>207);</a:t>
            </a:r>
          </a:p>
          <a:p>
            <a:pPr marL="0" indent="0">
              <a:buNone/>
            </a:pPr>
            <a:endParaRPr lang="en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2DAB8F-4983-4643-A323-A874A285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NAVBAR</a:t>
            </a:r>
          </a:p>
        </p:txBody>
      </p:sp>
      <p:sp useBgFill="1">
        <p:nvSpPr>
          <p:cNvPr id="5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7E81-B92C-2C4B-8CD5-67FE2E56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784" y="1292431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700" dirty="0"/>
              <a:t>,</a:t>
            </a:r>
            <a:r>
              <a:rPr lang="en-GB" sz="1700" dirty="0">
                <a:solidFill>
                  <a:schemeClr val="bg1"/>
                </a:solidFill>
              </a:rPr>
              <a:t>La &lt;nav&gt; </a:t>
            </a:r>
            <a:r>
              <a:rPr lang="en-GB" sz="1700" dirty="0" err="1">
                <a:solidFill>
                  <a:schemeClr val="bg1"/>
                </a:solidFill>
              </a:rPr>
              <a:t>è</a:t>
            </a:r>
            <a:r>
              <a:rPr lang="en-GB" sz="1700" dirty="0">
                <a:solidFill>
                  <a:schemeClr val="bg1"/>
                </a:solidFill>
              </a:rPr>
              <a:t> un flex-container </a:t>
            </a:r>
            <a:r>
              <a:rPr lang="en-GB" sz="1700" dirty="0" err="1">
                <a:solidFill>
                  <a:schemeClr val="bg1"/>
                </a:solidFill>
              </a:rPr>
              <a:t>nel</a:t>
            </a:r>
            <a:r>
              <a:rPr lang="en-GB" sz="1700" dirty="0">
                <a:solidFill>
                  <a:schemeClr val="bg1"/>
                </a:solidFill>
              </a:rPr>
              <a:t> quale </a:t>
            </a:r>
            <a:r>
              <a:rPr lang="en-GB" sz="1700" dirty="0" err="1">
                <a:solidFill>
                  <a:schemeClr val="bg1"/>
                </a:solidFill>
              </a:rPr>
              <a:t>gli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elementi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sono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disposti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orizzontalmente</a:t>
            </a:r>
            <a:r>
              <a:rPr lang="en-GB" sz="1700" dirty="0">
                <a:solidFill>
                  <a:schemeClr val="bg1"/>
                </a:solidFill>
              </a:rPr>
              <a:t>(</a:t>
            </a:r>
            <a:r>
              <a:rPr lang="en-GB" sz="1700" dirty="0" err="1">
                <a:solidFill>
                  <a:schemeClr val="bg1"/>
                </a:solidFill>
              </a:rPr>
              <a:t>flex-direction:row</a:t>
            </a:r>
            <a:r>
              <a:rPr lang="en-GB" sz="1700" dirty="0">
                <a:solidFill>
                  <a:schemeClr val="bg1"/>
                </a:solidFill>
              </a:rPr>
              <a:t>), al </a:t>
            </a:r>
            <a:r>
              <a:rPr lang="en-GB" sz="1700" dirty="0" err="1">
                <a:solidFill>
                  <a:schemeClr val="bg1"/>
                </a:solidFill>
              </a:rPr>
              <a:t>suo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interno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sono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presenti</a:t>
            </a:r>
            <a:r>
              <a:rPr lang="en-GB" sz="1700" dirty="0">
                <a:solidFill>
                  <a:schemeClr val="bg1"/>
                </a:solidFill>
              </a:rPr>
              <a:t> quattro flex-items, tutti </a:t>
            </a:r>
            <a:r>
              <a:rPr lang="en-GB" sz="1700" dirty="0" err="1">
                <a:solidFill>
                  <a:schemeClr val="bg1"/>
                </a:solidFill>
              </a:rPr>
              <a:t>distanziati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tra</a:t>
            </a:r>
            <a:r>
              <a:rPr lang="en-GB" sz="1700" dirty="0">
                <a:solidFill>
                  <a:schemeClr val="bg1"/>
                </a:solidFill>
              </a:rPr>
              <a:t> di </a:t>
            </a:r>
            <a:r>
              <a:rPr lang="en-GB" sz="1700" dirty="0" err="1">
                <a:solidFill>
                  <a:schemeClr val="bg1"/>
                </a:solidFill>
              </a:rPr>
              <a:t>loro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tramite</a:t>
            </a:r>
            <a:r>
              <a:rPr lang="en-GB" sz="1700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</a:rPr>
              <a:t>justify-content: space-around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</a:rPr>
              <a:t>Il </a:t>
            </a:r>
            <a:r>
              <a:rPr lang="en-GB" sz="1700" dirty="0" err="1">
                <a:solidFill>
                  <a:schemeClr val="bg1"/>
                </a:solidFill>
              </a:rPr>
              <a:t>bordo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viene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reso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rotondo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tramite</a:t>
            </a:r>
            <a:r>
              <a:rPr lang="en-GB" sz="1700" dirty="0">
                <a:solidFill>
                  <a:schemeClr val="bg1"/>
                </a:solidFill>
              </a:rPr>
              <a:t> la </a:t>
            </a:r>
            <a:r>
              <a:rPr lang="en-GB" sz="1700" dirty="0" err="1">
                <a:solidFill>
                  <a:schemeClr val="bg1"/>
                </a:solidFill>
              </a:rPr>
              <a:t>proprietà</a:t>
            </a:r>
            <a:r>
              <a:rPr lang="en-GB" sz="1700" dirty="0">
                <a:solidFill>
                  <a:schemeClr val="bg1"/>
                </a:solidFill>
              </a:rPr>
              <a:t> border-radius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</a:rPr>
              <a:t>La </a:t>
            </a:r>
            <a:r>
              <a:rPr lang="en-GB" sz="1700" dirty="0" err="1">
                <a:solidFill>
                  <a:schemeClr val="bg1"/>
                </a:solidFill>
              </a:rPr>
              <a:t>dimensione</a:t>
            </a:r>
            <a:r>
              <a:rPr lang="en-GB" sz="1700" dirty="0">
                <a:solidFill>
                  <a:schemeClr val="bg1"/>
                </a:solidFill>
              </a:rPr>
              <a:t> del font </a:t>
            </a:r>
            <a:r>
              <a:rPr lang="en-GB" sz="1700" dirty="0" err="1">
                <a:solidFill>
                  <a:schemeClr val="bg1"/>
                </a:solidFill>
              </a:rPr>
              <a:t>è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impostata</a:t>
            </a:r>
            <a:r>
              <a:rPr lang="en-GB" sz="1700" dirty="0">
                <a:solidFill>
                  <a:schemeClr val="bg1"/>
                </a:solidFill>
              </a:rPr>
              <a:t> a 150% rispetto al container,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 err="1">
                <a:solidFill>
                  <a:schemeClr val="bg1"/>
                </a:solidFill>
              </a:rPr>
              <a:t>Su</a:t>
            </a:r>
            <a:r>
              <a:rPr lang="en-GB" sz="1700" dirty="0">
                <a:solidFill>
                  <a:schemeClr val="bg1"/>
                </a:solidFill>
              </a:rPr>
              <a:t> mobile, </a:t>
            </a:r>
            <a:r>
              <a:rPr lang="en-GB" sz="1700" dirty="0" err="1">
                <a:solidFill>
                  <a:schemeClr val="bg1"/>
                </a:solidFill>
              </a:rPr>
              <a:t>viene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ridotta</a:t>
            </a:r>
            <a:r>
              <a:rPr lang="en-GB" sz="1700" dirty="0">
                <a:solidFill>
                  <a:schemeClr val="bg1"/>
                </a:solidFill>
              </a:rPr>
              <a:t> a 100%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 err="1">
                <a:solidFill>
                  <a:schemeClr val="bg1"/>
                </a:solidFill>
              </a:rPr>
              <a:t>Ogni</a:t>
            </a:r>
            <a:r>
              <a:rPr lang="en-GB" sz="1700" dirty="0">
                <a:solidFill>
                  <a:schemeClr val="bg1"/>
                </a:solidFill>
              </a:rPr>
              <a:t> flex-item </a:t>
            </a:r>
            <a:r>
              <a:rPr lang="en-GB" sz="1700" dirty="0" err="1">
                <a:solidFill>
                  <a:schemeClr val="bg1"/>
                </a:solidFill>
              </a:rPr>
              <a:t>è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stato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  <a:r>
              <a:rPr lang="en-GB" sz="1700" dirty="0" err="1">
                <a:solidFill>
                  <a:schemeClr val="bg1"/>
                </a:solidFill>
              </a:rPr>
              <a:t>impostato</a:t>
            </a:r>
            <a:r>
              <a:rPr lang="en-GB" sz="1700" dirty="0">
                <a:solidFill>
                  <a:schemeClr val="bg1"/>
                </a:solidFill>
              </a:rPr>
              <a:t> con le </a:t>
            </a:r>
            <a:r>
              <a:rPr lang="en-GB" sz="1700" dirty="0" err="1">
                <a:solidFill>
                  <a:schemeClr val="bg1"/>
                </a:solidFill>
              </a:rPr>
              <a:t>seguenti</a:t>
            </a:r>
            <a:r>
              <a:rPr lang="en-GB" sz="1700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 err="1">
                <a:solidFill>
                  <a:schemeClr val="bg1"/>
                </a:solidFill>
              </a:rPr>
              <a:t>Proprietà</a:t>
            </a:r>
            <a:r>
              <a:rPr lang="en-GB" sz="1700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/>
              <a:t>207);</a:t>
            </a:r>
          </a:p>
          <a:p>
            <a:pPr marL="0" indent="0">
              <a:lnSpc>
                <a:spcPct val="110000"/>
              </a:lnSpc>
              <a:buNone/>
            </a:pPr>
            <a:endParaRPr lang="en-IT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7AC234-F471-E542-B0AA-9AFAFC36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20913"/>
            <a:ext cx="11493058" cy="36813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5A6178F-8A59-914F-A4CB-CAA8D96761F7}"/>
              </a:ext>
            </a:extLst>
          </p:cNvPr>
          <p:cNvSpPr txBox="1"/>
          <p:nvPr/>
        </p:nvSpPr>
        <p:spPr>
          <a:xfrm>
            <a:off x="9458986" y="193437"/>
            <a:ext cx="244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Altezza: 50px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B5E8937-0E2A-E54D-9E0D-F882681303D7}"/>
                  </a:ext>
                </a:extLst>
              </p14:cNvPr>
              <p14:cNvContentPartPr/>
              <p14:nvPr/>
            </p14:nvContentPartPr>
            <p14:xfrm>
              <a:off x="11765767" y="950375"/>
              <a:ext cx="215640" cy="335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B5E8937-0E2A-E54D-9E0D-F882681303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7127" y="941375"/>
                <a:ext cx="233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32B7FC8-9754-264A-8AD4-FE0CED2CDB10}"/>
                  </a:ext>
                </a:extLst>
              </p14:cNvPr>
              <p14:cNvContentPartPr/>
              <p14:nvPr/>
            </p14:nvContentPartPr>
            <p14:xfrm>
              <a:off x="11071687" y="332255"/>
              <a:ext cx="1161360" cy="783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32B7FC8-9754-264A-8AD4-FE0CED2CDB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63047" y="323255"/>
                <a:ext cx="1179000" cy="801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77E6136-DAB2-A649-832A-355E0F1D5460}"/>
              </a:ext>
            </a:extLst>
          </p:cNvPr>
          <p:cNvSpPr txBox="1"/>
          <p:nvPr/>
        </p:nvSpPr>
        <p:spPr>
          <a:xfrm>
            <a:off x="4624871" y="558158"/>
            <a:ext cx="275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Larghezza: tutta la pagina</a:t>
            </a:r>
          </a:p>
        </p:txBody>
      </p:sp>
      <p:pic>
        <p:nvPicPr>
          <p:cNvPr id="57" name="Picture 56" descr="Shape&#10;&#10;Description automatically generated with low confidence">
            <a:extLst>
              <a:ext uri="{FF2B5EF4-FFF2-40B4-BE49-F238E27FC236}">
                <a16:creationId xmlns:a16="http://schemas.microsoft.com/office/drawing/2014/main" id="{CCDFE506-A9B3-A94B-89C8-4F62257D3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814" y="5139378"/>
            <a:ext cx="2260600" cy="173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9784C-58EE-844D-AF28-00EA349C361B}"/>
              </a:ext>
            </a:extLst>
          </p:cNvPr>
          <p:cNvSpPr txBox="1"/>
          <p:nvPr/>
        </p:nvSpPr>
        <p:spPr>
          <a:xfrm>
            <a:off x="9219156" y="4867275"/>
            <a:ext cx="288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Ovviamente la &lt;nav&gt; è un flex-item di &lt;body&gt;</a:t>
            </a:r>
          </a:p>
        </p:txBody>
      </p:sp>
    </p:spTree>
    <p:extLst>
      <p:ext uri="{BB962C8B-B14F-4D97-AF65-F5344CB8AC3E}">
        <p14:creationId xmlns:p14="http://schemas.microsoft.com/office/powerpoint/2010/main" val="21947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21C53C-346A-314A-A039-876A1FF9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NAVBAR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CF27AD-9502-224C-A28F-C02AB7183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2997" y="223881"/>
            <a:ext cx="4485666" cy="643722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8CC737-39E6-6E48-A26F-55F57E8C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47" y="3900489"/>
            <a:ext cx="3975100" cy="24685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7E96CD7-9803-7248-8A3A-313CA3783C17}"/>
              </a:ext>
            </a:extLst>
          </p:cNvPr>
          <p:cNvSpPr txBox="1"/>
          <p:nvPr/>
        </p:nvSpPr>
        <p:spPr>
          <a:xfrm>
            <a:off x="4563889" y="207169"/>
            <a:ext cx="2780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Su mobile, nel caso in cui il dispositivo abbia una larghezza della viewport inferiore a 450 pixels, la grandezza del font degli elementi della &lt;nav&gt; viene ridotta del 50%(da 150% a 100%), in modo tale da garantirne una corretta visualizzazione.</a:t>
            </a:r>
          </a:p>
          <a:p>
            <a:r>
              <a:rPr lang="en-IT" dirty="0">
                <a:solidFill>
                  <a:schemeClr val="bg1"/>
                </a:solidFill>
              </a:rPr>
              <a:t>Lo stesso accorgimento viene ripetuto anche nel sottotitolo dell’ header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B802EC-3D97-CD48-ABD0-EF20E39E5B6B}"/>
              </a:ext>
            </a:extLst>
          </p:cNvPr>
          <p:cNvCxnSpPr/>
          <p:nvPr/>
        </p:nvCxnSpPr>
        <p:spPr>
          <a:xfrm>
            <a:off x="6739003" y="3250629"/>
            <a:ext cx="1102290" cy="1996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2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21C53C-346A-314A-A039-876A1FF9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/>
              <a:t>HEADER</a:t>
            </a:r>
            <a:endParaRPr lang="en-IT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8390FD-6415-184E-A60C-F371CED59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9371" y="9524"/>
            <a:ext cx="7538342" cy="3324179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BAF173A-6E7C-ED49-842C-AE30DE921995}"/>
              </a:ext>
            </a:extLst>
          </p:cNvPr>
          <p:cNvSpPr txBox="1"/>
          <p:nvPr/>
        </p:nvSpPr>
        <p:spPr>
          <a:xfrm>
            <a:off x="4781797" y="3549650"/>
            <a:ext cx="7410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L’ &lt;header&gt; contiene di base un immagine di sfondo alla quale si sovrappone un layer semitrasparente, il titolo, il sottotitolo, ed un’ ulteriore immagine.  </a:t>
            </a:r>
          </a:p>
          <a:p>
            <a:endParaRPr lang="en-IT" dirty="0">
              <a:solidFill>
                <a:schemeClr val="bg1"/>
              </a:solidFill>
            </a:endParaRPr>
          </a:p>
          <a:p>
            <a:r>
              <a:rPr lang="en-IT" dirty="0">
                <a:solidFill>
                  <a:schemeClr val="bg1"/>
                </a:solidFill>
              </a:rPr>
              <a:t>Un &lt;div&gt; con id #overlay contiene l’ immagine di sfondo, il layer semitrasparente, che si sovrappone su tutta l’ immagine, titilo e sottotitolo. Il posizionamento di questi elementi è relativo alla posizione del &lt;div&gt;</a:t>
            </a:r>
          </a:p>
          <a:p>
            <a:r>
              <a:rPr lang="en-IT" dirty="0">
                <a:solidFill>
                  <a:schemeClr val="bg1"/>
                </a:solidFill>
              </a:rPr>
              <a:t>Il posizionamento dell’ immagine e della scritta che identificno la sede è relativo a tutta la sezione dell’ &lt;header&gt;</a:t>
            </a:r>
          </a:p>
          <a:p>
            <a:endParaRPr lang="en-IT" dirty="0">
              <a:solidFill>
                <a:schemeClr val="bg1"/>
              </a:solidFill>
            </a:endParaRPr>
          </a:p>
          <a:p>
            <a:r>
              <a:rPr lang="en-IT" dirty="0">
                <a:solidFill>
                  <a:schemeClr val="bg1"/>
                </a:solidFill>
              </a:rPr>
              <a:t>In questo modo, tutti gli elementi manterranno la loro posizione, indipendentemente dalla dimensione della viewport</a:t>
            </a:r>
          </a:p>
        </p:txBody>
      </p:sp>
    </p:spTree>
    <p:extLst>
      <p:ext uri="{BB962C8B-B14F-4D97-AF65-F5344CB8AC3E}">
        <p14:creationId xmlns:p14="http://schemas.microsoft.com/office/powerpoint/2010/main" val="219174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0C89A-150D-844B-8AB8-243CCEC0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HEADER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5EA24-0393-BE4E-A09B-BDF0FDE6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612" y="0"/>
            <a:ext cx="9316863" cy="4108451"/>
          </a:xfr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C7FD2D-8588-8348-B3B0-12D0DBEC8781}"/>
              </a:ext>
            </a:extLst>
          </p:cNvPr>
          <p:cNvCxnSpPr/>
          <p:nvPr/>
        </p:nvCxnSpPr>
        <p:spPr>
          <a:xfrm>
            <a:off x="5148197" y="14287"/>
            <a:ext cx="0" cy="512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A9C2DA-8F74-054B-933A-5499BCAAFB87}"/>
              </a:ext>
            </a:extLst>
          </p:cNvPr>
          <p:cNvCxnSpPr/>
          <p:nvPr/>
        </p:nvCxnSpPr>
        <p:spPr>
          <a:xfrm>
            <a:off x="6300592" y="0"/>
            <a:ext cx="0" cy="2366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512F86-94B8-8F45-9745-4CAA0F6F6F1C}"/>
              </a:ext>
            </a:extLst>
          </p:cNvPr>
          <p:cNvCxnSpPr/>
          <p:nvPr/>
        </p:nvCxnSpPr>
        <p:spPr>
          <a:xfrm>
            <a:off x="7189940" y="14287"/>
            <a:ext cx="0" cy="2829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39FA24-771E-B94D-97D9-D3B5DD9C5F58}"/>
              </a:ext>
            </a:extLst>
          </p:cNvPr>
          <p:cNvCxnSpPr/>
          <p:nvPr/>
        </p:nvCxnSpPr>
        <p:spPr>
          <a:xfrm>
            <a:off x="7778663" y="14287"/>
            <a:ext cx="0" cy="3881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9B3E62-AAD5-554C-92D3-F9C18ACEAD85}"/>
              </a:ext>
            </a:extLst>
          </p:cNvPr>
          <p:cNvSpPr txBox="1"/>
          <p:nvPr/>
        </p:nvSpPr>
        <p:spPr>
          <a:xfrm>
            <a:off x="4625084" y="4210051"/>
            <a:ext cx="7566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Tutti questi elementi che si sovrappongono, eccetto il layer, sono dei flex-items:</a:t>
            </a:r>
          </a:p>
          <a:p>
            <a:r>
              <a:rPr lang="en-IT" dirty="0">
                <a:solidFill>
                  <a:schemeClr val="bg1"/>
                </a:solidFill>
              </a:rPr>
              <a:t>Un flex-container contiene due &lt;div&gt; con il titolo, che sono distanziati tramite:</a:t>
            </a:r>
          </a:p>
          <a:p>
            <a:r>
              <a:rPr lang="en-GB" dirty="0">
                <a:solidFill>
                  <a:schemeClr val="bg1"/>
                </a:solidFill>
              </a:rPr>
              <a:t>J</a:t>
            </a:r>
            <a:r>
              <a:rPr lang="en-IT" dirty="0">
                <a:solidFill>
                  <a:schemeClr val="bg1"/>
                </a:solidFill>
              </a:rPr>
              <a:t>ustify-content: space-around, mentre tutti gli altri sono centrati tramite justify-content: center. Ogni elemento è contenuto in un flex-container diverso. Ogni flex-container ha larghezza pari alla larghezza dell’ elemento genitore{width=100%}, cioè &lt;div id=”</a:t>
            </a:r>
            <a:r>
              <a:rPr lang="en-IT">
                <a:solidFill>
                  <a:schemeClr val="bg1"/>
                </a:solidFill>
              </a:rPr>
              <a:t>overlay”&gt; nel </a:t>
            </a:r>
            <a:r>
              <a:rPr lang="en-IT" dirty="0">
                <a:solidFill>
                  <a:schemeClr val="bg1"/>
                </a:solidFill>
              </a:rPr>
              <a:t>caso di titolo e sottotitolo, ed &lt;header&gt; nel caso dell’ immagine e la scritta che identifica la sede dell’ agenzia. Per ogni flex-container:</a:t>
            </a:r>
          </a:p>
          <a:p>
            <a:r>
              <a:rPr lang="en-GB" dirty="0">
                <a:solidFill>
                  <a:schemeClr val="bg1"/>
                </a:solidFill>
              </a:rPr>
              <a:t>f</a:t>
            </a:r>
            <a:r>
              <a:rPr lang="en-IT" dirty="0">
                <a:solidFill>
                  <a:schemeClr val="bg1"/>
                </a:solidFill>
              </a:rPr>
              <a:t>lex-direction=row;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786191-2F06-DF4A-8144-0227483270ED}"/>
              </a:ext>
            </a:extLst>
          </p:cNvPr>
          <p:cNvSpPr txBox="1"/>
          <p:nvPr/>
        </p:nvSpPr>
        <p:spPr>
          <a:xfrm>
            <a:off x="4089063" y="25787"/>
            <a:ext cx="17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Top=10%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70716-1566-274E-BB7D-DE85E7CC7A82}"/>
              </a:ext>
            </a:extLst>
          </p:cNvPr>
          <p:cNvSpPr txBox="1"/>
          <p:nvPr/>
        </p:nvSpPr>
        <p:spPr>
          <a:xfrm>
            <a:off x="5085459" y="1234282"/>
            <a:ext cx="121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Top=70%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6A18E8-B728-6B45-A355-FF8EAA6672F5}"/>
              </a:ext>
            </a:extLst>
          </p:cNvPr>
          <p:cNvSpPr txBox="1"/>
          <p:nvPr/>
        </p:nvSpPr>
        <p:spPr>
          <a:xfrm>
            <a:off x="6017149" y="2604294"/>
            <a:ext cx="130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Top=85%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77D71E-EBF3-A54F-A230-262188F032D5}"/>
              </a:ext>
            </a:extLst>
          </p:cNvPr>
          <p:cNvSpPr txBox="1"/>
          <p:nvPr/>
        </p:nvSpPr>
        <p:spPr>
          <a:xfrm>
            <a:off x="7788189" y="3605490"/>
            <a:ext cx="14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Top=115%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A5A98E-E166-BB45-B827-F696437CDB76}"/>
              </a:ext>
            </a:extLst>
          </p:cNvPr>
          <p:cNvCxnSpPr/>
          <p:nvPr/>
        </p:nvCxnSpPr>
        <p:spPr>
          <a:xfrm>
            <a:off x="11812044" y="25787"/>
            <a:ext cx="0" cy="3293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FFD7E0-0684-3A46-B7F8-A426AA834FD3}"/>
              </a:ext>
            </a:extLst>
          </p:cNvPr>
          <p:cNvCxnSpPr/>
          <p:nvPr/>
        </p:nvCxnSpPr>
        <p:spPr>
          <a:xfrm flipV="1">
            <a:off x="2865612" y="1865313"/>
            <a:ext cx="9316863" cy="63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9F67ED7-27BA-254F-B3E5-39715B0903A0}"/>
              </a:ext>
            </a:extLst>
          </p:cNvPr>
          <p:cNvSpPr txBox="1"/>
          <p:nvPr/>
        </p:nvSpPr>
        <p:spPr>
          <a:xfrm>
            <a:off x="3156559" y="2054225"/>
            <a:ext cx="184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Width=100%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19A27C-7212-0141-ACAA-ECAFF2202FDF}"/>
              </a:ext>
            </a:extLst>
          </p:cNvPr>
          <p:cNvSpPr txBox="1"/>
          <p:nvPr/>
        </p:nvSpPr>
        <p:spPr>
          <a:xfrm>
            <a:off x="10309838" y="2833966"/>
            <a:ext cx="156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Height=100%</a:t>
            </a:r>
          </a:p>
        </p:txBody>
      </p:sp>
    </p:spTree>
    <p:extLst>
      <p:ext uri="{BB962C8B-B14F-4D97-AF65-F5344CB8AC3E}">
        <p14:creationId xmlns:p14="http://schemas.microsoft.com/office/powerpoint/2010/main" val="319458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CA306F-9950-9E40-A615-AF8D7701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HEADER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A6CC4B8-0EB6-4B45-A4A3-5E97061F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0" y="9524"/>
            <a:ext cx="2857500" cy="24257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8413E-064C-7043-ACB7-88AE236A1B00}"/>
              </a:ext>
            </a:extLst>
          </p:cNvPr>
          <p:cNvCxnSpPr/>
          <p:nvPr/>
        </p:nvCxnSpPr>
        <p:spPr>
          <a:xfrm>
            <a:off x="10779168" y="247650"/>
            <a:ext cx="0" cy="1601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AEE82-DFC4-2D42-977D-728EB2ACCF62}"/>
              </a:ext>
            </a:extLst>
          </p:cNvPr>
          <p:cNvCxnSpPr/>
          <p:nvPr/>
        </p:nvCxnSpPr>
        <p:spPr>
          <a:xfrm>
            <a:off x="9995770" y="1093787"/>
            <a:ext cx="1650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24C1604-F98C-4745-AB8B-CEAC74D54465}"/>
              </a:ext>
            </a:extLst>
          </p:cNvPr>
          <p:cNvSpPr txBox="1"/>
          <p:nvPr/>
        </p:nvSpPr>
        <p:spPr>
          <a:xfrm>
            <a:off x="6011163" y="-20042"/>
            <a:ext cx="369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Height=10% rispetto all’ &lt;header&gt;</a:t>
            </a:r>
          </a:p>
          <a:p>
            <a:r>
              <a:rPr lang="en-IT" dirty="0">
                <a:solidFill>
                  <a:schemeClr val="bg1"/>
                </a:solidFill>
              </a:rPr>
              <a:t>Width=10% rispetto all’ &lt;header&gt;</a:t>
            </a:r>
          </a:p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IT" dirty="0">
                <a:solidFill>
                  <a:schemeClr val="bg1"/>
                </a:solidFill>
              </a:rPr>
              <a:t>order-radius=100px</a:t>
            </a:r>
          </a:p>
        </p:txBody>
      </p:sp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17630A66-7010-1644-A3FE-0C1EB6CE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96" y="1093786"/>
            <a:ext cx="4420470" cy="5716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D1487F-0034-224D-9018-E60372317220}"/>
                  </a:ext>
                </a:extLst>
              </p14:cNvPr>
              <p14:cNvContentPartPr/>
              <p14:nvPr/>
            </p14:nvContentPartPr>
            <p14:xfrm>
              <a:off x="9845887" y="2106695"/>
              <a:ext cx="18651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D1487F-0034-224D-9018-E60372317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6887" y="2098055"/>
                <a:ext cx="1882800" cy="429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FF50AB-F476-E34A-A5CE-0A739F5B3002}"/>
              </a:ext>
            </a:extLst>
          </p:cNvPr>
          <p:cNvCxnSpPr/>
          <p:nvPr/>
        </p:nvCxnSpPr>
        <p:spPr>
          <a:xfrm>
            <a:off x="10960274" y="1928813"/>
            <a:ext cx="0" cy="177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34BD0D-A744-4C4F-8B69-9792C72BD62E}"/>
              </a:ext>
            </a:extLst>
          </p:cNvPr>
          <p:cNvGrpSpPr/>
          <p:nvPr/>
        </p:nvGrpSpPr>
        <p:grpSpPr>
          <a:xfrm>
            <a:off x="11060887" y="1993655"/>
            <a:ext cx="927000" cy="1245960"/>
            <a:chOff x="11060887" y="1993655"/>
            <a:chExt cx="927000" cy="12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E1A3CC-218D-AA4C-A56F-E546BC87DFE8}"/>
                    </a:ext>
                  </a:extLst>
                </p14:cNvPr>
                <p14:cNvContentPartPr/>
                <p14:nvPr/>
              </p14:nvContentPartPr>
              <p14:xfrm>
                <a:off x="11060887" y="1993655"/>
                <a:ext cx="927000" cy="124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E1A3CC-218D-AA4C-A56F-E546BC87DF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52247" y="1984655"/>
                  <a:ext cx="94464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E3A027-B1A9-5A48-A685-124E61B6BF42}"/>
                    </a:ext>
                  </a:extLst>
                </p14:cNvPr>
                <p14:cNvContentPartPr/>
                <p14:nvPr/>
              </p14:nvContentPartPr>
              <p14:xfrm>
                <a:off x="11470567" y="3086255"/>
                <a:ext cx="27540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E3A027-B1A9-5A48-A685-124E61B6BF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61567" y="3077255"/>
                  <a:ext cx="293040" cy="17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CE6D20-9984-B647-94FF-10E50D0EB342}"/>
              </a:ext>
            </a:extLst>
          </p:cNvPr>
          <p:cNvSpPr txBox="1"/>
          <p:nvPr/>
        </p:nvSpPr>
        <p:spPr>
          <a:xfrm>
            <a:off x="9995770" y="3228843"/>
            <a:ext cx="18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Margin-top: 10px</a:t>
            </a:r>
          </a:p>
        </p:txBody>
      </p:sp>
    </p:spTree>
    <p:extLst>
      <p:ext uri="{BB962C8B-B14F-4D97-AF65-F5344CB8AC3E}">
        <p14:creationId xmlns:p14="http://schemas.microsoft.com/office/powerpoint/2010/main" val="399274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72583C-548E-4B47-BF81-6DA9B905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T" dirty="0"/>
              <a:t>HEADER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AE18B6-7DF7-A344-9D9A-6B35E5C96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796" y="263525"/>
            <a:ext cx="3179160" cy="6486773"/>
          </a:xfrm>
        </p:spPr>
      </p:pic>
    </p:spTree>
    <p:extLst>
      <p:ext uri="{BB962C8B-B14F-4D97-AF65-F5344CB8AC3E}">
        <p14:creationId xmlns:p14="http://schemas.microsoft.com/office/powerpoint/2010/main" val="94581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{D353210D-09BC-B849-9BC7-694A0E7C63E4}tf10001122</Template>
  <TotalTime>1083</TotalTime>
  <Words>961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MHW1</vt:lpstr>
      <vt:lpstr>Descrizione del progetto </vt:lpstr>
      <vt:lpstr>Layout complessivo</vt:lpstr>
      <vt:lpstr>NAVBAR</vt:lpstr>
      <vt:lpstr>NAVBAR</vt:lpstr>
      <vt:lpstr>HEADER</vt:lpstr>
      <vt:lpstr>HEADER</vt:lpstr>
      <vt:lpstr>HEADER</vt:lpstr>
      <vt:lpstr>HEADER</vt:lpstr>
      <vt:lpstr>SECTION</vt:lpstr>
      <vt:lpstr>SECTION</vt:lpstr>
      <vt:lpstr>SECTION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ANDREA AZZARO</dc:creator>
  <cp:lastModifiedBy>ANDREA AZZARO</cp:lastModifiedBy>
  <cp:revision>1</cp:revision>
  <dcterms:created xsi:type="dcterms:W3CDTF">2022-03-31T16:38:00Z</dcterms:created>
  <dcterms:modified xsi:type="dcterms:W3CDTF">2022-04-01T18:23:01Z</dcterms:modified>
</cp:coreProperties>
</file>