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253C05-E249-2A48-A93F-007B5B189588}" v="37" dt="2022-04-29T16:35:13.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09"/>
  </p:normalViewPr>
  <p:slideViewPr>
    <p:cSldViewPr snapToGrid="0" snapToObjects="1">
      <p:cViewPr>
        <p:scale>
          <a:sx n="104" d="100"/>
          <a:sy n="104" d="100"/>
        </p:scale>
        <p:origin x="360"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AZZARO" userId="9c898d8f-c13a-488e-992e-2b1c76f917fa" providerId="ADAL" clId="{BF253C05-E249-2A48-A93F-007B5B189588}"/>
    <pc:docChg chg="undo custSel addSld modSld">
      <pc:chgData name="ANDREA AZZARO" userId="9c898d8f-c13a-488e-992e-2b1c76f917fa" providerId="ADAL" clId="{BF253C05-E249-2A48-A93F-007B5B189588}" dt="2022-04-29T16:41:42.193" v="4597" actId="20577"/>
      <pc:docMkLst>
        <pc:docMk/>
      </pc:docMkLst>
      <pc:sldChg chg="addSp delSp modSp new mod setBg">
        <pc:chgData name="ANDREA AZZARO" userId="9c898d8f-c13a-488e-992e-2b1c76f917fa" providerId="ADAL" clId="{BF253C05-E249-2A48-A93F-007B5B189588}" dt="2022-04-29T16:37:32.715" v="4591" actId="20577"/>
        <pc:sldMkLst>
          <pc:docMk/>
          <pc:sldMk cId="1812234502" sldId="257"/>
        </pc:sldMkLst>
        <pc:spChg chg="mod">
          <ac:chgData name="ANDREA AZZARO" userId="9c898d8f-c13a-488e-992e-2b1c76f917fa" providerId="ADAL" clId="{BF253C05-E249-2A48-A93F-007B5B189588}" dt="2022-04-29T14:43:57.456" v="740" actId="1076"/>
          <ac:spMkLst>
            <pc:docMk/>
            <pc:sldMk cId="1812234502" sldId="257"/>
            <ac:spMk id="2" creationId="{F3580455-73D3-3441-BF61-D8250B4E7798}"/>
          </ac:spMkLst>
        </pc:spChg>
        <pc:spChg chg="mod ord">
          <ac:chgData name="ANDREA AZZARO" userId="9c898d8f-c13a-488e-992e-2b1c76f917fa" providerId="ADAL" clId="{BF253C05-E249-2A48-A93F-007B5B189588}" dt="2022-04-29T16:37:32.715" v="4591" actId="20577"/>
          <ac:spMkLst>
            <pc:docMk/>
            <pc:sldMk cId="1812234502" sldId="257"/>
            <ac:spMk id="3" creationId="{CBE95DBA-5F47-2E45-9D9C-2A30EC8768C8}"/>
          </ac:spMkLst>
        </pc:spChg>
        <pc:spChg chg="add mod">
          <ac:chgData name="ANDREA AZZARO" userId="9c898d8f-c13a-488e-992e-2b1c76f917fa" providerId="ADAL" clId="{BF253C05-E249-2A48-A93F-007B5B189588}" dt="2022-04-29T14:45:22.274" v="758" actId="1076"/>
          <ac:spMkLst>
            <pc:docMk/>
            <pc:sldMk cId="1812234502" sldId="257"/>
            <ac:spMk id="14" creationId="{5C382A1D-7936-334B-AE97-ED34138B966E}"/>
          </ac:spMkLst>
        </pc:spChg>
        <pc:spChg chg="add mod">
          <ac:chgData name="ANDREA AZZARO" userId="9c898d8f-c13a-488e-992e-2b1c76f917fa" providerId="ADAL" clId="{BF253C05-E249-2A48-A93F-007B5B189588}" dt="2022-04-29T14:45:49.356" v="773" actId="1076"/>
          <ac:spMkLst>
            <pc:docMk/>
            <pc:sldMk cId="1812234502" sldId="257"/>
            <ac:spMk id="15" creationId="{CFB4DFDA-D90A-554C-B4D3-D3B0BABC4C2A}"/>
          </ac:spMkLst>
        </pc:spChg>
        <pc:picChg chg="add mod">
          <ac:chgData name="ANDREA AZZARO" userId="9c898d8f-c13a-488e-992e-2b1c76f917fa" providerId="ADAL" clId="{BF253C05-E249-2A48-A93F-007B5B189588}" dt="2022-04-29T14:42:51.184" v="735" actId="1076"/>
          <ac:picMkLst>
            <pc:docMk/>
            <pc:sldMk cId="1812234502" sldId="257"/>
            <ac:picMk id="5" creationId="{8C31E6C8-294F-8840-9A8E-C1DE3FD65BE1}"/>
          </ac:picMkLst>
        </pc:picChg>
        <pc:cxnChg chg="add del">
          <ac:chgData name="ANDREA AZZARO" userId="9c898d8f-c13a-488e-992e-2b1c76f917fa" providerId="ADAL" clId="{BF253C05-E249-2A48-A93F-007B5B189588}" dt="2022-04-29T14:43:20.221" v="737" actId="11529"/>
          <ac:cxnSpMkLst>
            <pc:docMk/>
            <pc:sldMk cId="1812234502" sldId="257"/>
            <ac:cxnSpMk id="7" creationId="{401C7527-9362-AB4C-9C7F-F605021A11EE}"/>
          </ac:cxnSpMkLst>
        </pc:cxnChg>
        <pc:cxnChg chg="add del">
          <ac:chgData name="ANDREA AZZARO" userId="9c898d8f-c13a-488e-992e-2b1c76f917fa" providerId="ADAL" clId="{BF253C05-E249-2A48-A93F-007B5B189588}" dt="2022-04-29T14:43:58.965" v="741" actId="11529"/>
          <ac:cxnSpMkLst>
            <pc:docMk/>
            <pc:sldMk cId="1812234502" sldId="257"/>
            <ac:cxnSpMk id="9" creationId="{986EF6F1-E8BC-CC48-A8AD-D27CC296FA68}"/>
          </ac:cxnSpMkLst>
        </pc:cxnChg>
        <pc:cxnChg chg="add mod">
          <ac:chgData name="ANDREA AZZARO" userId="9c898d8f-c13a-488e-992e-2b1c76f917fa" providerId="ADAL" clId="{BF253C05-E249-2A48-A93F-007B5B189588}" dt="2022-04-29T14:44:27.118" v="743" actId="13822"/>
          <ac:cxnSpMkLst>
            <pc:docMk/>
            <pc:sldMk cId="1812234502" sldId="257"/>
            <ac:cxnSpMk id="11" creationId="{CD42EDFB-6F8E-D944-AEDC-A0D74AF25139}"/>
          </ac:cxnSpMkLst>
        </pc:cxnChg>
        <pc:cxnChg chg="add mod">
          <ac:chgData name="ANDREA AZZARO" userId="9c898d8f-c13a-488e-992e-2b1c76f917fa" providerId="ADAL" clId="{BF253C05-E249-2A48-A93F-007B5B189588}" dt="2022-04-29T14:44:51.886" v="745" actId="13822"/>
          <ac:cxnSpMkLst>
            <pc:docMk/>
            <pc:sldMk cId="1812234502" sldId="257"/>
            <ac:cxnSpMk id="13" creationId="{194AEE99-A3FB-6048-BADA-D788EEE58E35}"/>
          </ac:cxnSpMkLst>
        </pc:cxnChg>
      </pc:sldChg>
      <pc:sldChg chg="addSp modSp new mod">
        <pc:chgData name="ANDREA AZZARO" userId="9c898d8f-c13a-488e-992e-2b1c76f917fa" providerId="ADAL" clId="{BF253C05-E249-2A48-A93F-007B5B189588}" dt="2022-04-29T15:25:45.626" v="2689" actId="13822"/>
        <pc:sldMkLst>
          <pc:docMk/>
          <pc:sldMk cId="705331284" sldId="258"/>
        </pc:sldMkLst>
        <pc:spChg chg="mod">
          <ac:chgData name="ANDREA AZZARO" userId="9c898d8f-c13a-488e-992e-2b1c76f917fa" providerId="ADAL" clId="{BF253C05-E249-2A48-A93F-007B5B189588}" dt="2022-04-29T15:23:13.918" v="2682" actId="1076"/>
          <ac:spMkLst>
            <pc:docMk/>
            <pc:sldMk cId="705331284" sldId="258"/>
            <ac:spMk id="2" creationId="{A7CA72C4-2CFF-D14A-8646-BC234FA41B1D}"/>
          </ac:spMkLst>
        </pc:spChg>
        <pc:spChg chg="mod">
          <ac:chgData name="ANDREA AZZARO" userId="9c898d8f-c13a-488e-992e-2b1c76f917fa" providerId="ADAL" clId="{BF253C05-E249-2A48-A93F-007B5B189588}" dt="2022-04-29T15:23:06.288" v="2681" actId="27636"/>
          <ac:spMkLst>
            <pc:docMk/>
            <pc:sldMk cId="705331284" sldId="258"/>
            <ac:spMk id="3" creationId="{59CD2C58-FDE3-A64F-8A39-72450726B435}"/>
          </ac:spMkLst>
        </pc:spChg>
        <pc:picChg chg="add mod">
          <ac:chgData name="ANDREA AZZARO" userId="9c898d8f-c13a-488e-992e-2b1c76f917fa" providerId="ADAL" clId="{BF253C05-E249-2A48-A93F-007B5B189588}" dt="2022-04-29T15:22:55.596" v="2679" actId="1076"/>
          <ac:picMkLst>
            <pc:docMk/>
            <pc:sldMk cId="705331284" sldId="258"/>
            <ac:picMk id="4" creationId="{A4600B4D-4BF6-C24F-A849-6950288D279B}"/>
          </ac:picMkLst>
        </pc:picChg>
        <pc:cxnChg chg="add mod">
          <ac:chgData name="ANDREA AZZARO" userId="9c898d8f-c13a-488e-992e-2b1c76f917fa" providerId="ADAL" clId="{BF253C05-E249-2A48-A93F-007B5B189588}" dt="2022-04-29T15:24:02.405" v="2684" actId="13822"/>
          <ac:cxnSpMkLst>
            <pc:docMk/>
            <pc:sldMk cId="705331284" sldId="258"/>
            <ac:cxnSpMk id="6" creationId="{C49DB714-A6DD-F146-9404-52C8CCB46C2B}"/>
          </ac:cxnSpMkLst>
        </pc:cxnChg>
        <pc:cxnChg chg="add mod">
          <ac:chgData name="ANDREA AZZARO" userId="9c898d8f-c13a-488e-992e-2b1c76f917fa" providerId="ADAL" clId="{BF253C05-E249-2A48-A93F-007B5B189588}" dt="2022-04-29T15:24:29.238" v="2687" actId="17032"/>
          <ac:cxnSpMkLst>
            <pc:docMk/>
            <pc:sldMk cId="705331284" sldId="258"/>
            <ac:cxnSpMk id="8" creationId="{2E85C0B4-F175-EA42-A76B-59981022D71F}"/>
          </ac:cxnSpMkLst>
        </pc:cxnChg>
        <pc:cxnChg chg="add mod">
          <ac:chgData name="ANDREA AZZARO" userId="9c898d8f-c13a-488e-992e-2b1c76f917fa" providerId="ADAL" clId="{BF253C05-E249-2A48-A93F-007B5B189588}" dt="2022-04-29T15:25:45.626" v="2689" actId="13822"/>
          <ac:cxnSpMkLst>
            <pc:docMk/>
            <pc:sldMk cId="705331284" sldId="258"/>
            <ac:cxnSpMk id="10" creationId="{00707ACF-FC35-D544-8317-B414A995E531}"/>
          </ac:cxnSpMkLst>
        </pc:cxnChg>
      </pc:sldChg>
      <pc:sldChg chg="addSp delSp modSp new mod setBg">
        <pc:chgData name="ANDREA AZZARO" userId="9c898d8f-c13a-488e-992e-2b1c76f917fa" providerId="ADAL" clId="{BF253C05-E249-2A48-A93F-007B5B189588}" dt="2022-04-29T16:31:21.235" v="4498" actId="20577"/>
        <pc:sldMkLst>
          <pc:docMk/>
          <pc:sldMk cId="2274576894" sldId="259"/>
        </pc:sldMkLst>
        <pc:spChg chg="mod ord">
          <ac:chgData name="ANDREA AZZARO" userId="9c898d8f-c13a-488e-992e-2b1c76f917fa" providerId="ADAL" clId="{BF253C05-E249-2A48-A93F-007B5B189588}" dt="2022-04-29T15:00:50.403" v="1644" actId="1076"/>
          <ac:spMkLst>
            <pc:docMk/>
            <pc:sldMk cId="2274576894" sldId="259"/>
            <ac:spMk id="2" creationId="{8F711F8B-4101-AF44-986D-13A1B522D0DC}"/>
          </ac:spMkLst>
        </pc:spChg>
        <pc:spChg chg="add del mod">
          <ac:chgData name="ANDREA AZZARO" userId="9c898d8f-c13a-488e-992e-2b1c76f917fa" providerId="ADAL" clId="{BF253C05-E249-2A48-A93F-007B5B189588}" dt="2022-04-29T14:58:23.465" v="1527"/>
          <ac:spMkLst>
            <pc:docMk/>
            <pc:sldMk cId="2274576894" sldId="259"/>
            <ac:spMk id="3" creationId="{190B53F0-06DD-284B-8796-EB28AFD6EC48}"/>
          </ac:spMkLst>
        </pc:spChg>
        <pc:spChg chg="add del">
          <ac:chgData name="ANDREA AZZARO" userId="9c898d8f-c13a-488e-992e-2b1c76f917fa" providerId="ADAL" clId="{BF253C05-E249-2A48-A93F-007B5B189588}" dt="2022-04-29T14:56:10.679" v="1494" actId="26606"/>
          <ac:spMkLst>
            <pc:docMk/>
            <pc:sldMk cId="2274576894" sldId="259"/>
            <ac:spMk id="7" creationId="{B8E41B83-C09C-4859-AB94-511A2C0BBE89}"/>
          </ac:spMkLst>
        </pc:spChg>
        <pc:spChg chg="add del">
          <ac:chgData name="ANDREA AZZARO" userId="9c898d8f-c13a-488e-992e-2b1c76f917fa" providerId="ADAL" clId="{BF253C05-E249-2A48-A93F-007B5B189588}" dt="2022-04-29T14:56:10.679" v="1494" actId="26606"/>
          <ac:spMkLst>
            <pc:docMk/>
            <pc:sldMk cId="2274576894" sldId="259"/>
            <ac:spMk id="8" creationId="{E191A6B7-03E2-4012-6CEF-F85B78DE77F6}"/>
          </ac:spMkLst>
        </pc:spChg>
        <pc:spChg chg="add del">
          <ac:chgData name="ANDREA AZZARO" userId="9c898d8f-c13a-488e-992e-2b1c76f917fa" providerId="ADAL" clId="{BF253C05-E249-2A48-A93F-007B5B189588}" dt="2022-04-29T14:55:53.955" v="1492" actId="26606"/>
          <ac:spMkLst>
            <pc:docMk/>
            <pc:sldMk cId="2274576894" sldId="259"/>
            <ac:spMk id="9" creationId="{7982D95D-F55A-80B8-B16A-AEBC423C6FD3}"/>
          </ac:spMkLst>
        </pc:spChg>
        <pc:spChg chg="add del mod ord">
          <ac:chgData name="ANDREA AZZARO" userId="9c898d8f-c13a-488e-992e-2b1c76f917fa" providerId="ADAL" clId="{BF253C05-E249-2A48-A93F-007B5B189588}" dt="2022-04-29T14:58:06.072" v="1522" actId="26606"/>
          <ac:spMkLst>
            <pc:docMk/>
            <pc:sldMk cId="2274576894" sldId="259"/>
            <ac:spMk id="10" creationId="{FA0E9325-C42A-1BEE-1F9D-C5217079E533}"/>
          </ac:spMkLst>
        </pc:spChg>
        <pc:spChg chg="add del">
          <ac:chgData name="ANDREA AZZARO" userId="9c898d8f-c13a-488e-992e-2b1c76f917fa" providerId="ADAL" clId="{BF253C05-E249-2A48-A93F-007B5B189588}" dt="2022-04-29T14:58:06.072" v="1522" actId="26606"/>
          <ac:spMkLst>
            <pc:docMk/>
            <pc:sldMk cId="2274576894" sldId="259"/>
            <ac:spMk id="11" creationId="{8D25211A-4CA0-4B53-82BB-1EE7C7F3C725}"/>
          </ac:spMkLst>
        </pc:spChg>
        <pc:spChg chg="add del">
          <ac:chgData name="ANDREA AZZARO" userId="9c898d8f-c13a-488e-992e-2b1c76f917fa" providerId="ADAL" clId="{BF253C05-E249-2A48-A93F-007B5B189588}" dt="2022-04-29T14:55:53.955" v="1492" actId="26606"/>
          <ac:spMkLst>
            <pc:docMk/>
            <pc:sldMk cId="2274576894" sldId="259"/>
            <ac:spMk id="12" creationId="{1EA5387D-64D8-4D6C-B109-FF4E81DF609A}"/>
          </ac:spMkLst>
        </pc:spChg>
        <pc:spChg chg="add mod">
          <ac:chgData name="ANDREA AZZARO" userId="9c898d8f-c13a-488e-992e-2b1c76f917fa" providerId="ADAL" clId="{BF253C05-E249-2A48-A93F-007B5B189588}" dt="2022-04-29T15:03:27.602" v="1714" actId="14100"/>
          <ac:spMkLst>
            <pc:docMk/>
            <pc:sldMk cId="2274576894" sldId="259"/>
            <ac:spMk id="15" creationId="{DC97242D-3E7F-E549-8A88-A44E4A69CCC6}"/>
          </ac:spMkLst>
        </pc:spChg>
        <pc:spChg chg="add mod">
          <ac:chgData name="ANDREA AZZARO" userId="9c898d8f-c13a-488e-992e-2b1c76f917fa" providerId="ADAL" clId="{BF253C05-E249-2A48-A93F-007B5B189588}" dt="2022-04-29T16:31:21.235" v="4498" actId="20577"/>
          <ac:spMkLst>
            <pc:docMk/>
            <pc:sldMk cId="2274576894" sldId="259"/>
            <ac:spMk id="16" creationId="{8C022AD0-575F-DA4C-BE87-F745D75B9979}"/>
          </ac:spMkLst>
        </pc:spChg>
        <pc:spChg chg="add mod">
          <ac:chgData name="ANDREA AZZARO" userId="9c898d8f-c13a-488e-992e-2b1c76f917fa" providerId="ADAL" clId="{BF253C05-E249-2A48-A93F-007B5B189588}" dt="2022-04-29T15:12:34.663" v="2390" actId="1076"/>
          <ac:spMkLst>
            <pc:docMk/>
            <pc:sldMk cId="2274576894" sldId="259"/>
            <ac:spMk id="33" creationId="{D5C68A62-5675-F542-B506-480A96BE7311}"/>
          </ac:spMkLst>
        </pc:spChg>
        <pc:picChg chg="add del mod">
          <ac:chgData name="ANDREA AZZARO" userId="9c898d8f-c13a-488e-992e-2b1c76f917fa" providerId="ADAL" clId="{BF253C05-E249-2A48-A93F-007B5B189588}" dt="2022-04-29T14:58:12.408" v="1526"/>
          <ac:picMkLst>
            <pc:docMk/>
            <pc:sldMk cId="2274576894" sldId="259"/>
            <ac:picMk id="5" creationId="{45B68FAD-9B4A-EC43-A6ED-EEC7BD458D64}"/>
          </ac:picMkLst>
        </pc:picChg>
        <pc:picChg chg="add mod">
          <ac:chgData name="ANDREA AZZARO" userId="9c898d8f-c13a-488e-992e-2b1c76f917fa" providerId="ADAL" clId="{BF253C05-E249-2A48-A93F-007B5B189588}" dt="2022-04-29T15:11:17.559" v="2356" actId="1076"/>
          <ac:picMkLst>
            <pc:docMk/>
            <pc:sldMk cId="2274576894" sldId="259"/>
            <ac:picMk id="13" creationId="{F043B2CC-1E44-E74D-B9E6-B3A7532A52F5}"/>
          </ac:picMkLst>
        </pc:picChg>
        <pc:picChg chg="add del">
          <ac:chgData name="ANDREA AZZARO" userId="9c898d8f-c13a-488e-992e-2b1c76f917fa" providerId="ADAL" clId="{BF253C05-E249-2A48-A93F-007B5B189588}" dt="2022-04-29T14:56:10.679" v="1494" actId="26606"/>
          <ac:picMkLst>
            <pc:docMk/>
            <pc:sldMk cId="2274576894" sldId="259"/>
            <ac:picMk id="14" creationId="{39E05C4E-6F76-43EC-9537-2BA7871BBE07}"/>
          </ac:picMkLst>
        </pc:picChg>
        <pc:cxnChg chg="add del">
          <ac:chgData name="ANDREA AZZARO" userId="9c898d8f-c13a-488e-992e-2b1c76f917fa" providerId="ADAL" clId="{BF253C05-E249-2A48-A93F-007B5B189588}" dt="2022-04-29T15:09:53.821" v="2341" actId="11529"/>
          <ac:cxnSpMkLst>
            <pc:docMk/>
            <pc:sldMk cId="2274576894" sldId="259"/>
            <ac:cxnSpMk id="18" creationId="{174A8CF8-169B-8346-851A-40FD8F8E89D2}"/>
          </ac:cxnSpMkLst>
        </pc:cxnChg>
        <pc:cxnChg chg="add del">
          <ac:chgData name="ANDREA AZZARO" userId="9c898d8f-c13a-488e-992e-2b1c76f917fa" providerId="ADAL" clId="{BF253C05-E249-2A48-A93F-007B5B189588}" dt="2022-04-29T15:10:18.667" v="2343" actId="11529"/>
          <ac:cxnSpMkLst>
            <pc:docMk/>
            <pc:sldMk cId="2274576894" sldId="259"/>
            <ac:cxnSpMk id="20" creationId="{67480620-94C6-0D4F-B7E8-AB85FAEF9DA6}"/>
          </ac:cxnSpMkLst>
        </pc:cxnChg>
        <pc:cxnChg chg="add mod">
          <ac:chgData name="ANDREA AZZARO" userId="9c898d8f-c13a-488e-992e-2b1c76f917fa" providerId="ADAL" clId="{BF253C05-E249-2A48-A93F-007B5B189588}" dt="2022-04-29T15:12:10.690" v="2363" actId="14100"/>
          <ac:cxnSpMkLst>
            <pc:docMk/>
            <pc:sldMk cId="2274576894" sldId="259"/>
            <ac:cxnSpMk id="22" creationId="{6902C8F4-EC1B-054A-894D-CCAF9986C43F}"/>
          </ac:cxnSpMkLst>
        </pc:cxnChg>
      </pc:sldChg>
      <pc:sldChg chg="addSp delSp modSp new mod">
        <pc:chgData name="ANDREA AZZARO" userId="9c898d8f-c13a-488e-992e-2b1c76f917fa" providerId="ADAL" clId="{BF253C05-E249-2A48-A93F-007B5B189588}" dt="2022-04-29T16:32:39.235" v="4507" actId="20577"/>
        <pc:sldMkLst>
          <pc:docMk/>
          <pc:sldMk cId="2390694552" sldId="260"/>
        </pc:sldMkLst>
        <pc:spChg chg="mod">
          <ac:chgData name="ANDREA AZZARO" userId="9c898d8f-c13a-488e-992e-2b1c76f917fa" providerId="ADAL" clId="{BF253C05-E249-2A48-A93F-007B5B189588}" dt="2022-04-29T15:26:22.315" v="2691" actId="1076"/>
          <ac:spMkLst>
            <pc:docMk/>
            <pc:sldMk cId="2390694552" sldId="260"/>
            <ac:spMk id="2" creationId="{516844B8-13EA-F742-8486-419C9E316594}"/>
          </ac:spMkLst>
        </pc:spChg>
        <pc:spChg chg="del">
          <ac:chgData name="ANDREA AZZARO" userId="9c898d8f-c13a-488e-992e-2b1c76f917fa" providerId="ADAL" clId="{BF253C05-E249-2A48-A93F-007B5B189588}" dt="2022-04-29T15:15:07.841" v="2391"/>
          <ac:spMkLst>
            <pc:docMk/>
            <pc:sldMk cId="2390694552" sldId="260"/>
            <ac:spMk id="3" creationId="{45799700-74F7-1C4D-8E21-68EDA141AFF9}"/>
          </ac:spMkLst>
        </pc:spChg>
        <pc:spChg chg="add del mod">
          <ac:chgData name="ANDREA AZZARO" userId="9c898d8f-c13a-488e-992e-2b1c76f917fa" providerId="ADAL" clId="{BF253C05-E249-2A48-A93F-007B5B189588}" dt="2022-04-29T15:16:41.026" v="2408"/>
          <ac:spMkLst>
            <pc:docMk/>
            <pc:sldMk cId="2390694552" sldId="260"/>
            <ac:spMk id="10" creationId="{01033F8F-2942-5845-9E56-0F879009E567}"/>
          </ac:spMkLst>
        </pc:spChg>
        <pc:spChg chg="add mod">
          <ac:chgData name="ANDREA AZZARO" userId="9c898d8f-c13a-488e-992e-2b1c76f917fa" providerId="ADAL" clId="{BF253C05-E249-2A48-A93F-007B5B189588}" dt="2022-04-29T15:18:08.812" v="2477" actId="20577"/>
          <ac:spMkLst>
            <pc:docMk/>
            <pc:sldMk cId="2390694552" sldId="260"/>
            <ac:spMk id="11" creationId="{1526B9EE-2B44-3748-9D60-BAA1429DB159}"/>
          </ac:spMkLst>
        </pc:spChg>
        <pc:spChg chg="add mod">
          <ac:chgData name="ANDREA AZZARO" userId="9c898d8f-c13a-488e-992e-2b1c76f917fa" providerId="ADAL" clId="{BF253C05-E249-2A48-A93F-007B5B189588}" dt="2022-04-29T15:18:00.397" v="2475" actId="1076"/>
          <ac:spMkLst>
            <pc:docMk/>
            <pc:sldMk cId="2390694552" sldId="260"/>
            <ac:spMk id="12" creationId="{900B734D-8818-6947-A2B2-B15521C5DAC3}"/>
          </ac:spMkLst>
        </pc:spChg>
        <pc:spChg chg="add mod">
          <ac:chgData name="ANDREA AZZARO" userId="9c898d8f-c13a-488e-992e-2b1c76f917fa" providerId="ADAL" clId="{BF253C05-E249-2A48-A93F-007B5B189588}" dt="2022-04-29T15:19:33.747" v="2539" actId="1076"/>
          <ac:spMkLst>
            <pc:docMk/>
            <pc:sldMk cId="2390694552" sldId="260"/>
            <ac:spMk id="13" creationId="{86E3BB91-92D9-9B48-B4CD-CC97E83C4CD1}"/>
          </ac:spMkLst>
        </pc:spChg>
        <pc:spChg chg="add mod">
          <ac:chgData name="ANDREA AZZARO" userId="9c898d8f-c13a-488e-992e-2b1c76f917fa" providerId="ADAL" clId="{BF253C05-E249-2A48-A93F-007B5B189588}" dt="2022-04-29T16:32:39.235" v="4507" actId="20577"/>
          <ac:spMkLst>
            <pc:docMk/>
            <pc:sldMk cId="2390694552" sldId="260"/>
            <ac:spMk id="16" creationId="{AFD74790-847D-A045-8CDF-A020DE454027}"/>
          </ac:spMkLst>
        </pc:spChg>
        <pc:picChg chg="add mod">
          <ac:chgData name="ANDREA AZZARO" userId="9c898d8f-c13a-488e-992e-2b1c76f917fa" providerId="ADAL" clId="{BF253C05-E249-2A48-A93F-007B5B189588}" dt="2022-04-29T15:16:17.218" v="2403" actId="1076"/>
          <ac:picMkLst>
            <pc:docMk/>
            <pc:sldMk cId="2390694552" sldId="260"/>
            <ac:picMk id="5" creationId="{9AF75304-26E9-A04B-85AE-F9B998695380}"/>
          </ac:picMkLst>
        </pc:picChg>
        <pc:picChg chg="add mod">
          <ac:chgData name="ANDREA AZZARO" userId="9c898d8f-c13a-488e-992e-2b1c76f917fa" providerId="ADAL" clId="{BF253C05-E249-2A48-A93F-007B5B189588}" dt="2022-04-29T15:17:24.970" v="2432" actId="1076"/>
          <ac:picMkLst>
            <pc:docMk/>
            <pc:sldMk cId="2390694552" sldId="260"/>
            <ac:picMk id="7" creationId="{46A711DF-29BF-4B42-9C3E-BE47B3D79767}"/>
          </ac:picMkLst>
        </pc:picChg>
        <pc:picChg chg="add mod">
          <ac:chgData name="ANDREA AZZARO" userId="9c898d8f-c13a-488e-992e-2b1c76f917fa" providerId="ADAL" clId="{BF253C05-E249-2A48-A93F-007B5B189588}" dt="2022-04-29T15:17:23.228" v="2431" actId="1076"/>
          <ac:picMkLst>
            <pc:docMk/>
            <pc:sldMk cId="2390694552" sldId="260"/>
            <ac:picMk id="9" creationId="{B05C8A82-0F18-F84C-ADA6-8FAF42026945}"/>
          </ac:picMkLst>
        </pc:picChg>
        <pc:picChg chg="add del mod">
          <ac:chgData name="ANDREA AZZARO" userId="9c898d8f-c13a-488e-992e-2b1c76f917fa" providerId="ADAL" clId="{BF253C05-E249-2A48-A93F-007B5B189588}" dt="2022-04-29T15:22:20.528" v="2672" actId="21"/>
          <ac:picMkLst>
            <pc:docMk/>
            <pc:sldMk cId="2390694552" sldId="260"/>
            <ac:picMk id="15" creationId="{FB979E84-D348-4744-8190-F6CFF8A23BDB}"/>
          </ac:picMkLst>
        </pc:picChg>
      </pc:sldChg>
      <pc:sldChg chg="addSp delSp modSp new mod">
        <pc:chgData name="ANDREA AZZARO" userId="9c898d8f-c13a-488e-992e-2b1c76f917fa" providerId="ADAL" clId="{BF253C05-E249-2A48-A93F-007B5B189588}" dt="2022-04-29T16:05:48.523" v="3781" actId="14100"/>
        <pc:sldMkLst>
          <pc:docMk/>
          <pc:sldMk cId="844686787" sldId="261"/>
        </pc:sldMkLst>
        <pc:spChg chg="mod">
          <ac:chgData name="ANDREA AZZARO" userId="9c898d8f-c13a-488e-992e-2b1c76f917fa" providerId="ADAL" clId="{BF253C05-E249-2A48-A93F-007B5B189588}" dt="2022-04-29T15:55:40.138" v="3587" actId="1076"/>
          <ac:spMkLst>
            <pc:docMk/>
            <pc:sldMk cId="844686787" sldId="261"/>
            <ac:spMk id="2" creationId="{917C9E5F-5727-0749-AADE-DB90AEEFA21C}"/>
          </ac:spMkLst>
        </pc:spChg>
        <pc:spChg chg="del">
          <ac:chgData name="ANDREA AZZARO" userId="9c898d8f-c13a-488e-992e-2b1c76f917fa" providerId="ADAL" clId="{BF253C05-E249-2A48-A93F-007B5B189588}" dt="2022-04-29T15:54:55.389" v="3566"/>
          <ac:spMkLst>
            <pc:docMk/>
            <pc:sldMk cId="844686787" sldId="261"/>
            <ac:spMk id="3" creationId="{555AD123-7585-6443-B7D0-C139246F39B5}"/>
          </ac:spMkLst>
        </pc:spChg>
        <pc:spChg chg="add mod">
          <ac:chgData name="ANDREA AZZARO" userId="9c898d8f-c13a-488e-992e-2b1c76f917fa" providerId="ADAL" clId="{BF253C05-E249-2A48-A93F-007B5B189588}" dt="2022-04-29T15:58:59.663" v="3604" actId="1076"/>
          <ac:spMkLst>
            <pc:docMk/>
            <pc:sldMk cId="844686787" sldId="261"/>
            <ac:spMk id="10" creationId="{DA0077C3-0453-8E46-A7A1-437C8F55A874}"/>
          </ac:spMkLst>
        </pc:spChg>
        <pc:spChg chg="add mod">
          <ac:chgData name="ANDREA AZZARO" userId="9c898d8f-c13a-488e-992e-2b1c76f917fa" providerId="ADAL" clId="{BF253C05-E249-2A48-A93F-007B5B189588}" dt="2022-04-29T15:59:09.502" v="3607" actId="1076"/>
          <ac:spMkLst>
            <pc:docMk/>
            <pc:sldMk cId="844686787" sldId="261"/>
            <ac:spMk id="11" creationId="{A5545DC8-D50E-5247-8837-6442240E3912}"/>
          </ac:spMkLst>
        </pc:spChg>
        <pc:spChg chg="add mod">
          <ac:chgData name="ANDREA AZZARO" userId="9c898d8f-c13a-488e-992e-2b1c76f917fa" providerId="ADAL" clId="{BF253C05-E249-2A48-A93F-007B5B189588}" dt="2022-04-29T15:59:23.554" v="3611" actId="1076"/>
          <ac:spMkLst>
            <pc:docMk/>
            <pc:sldMk cId="844686787" sldId="261"/>
            <ac:spMk id="12" creationId="{180A9C7A-6014-664A-9467-0E245B9BFAFC}"/>
          </ac:spMkLst>
        </pc:spChg>
        <pc:spChg chg="add mod">
          <ac:chgData name="ANDREA AZZARO" userId="9c898d8f-c13a-488e-992e-2b1c76f917fa" providerId="ADAL" clId="{BF253C05-E249-2A48-A93F-007B5B189588}" dt="2022-04-29T16:00:14.809" v="3677" actId="20577"/>
          <ac:spMkLst>
            <pc:docMk/>
            <pc:sldMk cId="844686787" sldId="261"/>
            <ac:spMk id="13" creationId="{94904F03-C3A4-9148-8381-63EF41DC2640}"/>
          </ac:spMkLst>
        </pc:spChg>
        <pc:spChg chg="add mod">
          <ac:chgData name="ANDREA AZZARO" userId="9c898d8f-c13a-488e-992e-2b1c76f917fa" providerId="ADAL" clId="{BF253C05-E249-2A48-A93F-007B5B189588}" dt="2022-04-29T16:03:59.449" v="3727" actId="20577"/>
          <ac:spMkLst>
            <pc:docMk/>
            <pc:sldMk cId="844686787" sldId="261"/>
            <ac:spMk id="24" creationId="{A1814FA8-72BB-7143-BB4D-8697BC3ED177}"/>
          </ac:spMkLst>
        </pc:spChg>
        <pc:spChg chg="add mod">
          <ac:chgData name="ANDREA AZZARO" userId="9c898d8f-c13a-488e-992e-2b1c76f917fa" providerId="ADAL" clId="{BF253C05-E249-2A48-A93F-007B5B189588}" dt="2022-04-29T16:04:46.079" v="3776" actId="20577"/>
          <ac:spMkLst>
            <pc:docMk/>
            <pc:sldMk cId="844686787" sldId="261"/>
            <ac:spMk id="30" creationId="{F2948467-ADF2-0449-8802-A3AFECE6F177}"/>
          </ac:spMkLst>
        </pc:spChg>
        <pc:picChg chg="add mod">
          <ac:chgData name="ANDREA AZZARO" userId="9c898d8f-c13a-488e-992e-2b1c76f917fa" providerId="ADAL" clId="{BF253C05-E249-2A48-A93F-007B5B189588}" dt="2022-04-29T15:58:29.619" v="3600" actId="14100"/>
          <ac:picMkLst>
            <pc:docMk/>
            <pc:sldMk cId="844686787" sldId="261"/>
            <ac:picMk id="5" creationId="{DBAC679C-8CC4-824E-BED5-9E7ACFD579D4}"/>
          </ac:picMkLst>
        </pc:picChg>
        <pc:picChg chg="add mod">
          <ac:chgData name="ANDREA AZZARO" userId="9c898d8f-c13a-488e-992e-2b1c76f917fa" providerId="ADAL" clId="{BF253C05-E249-2A48-A93F-007B5B189588}" dt="2022-04-29T15:58:22.299" v="3599" actId="14100"/>
          <ac:picMkLst>
            <pc:docMk/>
            <pc:sldMk cId="844686787" sldId="261"/>
            <ac:picMk id="7" creationId="{B5E32D49-4738-DF47-A148-CBA559E1F439}"/>
          </ac:picMkLst>
        </pc:picChg>
        <pc:picChg chg="add mod">
          <ac:chgData name="ANDREA AZZARO" userId="9c898d8f-c13a-488e-992e-2b1c76f917fa" providerId="ADAL" clId="{BF253C05-E249-2A48-A93F-007B5B189588}" dt="2022-04-29T15:58:17.209" v="3598" actId="14100"/>
          <ac:picMkLst>
            <pc:docMk/>
            <pc:sldMk cId="844686787" sldId="261"/>
            <ac:picMk id="9" creationId="{87B7CD6B-4891-F140-BABB-DD435CE0AA00}"/>
          </ac:picMkLst>
        </pc:picChg>
        <pc:cxnChg chg="add mod">
          <ac:chgData name="ANDREA AZZARO" userId="9c898d8f-c13a-488e-992e-2b1c76f917fa" providerId="ADAL" clId="{BF253C05-E249-2A48-A93F-007B5B189588}" dt="2022-04-29T16:00:45.831" v="3679" actId="14100"/>
          <ac:cxnSpMkLst>
            <pc:docMk/>
            <pc:sldMk cId="844686787" sldId="261"/>
            <ac:cxnSpMk id="15" creationId="{D21FDC67-75CE-0B40-A514-BD46AABDDE9A}"/>
          </ac:cxnSpMkLst>
        </pc:cxnChg>
        <pc:cxnChg chg="add mod">
          <ac:chgData name="ANDREA AZZARO" userId="9c898d8f-c13a-488e-992e-2b1c76f917fa" providerId="ADAL" clId="{BF253C05-E249-2A48-A93F-007B5B189588}" dt="2022-04-29T16:01:30.342" v="3686" actId="14100"/>
          <ac:cxnSpMkLst>
            <pc:docMk/>
            <pc:sldMk cId="844686787" sldId="261"/>
            <ac:cxnSpMk id="18" creationId="{A06D69F3-404F-A545-B5B3-7D41C3B4A272}"/>
          </ac:cxnSpMkLst>
        </pc:cxnChg>
        <pc:cxnChg chg="add mod">
          <ac:chgData name="ANDREA AZZARO" userId="9c898d8f-c13a-488e-992e-2b1c76f917fa" providerId="ADAL" clId="{BF253C05-E249-2A48-A93F-007B5B189588}" dt="2022-04-29T16:03:34.524" v="3724" actId="14100"/>
          <ac:cxnSpMkLst>
            <pc:docMk/>
            <pc:sldMk cId="844686787" sldId="261"/>
            <ac:cxnSpMk id="26" creationId="{FC4E5271-D5C0-E64F-BF77-9C0118FA6869}"/>
          </ac:cxnSpMkLst>
        </pc:cxnChg>
        <pc:cxnChg chg="add">
          <ac:chgData name="ANDREA AZZARO" userId="9c898d8f-c13a-488e-992e-2b1c76f917fa" providerId="ADAL" clId="{BF253C05-E249-2A48-A93F-007B5B189588}" dt="2022-04-29T16:03:47.952" v="3725" actId="11529"/>
          <ac:cxnSpMkLst>
            <pc:docMk/>
            <pc:sldMk cId="844686787" sldId="261"/>
            <ac:cxnSpMk id="29" creationId="{08B7F829-AE0F-0D44-B47C-5EDC9EE3323B}"/>
          </ac:cxnSpMkLst>
        </pc:cxnChg>
        <pc:cxnChg chg="add mod">
          <ac:chgData name="ANDREA AZZARO" userId="9c898d8f-c13a-488e-992e-2b1c76f917fa" providerId="ADAL" clId="{BF253C05-E249-2A48-A93F-007B5B189588}" dt="2022-04-29T16:05:48.523" v="3781" actId="14100"/>
          <ac:cxnSpMkLst>
            <pc:docMk/>
            <pc:sldMk cId="844686787" sldId="261"/>
            <ac:cxnSpMk id="32" creationId="{EABD63E0-C321-424D-AC37-B9B91E7AFFEA}"/>
          </ac:cxnSpMkLst>
        </pc:cxnChg>
      </pc:sldChg>
      <pc:sldChg chg="modSp new mod">
        <pc:chgData name="ANDREA AZZARO" userId="9c898d8f-c13a-488e-992e-2b1c76f917fa" providerId="ADAL" clId="{BF253C05-E249-2A48-A93F-007B5B189588}" dt="2022-04-29T16:32:59.133" v="4509" actId="20577"/>
        <pc:sldMkLst>
          <pc:docMk/>
          <pc:sldMk cId="2586317733" sldId="262"/>
        </pc:sldMkLst>
        <pc:spChg chg="mod">
          <ac:chgData name="ANDREA AZZARO" userId="9c898d8f-c13a-488e-992e-2b1c76f917fa" providerId="ADAL" clId="{BF253C05-E249-2A48-A93F-007B5B189588}" dt="2022-04-29T15:41:31.488" v="2749" actId="20577"/>
          <ac:spMkLst>
            <pc:docMk/>
            <pc:sldMk cId="2586317733" sldId="262"/>
            <ac:spMk id="2" creationId="{6F46C583-BB6F-6146-8743-C2D415FBAFFD}"/>
          </ac:spMkLst>
        </pc:spChg>
        <pc:spChg chg="mod">
          <ac:chgData name="ANDREA AZZARO" userId="9c898d8f-c13a-488e-992e-2b1c76f917fa" providerId="ADAL" clId="{BF253C05-E249-2A48-A93F-007B5B189588}" dt="2022-04-29T16:32:59.133" v="4509" actId="20577"/>
          <ac:spMkLst>
            <pc:docMk/>
            <pc:sldMk cId="2586317733" sldId="262"/>
            <ac:spMk id="3" creationId="{3DD23FDC-83E2-A54A-B19E-154596D54DA3}"/>
          </ac:spMkLst>
        </pc:spChg>
      </pc:sldChg>
      <pc:sldChg chg="addSp delSp modSp new mod">
        <pc:chgData name="ANDREA AZZARO" userId="9c898d8f-c13a-488e-992e-2b1c76f917fa" providerId="ADAL" clId="{BF253C05-E249-2A48-A93F-007B5B189588}" dt="2022-04-29T16:18:27.653" v="3842" actId="14100"/>
        <pc:sldMkLst>
          <pc:docMk/>
          <pc:sldMk cId="521706884" sldId="263"/>
        </pc:sldMkLst>
        <pc:spChg chg="mod">
          <ac:chgData name="ANDREA AZZARO" userId="9c898d8f-c13a-488e-992e-2b1c76f917fa" providerId="ADAL" clId="{BF253C05-E249-2A48-A93F-007B5B189588}" dt="2022-04-29T16:13:02.260" v="3829" actId="1076"/>
          <ac:spMkLst>
            <pc:docMk/>
            <pc:sldMk cId="521706884" sldId="263"/>
            <ac:spMk id="2" creationId="{845810B3-A076-A645-A7E0-24E3700E8FA5}"/>
          </ac:spMkLst>
        </pc:spChg>
        <pc:spChg chg="del">
          <ac:chgData name="ANDREA AZZARO" userId="9c898d8f-c13a-488e-992e-2b1c76f917fa" providerId="ADAL" clId="{BF253C05-E249-2A48-A93F-007B5B189588}" dt="2022-04-29T16:10:00.823" v="3808"/>
          <ac:spMkLst>
            <pc:docMk/>
            <pc:sldMk cId="521706884" sldId="263"/>
            <ac:spMk id="3" creationId="{B0888074-12F9-1742-944D-CEEE8681BB66}"/>
          </ac:spMkLst>
        </pc:spChg>
        <pc:picChg chg="add mod">
          <ac:chgData name="ANDREA AZZARO" userId="9c898d8f-c13a-488e-992e-2b1c76f917fa" providerId="ADAL" clId="{BF253C05-E249-2A48-A93F-007B5B189588}" dt="2022-04-29T16:11:08.712" v="3824" actId="1076"/>
          <ac:picMkLst>
            <pc:docMk/>
            <pc:sldMk cId="521706884" sldId="263"/>
            <ac:picMk id="5" creationId="{C7AF090D-99CA-F749-82E2-C5DF79B73E82}"/>
          </ac:picMkLst>
        </pc:picChg>
        <pc:picChg chg="add mod">
          <ac:chgData name="ANDREA AZZARO" userId="9c898d8f-c13a-488e-992e-2b1c76f917fa" providerId="ADAL" clId="{BF253C05-E249-2A48-A93F-007B5B189588}" dt="2022-04-29T16:11:14.602" v="3825" actId="1076"/>
          <ac:picMkLst>
            <pc:docMk/>
            <pc:sldMk cId="521706884" sldId="263"/>
            <ac:picMk id="7" creationId="{AA137A00-1B49-F740-B280-2EABF9F8A590}"/>
          </ac:picMkLst>
        </pc:picChg>
        <pc:picChg chg="add mod">
          <ac:chgData name="ANDREA AZZARO" userId="9c898d8f-c13a-488e-992e-2b1c76f917fa" providerId="ADAL" clId="{BF253C05-E249-2A48-A93F-007B5B189588}" dt="2022-04-29T16:13:31.607" v="3830" actId="14100"/>
          <ac:picMkLst>
            <pc:docMk/>
            <pc:sldMk cId="521706884" sldId="263"/>
            <ac:picMk id="9" creationId="{3013140D-BC3F-A947-9A37-CFB4A030C9C8}"/>
          </ac:picMkLst>
        </pc:picChg>
        <pc:picChg chg="add mod">
          <ac:chgData name="ANDREA AZZARO" userId="9c898d8f-c13a-488e-992e-2b1c76f917fa" providerId="ADAL" clId="{BF253C05-E249-2A48-A93F-007B5B189588}" dt="2022-04-29T16:16:56.213" v="3836" actId="1076"/>
          <ac:picMkLst>
            <pc:docMk/>
            <pc:sldMk cId="521706884" sldId="263"/>
            <ac:picMk id="11" creationId="{CB127E39-B71C-BD40-AD79-C2915F456BDB}"/>
          </ac:picMkLst>
        </pc:picChg>
        <pc:cxnChg chg="add">
          <ac:chgData name="ANDREA AZZARO" userId="9c898d8f-c13a-488e-992e-2b1c76f917fa" providerId="ADAL" clId="{BF253C05-E249-2A48-A93F-007B5B189588}" dt="2022-04-29T16:17:34.506" v="3837" actId="11529"/>
          <ac:cxnSpMkLst>
            <pc:docMk/>
            <pc:sldMk cId="521706884" sldId="263"/>
            <ac:cxnSpMk id="13" creationId="{298FE2CA-649B-2441-8CB5-FBE587EDF8D8}"/>
          </ac:cxnSpMkLst>
        </pc:cxnChg>
        <pc:cxnChg chg="add mod">
          <ac:chgData name="ANDREA AZZARO" userId="9c898d8f-c13a-488e-992e-2b1c76f917fa" providerId="ADAL" clId="{BF253C05-E249-2A48-A93F-007B5B189588}" dt="2022-04-29T16:18:27.653" v="3842" actId="14100"/>
          <ac:cxnSpMkLst>
            <pc:docMk/>
            <pc:sldMk cId="521706884" sldId="263"/>
            <ac:cxnSpMk id="15" creationId="{AD46E868-7A75-2B45-82CF-0C60C0160420}"/>
          </ac:cxnSpMkLst>
        </pc:cxnChg>
      </pc:sldChg>
      <pc:sldChg chg="addSp modSp new mod">
        <pc:chgData name="ANDREA AZZARO" userId="9c898d8f-c13a-488e-992e-2b1c76f917fa" providerId="ADAL" clId="{BF253C05-E249-2A48-A93F-007B5B189588}" dt="2022-04-29T16:41:42.193" v="4597" actId="20577"/>
        <pc:sldMkLst>
          <pc:docMk/>
          <pc:sldMk cId="415620305" sldId="264"/>
        </pc:sldMkLst>
        <pc:spChg chg="mod">
          <ac:chgData name="ANDREA AZZARO" userId="9c898d8f-c13a-488e-992e-2b1c76f917fa" providerId="ADAL" clId="{BF253C05-E249-2A48-A93F-007B5B189588}" dt="2022-04-29T16:26:43.035" v="4453" actId="20577"/>
          <ac:spMkLst>
            <pc:docMk/>
            <pc:sldMk cId="415620305" sldId="264"/>
            <ac:spMk id="2" creationId="{1AEFE8B6-64C3-CC43-9223-AB1315295CD8}"/>
          </ac:spMkLst>
        </pc:spChg>
        <pc:spChg chg="mod">
          <ac:chgData name="ANDREA AZZARO" userId="9c898d8f-c13a-488e-992e-2b1c76f917fa" providerId="ADAL" clId="{BF253C05-E249-2A48-A93F-007B5B189588}" dt="2022-04-29T16:41:42.193" v="4597" actId="20577"/>
          <ac:spMkLst>
            <pc:docMk/>
            <pc:sldMk cId="415620305" sldId="264"/>
            <ac:spMk id="3" creationId="{27984D31-AA4B-1E4E-9F39-6E7411FE0950}"/>
          </ac:spMkLst>
        </pc:spChg>
        <pc:picChg chg="add mod">
          <ac:chgData name="ANDREA AZZARO" userId="9c898d8f-c13a-488e-992e-2b1c76f917fa" providerId="ADAL" clId="{BF253C05-E249-2A48-A93F-007B5B189588}" dt="2022-04-29T16:26:14.120" v="4452" actId="14100"/>
          <ac:picMkLst>
            <pc:docMk/>
            <pc:sldMk cId="415620305" sldId="264"/>
            <ac:picMk id="5" creationId="{128478CF-C02F-6C41-99D9-2D8D10458923}"/>
          </ac:picMkLst>
        </pc:picChg>
      </pc:sldChg>
      <pc:sldChg chg="addSp delSp modSp new mod">
        <pc:chgData name="ANDREA AZZARO" userId="9c898d8f-c13a-488e-992e-2b1c76f917fa" providerId="ADAL" clId="{BF253C05-E249-2A48-A93F-007B5B189588}" dt="2022-04-29T16:36:10.913" v="4590" actId="1076"/>
        <pc:sldMkLst>
          <pc:docMk/>
          <pc:sldMk cId="2263187436" sldId="265"/>
        </pc:sldMkLst>
        <pc:spChg chg="mod">
          <ac:chgData name="ANDREA AZZARO" userId="9c898d8f-c13a-488e-992e-2b1c76f917fa" providerId="ADAL" clId="{BF253C05-E249-2A48-A93F-007B5B189588}" dt="2022-04-29T16:34:13.634" v="4536" actId="20577"/>
          <ac:spMkLst>
            <pc:docMk/>
            <pc:sldMk cId="2263187436" sldId="265"/>
            <ac:spMk id="2" creationId="{7F5900B5-2397-6448-B6AE-3231519CE24D}"/>
          </ac:spMkLst>
        </pc:spChg>
        <pc:spChg chg="del">
          <ac:chgData name="ANDREA AZZARO" userId="9c898d8f-c13a-488e-992e-2b1c76f917fa" providerId="ADAL" clId="{BF253C05-E249-2A48-A93F-007B5B189588}" dt="2022-04-29T16:34:21.762" v="4537"/>
          <ac:spMkLst>
            <pc:docMk/>
            <pc:sldMk cId="2263187436" sldId="265"/>
            <ac:spMk id="3" creationId="{B053EA51-F75B-9640-B337-7527893C992C}"/>
          </ac:spMkLst>
        </pc:spChg>
        <pc:spChg chg="add mod">
          <ac:chgData name="ANDREA AZZARO" userId="9c898d8f-c13a-488e-992e-2b1c76f917fa" providerId="ADAL" clId="{BF253C05-E249-2A48-A93F-007B5B189588}" dt="2022-04-29T16:36:10.913" v="4590" actId="1076"/>
          <ac:spMkLst>
            <pc:docMk/>
            <pc:sldMk cId="2263187436" sldId="265"/>
            <ac:spMk id="6" creationId="{098E6C4A-643A-F649-8450-CAE1380EB7F3}"/>
          </ac:spMkLst>
        </pc:spChg>
        <pc:picChg chg="add mod">
          <ac:chgData name="ANDREA AZZARO" userId="9c898d8f-c13a-488e-992e-2b1c76f917fa" providerId="ADAL" clId="{BF253C05-E249-2A48-A93F-007B5B189588}" dt="2022-04-29T16:34:33.362" v="4539" actId="14100"/>
          <ac:picMkLst>
            <pc:docMk/>
            <pc:sldMk cId="2263187436" sldId="265"/>
            <ac:picMk id="5" creationId="{126AC9C1-526C-1144-949F-4D1B12DBEE74}"/>
          </ac:picMkLst>
        </pc:picChg>
        <pc:cxnChg chg="add mod">
          <ac:chgData name="ANDREA AZZARO" userId="9c898d8f-c13a-488e-992e-2b1c76f917fa" providerId="ADAL" clId="{BF253C05-E249-2A48-A93F-007B5B189588}" dt="2022-04-29T16:36:02.214" v="4589" actId="13822"/>
          <ac:cxnSpMkLst>
            <pc:docMk/>
            <pc:sldMk cId="2263187436" sldId="265"/>
            <ac:cxnSpMk id="8" creationId="{EB9E8EAC-EF63-CB48-8234-D1E34794029E}"/>
          </ac:cxnSpMkLst>
        </pc:cxn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GB"/>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4/29/22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4/29/22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4/29/22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4/29/22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4/29/22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GB"/>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4/29/22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GB"/>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4/29/22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18596-EA42-8D4F-B12E-931E475C6320}"/>
              </a:ext>
            </a:extLst>
          </p:cNvPr>
          <p:cNvSpPr>
            <a:spLocks noGrp="1"/>
          </p:cNvSpPr>
          <p:nvPr>
            <p:ph type="ctrTitle"/>
          </p:nvPr>
        </p:nvSpPr>
        <p:spPr/>
        <p:txBody>
          <a:bodyPr/>
          <a:lstStyle/>
          <a:p>
            <a:r>
              <a:rPr lang="en-IT" dirty="0"/>
              <a:t>Andrea Azzaro</a:t>
            </a:r>
          </a:p>
        </p:txBody>
      </p:sp>
      <p:sp>
        <p:nvSpPr>
          <p:cNvPr id="3" name="Subtitle 2">
            <a:extLst>
              <a:ext uri="{FF2B5EF4-FFF2-40B4-BE49-F238E27FC236}">
                <a16:creationId xmlns:a16="http://schemas.microsoft.com/office/drawing/2014/main" id="{57279266-A9B9-8340-A32B-8DD35032B2E3}"/>
              </a:ext>
            </a:extLst>
          </p:cNvPr>
          <p:cNvSpPr>
            <a:spLocks noGrp="1"/>
          </p:cNvSpPr>
          <p:nvPr>
            <p:ph type="subTitle" idx="1"/>
          </p:nvPr>
        </p:nvSpPr>
        <p:spPr/>
        <p:txBody>
          <a:bodyPr/>
          <a:lstStyle/>
          <a:p>
            <a:r>
              <a:rPr lang="en-IT" dirty="0"/>
              <a:t>Web Programming MHW3</a:t>
            </a:r>
          </a:p>
        </p:txBody>
      </p:sp>
    </p:spTree>
    <p:extLst>
      <p:ext uri="{BB962C8B-B14F-4D97-AF65-F5344CB8AC3E}">
        <p14:creationId xmlns:p14="http://schemas.microsoft.com/office/powerpoint/2010/main" val="1802754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FE8B6-64C3-CC43-9223-AB1315295CD8}"/>
              </a:ext>
            </a:extLst>
          </p:cNvPr>
          <p:cNvSpPr>
            <a:spLocks noGrp="1"/>
          </p:cNvSpPr>
          <p:nvPr>
            <p:ph type="title"/>
          </p:nvPr>
        </p:nvSpPr>
        <p:spPr/>
        <p:txBody>
          <a:bodyPr/>
          <a:lstStyle/>
          <a:p>
            <a:r>
              <a:rPr lang="en-IT" dirty="0"/>
              <a:t>AMADEUS API-accorgimenti</a:t>
            </a:r>
          </a:p>
        </p:txBody>
      </p:sp>
      <p:sp>
        <p:nvSpPr>
          <p:cNvPr id="3" name="Content Placeholder 2">
            <a:extLst>
              <a:ext uri="{FF2B5EF4-FFF2-40B4-BE49-F238E27FC236}">
                <a16:creationId xmlns:a16="http://schemas.microsoft.com/office/drawing/2014/main" id="{27984D31-AA4B-1E4E-9F39-6E7411FE0950}"/>
              </a:ext>
            </a:extLst>
          </p:cNvPr>
          <p:cNvSpPr>
            <a:spLocks noGrp="1"/>
          </p:cNvSpPr>
          <p:nvPr>
            <p:ph idx="1"/>
          </p:nvPr>
        </p:nvSpPr>
        <p:spPr/>
        <p:txBody>
          <a:bodyPr/>
          <a:lstStyle/>
          <a:p>
            <a:pPr marL="0" indent="0">
              <a:buNone/>
            </a:pPr>
            <a:r>
              <a:rPr lang="en-IT" dirty="0"/>
              <a:t>Come si vede dal codice e come descritto precedentemente, viene richiesto un token per ogni destinazione presente sul sito, ed ogni nuova token_request viene effettuata ad intervalli di 1.5 secondi. Questa è stata una scelta obbligata, perché oltre un certo numero di richieste in un lasso </a:t>
            </a:r>
            <a:r>
              <a:rPr lang="en-IT"/>
              <a:t>di tempo breve, </a:t>
            </a:r>
            <a:r>
              <a:rPr lang="en-IT" dirty="0"/>
              <a:t>è necessario pagare per poter effettuarne altre. Inizialmente avevo messo l’ intervallo di 1.5 secondi tra ogni fetch(Con lo stesso token), ma l’ operazione non andava a buon fine in quanto il token scadeva. </a:t>
            </a:r>
          </a:p>
        </p:txBody>
      </p:sp>
      <p:pic>
        <p:nvPicPr>
          <p:cNvPr id="5" name="Picture 4" descr="Text&#10;&#10;Description automatically generated">
            <a:extLst>
              <a:ext uri="{FF2B5EF4-FFF2-40B4-BE49-F238E27FC236}">
                <a16:creationId xmlns:a16="http://schemas.microsoft.com/office/drawing/2014/main" id="{128478CF-C02F-6C41-99D9-2D8D10458923}"/>
              </a:ext>
            </a:extLst>
          </p:cNvPr>
          <p:cNvPicPr>
            <a:picLocks noChangeAspect="1"/>
          </p:cNvPicPr>
          <p:nvPr/>
        </p:nvPicPr>
        <p:blipFill>
          <a:blip r:embed="rId2"/>
          <a:stretch>
            <a:fillRect/>
          </a:stretch>
        </p:blipFill>
        <p:spPr>
          <a:xfrm>
            <a:off x="7778063" y="4741734"/>
            <a:ext cx="4310206" cy="1614110"/>
          </a:xfrm>
          <a:prstGeom prst="rect">
            <a:avLst/>
          </a:prstGeom>
        </p:spPr>
      </p:pic>
    </p:spTree>
    <p:extLst>
      <p:ext uri="{BB962C8B-B14F-4D97-AF65-F5344CB8AC3E}">
        <p14:creationId xmlns:p14="http://schemas.microsoft.com/office/powerpoint/2010/main" val="415620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80455-73D3-3441-BF61-D8250B4E7798}"/>
              </a:ext>
            </a:extLst>
          </p:cNvPr>
          <p:cNvSpPr>
            <a:spLocks noGrp="1"/>
          </p:cNvSpPr>
          <p:nvPr>
            <p:ph type="title"/>
          </p:nvPr>
        </p:nvSpPr>
        <p:spPr>
          <a:xfrm>
            <a:off x="4673600" y="764373"/>
            <a:ext cx="6832600" cy="1293028"/>
          </a:xfrm>
        </p:spPr>
        <p:txBody>
          <a:bodyPr>
            <a:normAutofit/>
          </a:bodyPr>
          <a:lstStyle/>
          <a:p>
            <a:r>
              <a:rPr lang="en-IT" dirty="0"/>
              <a:t>API UTILIZZATE</a:t>
            </a:r>
          </a:p>
        </p:txBody>
      </p:sp>
      <p:pic>
        <p:nvPicPr>
          <p:cNvPr id="5" name="Picture 4" descr="Text&#10;&#10;Description automatically generated">
            <a:extLst>
              <a:ext uri="{FF2B5EF4-FFF2-40B4-BE49-F238E27FC236}">
                <a16:creationId xmlns:a16="http://schemas.microsoft.com/office/drawing/2014/main" id="{8C31E6C8-294F-8840-9A8E-C1DE3FD65BE1}"/>
              </a:ext>
            </a:extLst>
          </p:cNvPr>
          <p:cNvPicPr>
            <a:picLocks noChangeAspect="1"/>
          </p:cNvPicPr>
          <p:nvPr/>
        </p:nvPicPr>
        <p:blipFill>
          <a:blip r:embed="rId2"/>
          <a:stretch>
            <a:fillRect/>
          </a:stretch>
        </p:blipFill>
        <p:spPr>
          <a:xfrm>
            <a:off x="0" y="21826"/>
            <a:ext cx="3435177" cy="6836174"/>
          </a:xfrm>
          <a:prstGeom prst="rect">
            <a:avLst/>
          </a:prstGeom>
        </p:spPr>
      </p:pic>
      <p:sp>
        <p:nvSpPr>
          <p:cNvPr id="3" name="Content Placeholder 2">
            <a:extLst>
              <a:ext uri="{FF2B5EF4-FFF2-40B4-BE49-F238E27FC236}">
                <a16:creationId xmlns:a16="http://schemas.microsoft.com/office/drawing/2014/main" id="{CBE95DBA-5F47-2E45-9D9C-2A30EC8768C8}"/>
              </a:ext>
            </a:extLst>
          </p:cNvPr>
          <p:cNvSpPr>
            <a:spLocks noGrp="1"/>
          </p:cNvSpPr>
          <p:nvPr>
            <p:ph idx="1"/>
          </p:nvPr>
        </p:nvSpPr>
        <p:spPr>
          <a:xfrm>
            <a:off x="4673600" y="2194560"/>
            <a:ext cx="6832600" cy="4024125"/>
          </a:xfrm>
        </p:spPr>
        <p:txBody>
          <a:bodyPr>
            <a:normAutofit/>
          </a:bodyPr>
          <a:lstStyle/>
          <a:p>
            <a:pPr marL="0" indent="0">
              <a:buNone/>
            </a:pPr>
            <a:r>
              <a:rPr lang="en-IT" dirty="0"/>
              <a:t>In questo mini-homework ho ri-utilizzato il precedente mhw1, al quale sono state integrate  due restful api. La prima è  un motore di ricerca di immagini “Pixabay”, la quale si occupa di modificare le immagini della sezione del sito(destinazioni). E’ stato utilizzato il meccanismo di autenticazione “API KEY”. La seconda API  integrata è “Amadeus”, che si occupa di cercare, per ogni destinazione presente nella pagina del sito, il primo volo disponibile </a:t>
            </a:r>
            <a:r>
              <a:rPr lang="en-GB" dirty="0"/>
              <a:t>a due </a:t>
            </a:r>
            <a:r>
              <a:rPr lang="en-GB" dirty="0" err="1"/>
              <a:t>mesi</a:t>
            </a:r>
            <a:r>
              <a:rPr lang="en-GB" dirty="0"/>
              <a:t> </a:t>
            </a:r>
            <a:r>
              <a:rPr lang="en-GB" dirty="0" err="1"/>
              <a:t>successivi</a:t>
            </a:r>
            <a:r>
              <a:rPr lang="en-GB" dirty="0"/>
              <a:t> </a:t>
            </a:r>
            <a:r>
              <a:rPr lang="en-GB" dirty="0" err="1"/>
              <a:t>dalla</a:t>
            </a:r>
            <a:r>
              <a:rPr lang="en-GB" dirty="0"/>
              <a:t> data </a:t>
            </a:r>
            <a:r>
              <a:rPr lang="en-GB" dirty="0" err="1"/>
              <a:t>corrente</a:t>
            </a:r>
            <a:r>
              <a:rPr lang="en-GB" dirty="0"/>
              <a:t>, </a:t>
            </a:r>
            <a:r>
              <a:rPr lang="en-GB" dirty="0" err="1"/>
              <a:t>essa</a:t>
            </a:r>
            <a:r>
              <a:rPr lang="en-GB" dirty="0"/>
              <a:t> </a:t>
            </a:r>
            <a:r>
              <a:rPr lang="en-GB" dirty="0" err="1"/>
              <a:t>utilizza</a:t>
            </a:r>
            <a:r>
              <a:rPr lang="en-GB" dirty="0"/>
              <a:t> il </a:t>
            </a:r>
            <a:r>
              <a:rPr lang="en-GB" dirty="0" err="1"/>
              <a:t>meccanismo</a:t>
            </a:r>
            <a:r>
              <a:rPr lang="en-GB" dirty="0"/>
              <a:t> di </a:t>
            </a:r>
            <a:r>
              <a:rPr lang="en-GB" dirty="0" err="1"/>
              <a:t>autenticazione</a:t>
            </a:r>
            <a:r>
              <a:rPr lang="en-GB" dirty="0"/>
              <a:t> “O AUTH2”.</a:t>
            </a:r>
            <a:endParaRPr lang="en-IT" dirty="0"/>
          </a:p>
        </p:txBody>
      </p:sp>
      <p:cxnSp>
        <p:nvCxnSpPr>
          <p:cNvPr id="11" name="Curved Connector 10">
            <a:extLst>
              <a:ext uri="{FF2B5EF4-FFF2-40B4-BE49-F238E27FC236}">
                <a16:creationId xmlns:a16="http://schemas.microsoft.com/office/drawing/2014/main" id="{CD42EDFB-6F8E-D944-AEDC-A0D74AF25139}"/>
              </a:ext>
            </a:extLst>
          </p:cNvPr>
          <p:cNvCxnSpPr/>
          <p:nvPr/>
        </p:nvCxnSpPr>
        <p:spPr>
          <a:xfrm rot="5400000">
            <a:off x="1495168" y="1952368"/>
            <a:ext cx="3435178" cy="1606378"/>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Curved Connector 12">
            <a:extLst>
              <a:ext uri="{FF2B5EF4-FFF2-40B4-BE49-F238E27FC236}">
                <a16:creationId xmlns:a16="http://schemas.microsoft.com/office/drawing/2014/main" id="{194AEE99-A3FB-6048-BADA-D788EEE58E35}"/>
              </a:ext>
            </a:extLst>
          </p:cNvPr>
          <p:cNvCxnSpPr/>
          <p:nvPr/>
        </p:nvCxnSpPr>
        <p:spPr>
          <a:xfrm rot="10800000">
            <a:off x="2990335" y="5770606"/>
            <a:ext cx="1853514" cy="654909"/>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5C382A1D-7936-334B-AE97-ED34138B966E}"/>
              </a:ext>
            </a:extLst>
          </p:cNvPr>
          <p:cNvSpPr txBox="1"/>
          <p:nvPr/>
        </p:nvSpPr>
        <p:spPr>
          <a:xfrm>
            <a:off x="3435177" y="579707"/>
            <a:ext cx="2372497" cy="369332"/>
          </a:xfrm>
          <a:prstGeom prst="rect">
            <a:avLst/>
          </a:prstGeom>
          <a:noFill/>
        </p:spPr>
        <p:txBody>
          <a:bodyPr wrap="square" rtlCol="0">
            <a:spAutoFit/>
          </a:bodyPr>
          <a:lstStyle/>
          <a:p>
            <a:r>
              <a:rPr lang="en-IT" dirty="0"/>
              <a:t>Amadeus API</a:t>
            </a:r>
          </a:p>
        </p:txBody>
      </p:sp>
      <p:sp>
        <p:nvSpPr>
          <p:cNvPr id="15" name="TextBox 14">
            <a:extLst>
              <a:ext uri="{FF2B5EF4-FFF2-40B4-BE49-F238E27FC236}">
                <a16:creationId xmlns:a16="http://schemas.microsoft.com/office/drawing/2014/main" id="{CFB4DFDA-D90A-554C-B4D3-D3B0BABC4C2A}"/>
              </a:ext>
            </a:extLst>
          </p:cNvPr>
          <p:cNvSpPr txBox="1"/>
          <p:nvPr/>
        </p:nvSpPr>
        <p:spPr>
          <a:xfrm>
            <a:off x="4843849" y="6250261"/>
            <a:ext cx="2001795" cy="369332"/>
          </a:xfrm>
          <a:prstGeom prst="rect">
            <a:avLst/>
          </a:prstGeom>
          <a:noFill/>
        </p:spPr>
        <p:txBody>
          <a:bodyPr wrap="square" rtlCol="0">
            <a:spAutoFit/>
          </a:bodyPr>
          <a:lstStyle/>
          <a:p>
            <a:r>
              <a:rPr lang="en-IT" dirty="0"/>
              <a:t>Pixabay API</a:t>
            </a:r>
          </a:p>
        </p:txBody>
      </p:sp>
    </p:spTree>
    <p:extLst>
      <p:ext uri="{BB962C8B-B14F-4D97-AF65-F5344CB8AC3E}">
        <p14:creationId xmlns:p14="http://schemas.microsoft.com/office/powerpoint/2010/main" val="1812234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A72C4-2CFF-D14A-8646-BC234FA41B1D}"/>
              </a:ext>
            </a:extLst>
          </p:cNvPr>
          <p:cNvSpPr>
            <a:spLocks noGrp="1"/>
          </p:cNvSpPr>
          <p:nvPr>
            <p:ph type="title"/>
          </p:nvPr>
        </p:nvSpPr>
        <p:spPr>
          <a:xfrm>
            <a:off x="1456038" y="-210065"/>
            <a:ext cx="8610600" cy="1293028"/>
          </a:xfrm>
        </p:spPr>
        <p:txBody>
          <a:bodyPr/>
          <a:lstStyle/>
          <a:p>
            <a:r>
              <a:rPr lang="en-IT" dirty="0"/>
              <a:t>PIXABAY API</a:t>
            </a:r>
          </a:p>
        </p:txBody>
      </p:sp>
      <p:sp>
        <p:nvSpPr>
          <p:cNvPr id="3" name="Content Placeholder 2">
            <a:extLst>
              <a:ext uri="{FF2B5EF4-FFF2-40B4-BE49-F238E27FC236}">
                <a16:creationId xmlns:a16="http://schemas.microsoft.com/office/drawing/2014/main" id="{59CD2C58-FDE3-A64F-8A39-72450726B435}"/>
              </a:ext>
            </a:extLst>
          </p:cNvPr>
          <p:cNvSpPr>
            <a:spLocks noGrp="1"/>
          </p:cNvSpPr>
          <p:nvPr>
            <p:ph idx="1"/>
          </p:nvPr>
        </p:nvSpPr>
        <p:spPr>
          <a:xfrm>
            <a:off x="0" y="856794"/>
            <a:ext cx="12192000" cy="2430103"/>
          </a:xfrm>
        </p:spPr>
        <p:txBody>
          <a:bodyPr>
            <a:normAutofit/>
          </a:bodyPr>
          <a:lstStyle/>
          <a:p>
            <a:pPr marL="0" indent="0">
              <a:buNone/>
            </a:pPr>
            <a:r>
              <a:rPr lang="en-IT" dirty="0"/>
              <a:t>Ogni volta che si accede al sito, per ogni destinazione presente, viene cambiata l’ immagine. Questo lo si fa tramite l’ API “Pixabay”, alla quale viene fatta una fetch, inserendo come parametro il nome della destinazione, che sul codice javascript è identificato dalla stringa “DESTINATION_#”. Questo parametro viene preso direttamente dal codice HTML, tramite l’ attributo “destination”, contenente il nome della meta alla quale si riferisce. Anche il riferimento all’immagine da modificare è identificato nel codice html tramite l’ attributo “destinationNumber”</a:t>
            </a:r>
          </a:p>
        </p:txBody>
      </p:sp>
      <p:pic>
        <p:nvPicPr>
          <p:cNvPr id="4" name="Picture 3" descr="Text&#10;&#10;Description automatically generated">
            <a:extLst>
              <a:ext uri="{FF2B5EF4-FFF2-40B4-BE49-F238E27FC236}">
                <a16:creationId xmlns:a16="http://schemas.microsoft.com/office/drawing/2014/main" id="{A4600B4D-4BF6-C24F-A849-6950288D279B}"/>
              </a:ext>
            </a:extLst>
          </p:cNvPr>
          <p:cNvPicPr>
            <a:picLocks noChangeAspect="1"/>
          </p:cNvPicPr>
          <p:nvPr/>
        </p:nvPicPr>
        <p:blipFill>
          <a:blip r:embed="rId2"/>
          <a:stretch>
            <a:fillRect/>
          </a:stretch>
        </p:blipFill>
        <p:spPr>
          <a:xfrm>
            <a:off x="2029823" y="3385923"/>
            <a:ext cx="10162177" cy="3472077"/>
          </a:xfrm>
          <a:prstGeom prst="rect">
            <a:avLst/>
          </a:prstGeom>
        </p:spPr>
      </p:pic>
      <p:cxnSp>
        <p:nvCxnSpPr>
          <p:cNvPr id="6" name="Curved Connector 5">
            <a:extLst>
              <a:ext uri="{FF2B5EF4-FFF2-40B4-BE49-F238E27FC236}">
                <a16:creationId xmlns:a16="http://schemas.microsoft.com/office/drawing/2014/main" id="{C49DB714-A6DD-F146-9404-52C8CCB46C2B}"/>
              </a:ext>
            </a:extLst>
          </p:cNvPr>
          <p:cNvCxnSpPr/>
          <p:nvPr/>
        </p:nvCxnSpPr>
        <p:spPr>
          <a:xfrm rot="16200000" flipH="1">
            <a:off x="6511925" y="2434366"/>
            <a:ext cx="1099923" cy="803189"/>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 name="Curved Connector 7">
            <a:extLst>
              <a:ext uri="{FF2B5EF4-FFF2-40B4-BE49-F238E27FC236}">
                <a16:creationId xmlns:a16="http://schemas.microsoft.com/office/drawing/2014/main" id="{2E85C0B4-F175-EA42-A76B-59981022D71F}"/>
              </a:ext>
            </a:extLst>
          </p:cNvPr>
          <p:cNvCxnSpPr/>
          <p:nvPr/>
        </p:nvCxnSpPr>
        <p:spPr>
          <a:xfrm rot="16200000" flipH="1">
            <a:off x="5469840" y="3015134"/>
            <a:ext cx="432658" cy="308919"/>
          </a:xfrm>
          <a:prstGeom prst="curvedConnector3">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Curved Connector 9">
            <a:extLst>
              <a:ext uri="{FF2B5EF4-FFF2-40B4-BE49-F238E27FC236}">
                <a16:creationId xmlns:a16="http://schemas.microsoft.com/office/drawing/2014/main" id="{00707ACF-FC35-D544-8317-B414A995E531}"/>
              </a:ext>
            </a:extLst>
          </p:cNvPr>
          <p:cNvCxnSpPr/>
          <p:nvPr/>
        </p:nvCxnSpPr>
        <p:spPr>
          <a:xfrm rot="5400000">
            <a:off x="2947086" y="4355757"/>
            <a:ext cx="3669958" cy="864973"/>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5331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11F8B-4101-AF44-986D-13A1B522D0DC}"/>
              </a:ext>
            </a:extLst>
          </p:cNvPr>
          <p:cNvSpPr>
            <a:spLocks noGrp="1"/>
          </p:cNvSpPr>
          <p:nvPr>
            <p:ph type="title"/>
          </p:nvPr>
        </p:nvSpPr>
        <p:spPr>
          <a:xfrm>
            <a:off x="1790700" y="1519880"/>
            <a:ext cx="8610600" cy="1293028"/>
          </a:xfrm>
        </p:spPr>
        <p:txBody>
          <a:bodyPr/>
          <a:lstStyle/>
          <a:p>
            <a:endParaRPr lang="en-IT" dirty="0"/>
          </a:p>
        </p:txBody>
      </p:sp>
      <p:pic>
        <p:nvPicPr>
          <p:cNvPr id="13" name="Content Placeholder 12" descr="Text&#10;&#10;Description automatically generated">
            <a:extLst>
              <a:ext uri="{FF2B5EF4-FFF2-40B4-BE49-F238E27FC236}">
                <a16:creationId xmlns:a16="http://schemas.microsoft.com/office/drawing/2014/main" id="{F043B2CC-1E44-E74D-B9E6-B3A7532A52F5}"/>
              </a:ext>
            </a:extLst>
          </p:cNvPr>
          <p:cNvPicPr>
            <a:picLocks noGrp="1" noChangeAspect="1"/>
          </p:cNvPicPr>
          <p:nvPr>
            <p:ph idx="1"/>
          </p:nvPr>
        </p:nvPicPr>
        <p:blipFill>
          <a:blip r:embed="rId2"/>
          <a:stretch>
            <a:fillRect/>
          </a:stretch>
        </p:blipFill>
        <p:spPr>
          <a:xfrm>
            <a:off x="691978" y="1"/>
            <a:ext cx="10898660" cy="6804372"/>
          </a:xfrm>
          <a:effectLst>
            <a:outerShdw blurRad="50800" dist="50800" dir="5400000" algn="ctr" rotWithShape="0">
              <a:srgbClr val="000000"/>
            </a:outerShdw>
          </a:effectLst>
        </p:spPr>
      </p:pic>
      <p:sp>
        <p:nvSpPr>
          <p:cNvPr id="15" name="TextBox 14">
            <a:extLst>
              <a:ext uri="{FF2B5EF4-FFF2-40B4-BE49-F238E27FC236}">
                <a16:creationId xmlns:a16="http://schemas.microsoft.com/office/drawing/2014/main" id="{DC97242D-3E7F-E549-8A88-A44E4A69CCC6}"/>
              </a:ext>
            </a:extLst>
          </p:cNvPr>
          <p:cNvSpPr txBox="1"/>
          <p:nvPr/>
        </p:nvSpPr>
        <p:spPr>
          <a:xfrm>
            <a:off x="7129848" y="0"/>
            <a:ext cx="5062151" cy="1323439"/>
          </a:xfrm>
          <a:prstGeom prst="rect">
            <a:avLst/>
          </a:prstGeom>
          <a:noFill/>
        </p:spPr>
        <p:txBody>
          <a:bodyPr wrap="square" rtlCol="0">
            <a:spAutoFit/>
          </a:bodyPr>
          <a:lstStyle/>
          <a:p>
            <a:r>
              <a:rPr lang="en-IT" sz="4000" dirty="0"/>
              <a:t>PIXABAY API-FUNZIONAMENTO</a:t>
            </a:r>
          </a:p>
        </p:txBody>
      </p:sp>
      <p:sp>
        <p:nvSpPr>
          <p:cNvPr id="16" name="TextBox 15">
            <a:extLst>
              <a:ext uri="{FF2B5EF4-FFF2-40B4-BE49-F238E27FC236}">
                <a16:creationId xmlns:a16="http://schemas.microsoft.com/office/drawing/2014/main" id="{8C022AD0-575F-DA4C-BE87-F745D75B9979}"/>
              </a:ext>
            </a:extLst>
          </p:cNvPr>
          <p:cNvSpPr txBox="1"/>
          <p:nvPr/>
        </p:nvSpPr>
        <p:spPr>
          <a:xfrm>
            <a:off x="6993924" y="1519880"/>
            <a:ext cx="4534930" cy="3416320"/>
          </a:xfrm>
          <a:prstGeom prst="rect">
            <a:avLst/>
          </a:prstGeom>
          <a:noFill/>
        </p:spPr>
        <p:txBody>
          <a:bodyPr wrap="square" rtlCol="0">
            <a:spAutoFit/>
          </a:bodyPr>
          <a:lstStyle/>
          <a:p>
            <a:r>
              <a:rPr lang="en-IT" dirty="0"/>
              <a:t>Viene eseguita una fetch per ogni immagine presente nella &lt;section&gt; del sito (5 volte). La risposta viene inviata come file .json, essa contiene una lista al cui interno sono presenti </a:t>
            </a:r>
            <a:r>
              <a:rPr lang="en-GB" dirty="0"/>
              <a:t>I</a:t>
            </a:r>
            <a:r>
              <a:rPr lang="en-IT" dirty="0"/>
              <a:t> vari risultati inerenti alla ricerca(immagini). Quindi, tramite Math.random(), viene generato un numero casuale tra zero e la dimensione della lista contenente </a:t>
            </a:r>
            <a:r>
              <a:rPr lang="en-GB" dirty="0"/>
              <a:t>I</a:t>
            </a:r>
            <a:r>
              <a:rPr lang="en-IT" dirty="0"/>
              <a:t> risultati. In questo modo, ad ogni accesso al sito, le immagini mostrate saranno sempre diverse.</a:t>
            </a:r>
          </a:p>
        </p:txBody>
      </p:sp>
      <p:cxnSp>
        <p:nvCxnSpPr>
          <p:cNvPr id="22" name="Curved Connector 21">
            <a:extLst>
              <a:ext uri="{FF2B5EF4-FFF2-40B4-BE49-F238E27FC236}">
                <a16:creationId xmlns:a16="http://schemas.microsoft.com/office/drawing/2014/main" id="{6902C8F4-EC1B-054A-894D-CCAF9986C43F}"/>
              </a:ext>
            </a:extLst>
          </p:cNvPr>
          <p:cNvCxnSpPr>
            <a:cxnSpLocks/>
          </p:cNvCxnSpPr>
          <p:nvPr/>
        </p:nvCxnSpPr>
        <p:spPr>
          <a:xfrm>
            <a:off x="3991232" y="5338120"/>
            <a:ext cx="3558746" cy="308919"/>
          </a:xfrm>
          <a:prstGeom prst="curvedConnector3">
            <a:avLst>
              <a:gd name="adj1" fmla="val 101736"/>
            </a:avLst>
          </a:prstGeom>
          <a:ln>
            <a:tailEnd type="triangle"/>
          </a:ln>
        </p:spPr>
        <p:style>
          <a:lnRef idx="3">
            <a:schemeClr val="accent1"/>
          </a:lnRef>
          <a:fillRef idx="0">
            <a:schemeClr val="accent1"/>
          </a:fillRef>
          <a:effectRef idx="2">
            <a:schemeClr val="accent1"/>
          </a:effectRef>
          <a:fontRef idx="minor">
            <a:schemeClr val="tx1"/>
          </a:fontRef>
        </p:style>
      </p:cxnSp>
      <p:sp>
        <p:nvSpPr>
          <p:cNvPr id="33" name="TextBox 32">
            <a:extLst>
              <a:ext uri="{FF2B5EF4-FFF2-40B4-BE49-F238E27FC236}">
                <a16:creationId xmlns:a16="http://schemas.microsoft.com/office/drawing/2014/main" id="{D5C68A62-5675-F542-B506-480A96BE7311}"/>
              </a:ext>
            </a:extLst>
          </p:cNvPr>
          <p:cNvSpPr txBox="1"/>
          <p:nvPr/>
        </p:nvSpPr>
        <p:spPr>
          <a:xfrm>
            <a:off x="1062682" y="5158041"/>
            <a:ext cx="3015048" cy="369332"/>
          </a:xfrm>
          <a:prstGeom prst="rect">
            <a:avLst/>
          </a:prstGeom>
          <a:noFill/>
        </p:spPr>
        <p:txBody>
          <a:bodyPr wrap="square" rtlCol="0">
            <a:spAutoFit/>
          </a:bodyPr>
          <a:lstStyle/>
          <a:p>
            <a:r>
              <a:rPr lang="en-IT" dirty="0"/>
              <a:t>Parametro per la ricerca</a:t>
            </a:r>
          </a:p>
        </p:txBody>
      </p:sp>
    </p:spTree>
    <p:extLst>
      <p:ext uri="{BB962C8B-B14F-4D97-AF65-F5344CB8AC3E}">
        <p14:creationId xmlns:p14="http://schemas.microsoft.com/office/powerpoint/2010/main" val="2274576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44B8-13EA-F742-8486-419C9E316594}"/>
              </a:ext>
            </a:extLst>
          </p:cNvPr>
          <p:cNvSpPr>
            <a:spLocks noGrp="1"/>
          </p:cNvSpPr>
          <p:nvPr>
            <p:ph type="title"/>
          </p:nvPr>
        </p:nvSpPr>
        <p:spPr>
          <a:xfrm>
            <a:off x="6271054" y="204158"/>
            <a:ext cx="4536989" cy="644297"/>
          </a:xfrm>
        </p:spPr>
        <p:txBody>
          <a:bodyPr>
            <a:normAutofit fontScale="90000"/>
          </a:bodyPr>
          <a:lstStyle/>
          <a:p>
            <a:r>
              <a:rPr lang="en-IT" dirty="0"/>
              <a:t>PIXABAY API-FUNZIOnamento</a:t>
            </a:r>
          </a:p>
        </p:txBody>
      </p:sp>
      <p:pic>
        <p:nvPicPr>
          <p:cNvPr id="5" name="Content Placeholder 4">
            <a:extLst>
              <a:ext uri="{FF2B5EF4-FFF2-40B4-BE49-F238E27FC236}">
                <a16:creationId xmlns:a16="http://schemas.microsoft.com/office/drawing/2014/main" id="{9AF75304-26E9-A04B-85AE-F9B998695380}"/>
              </a:ext>
            </a:extLst>
          </p:cNvPr>
          <p:cNvPicPr>
            <a:picLocks noGrp="1" noChangeAspect="1"/>
          </p:cNvPicPr>
          <p:nvPr>
            <p:ph idx="1"/>
          </p:nvPr>
        </p:nvPicPr>
        <p:blipFill>
          <a:blip r:embed="rId2"/>
          <a:stretch>
            <a:fillRect/>
          </a:stretch>
        </p:blipFill>
        <p:spPr>
          <a:xfrm>
            <a:off x="0" y="1103071"/>
            <a:ext cx="9867900" cy="1181100"/>
          </a:xfrm>
        </p:spPr>
      </p:pic>
      <p:pic>
        <p:nvPicPr>
          <p:cNvPr id="7" name="Picture 6" descr="Text&#10;&#10;Description automatically generated">
            <a:extLst>
              <a:ext uri="{FF2B5EF4-FFF2-40B4-BE49-F238E27FC236}">
                <a16:creationId xmlns:a16="http://schemas.microsoft.com/office/drawing/2014/main" id="{46A711DF-29BF-4B42-9C3E-BE47B3D79767}"/>
              </a:ext>
            </a:extLst>
          </p:cNvPr>
          <p:cNvPicPr>
            <a:picLocks noChangeAspect="1"/>
          </p:cNvPicPr>
          <p:nvPr/>
        </p:nvPicPr>
        <p:blipFill>
          <a:blip r:embed="rId3"/>
          <a:stretch>
            <a:fillRect/>
          </a:stretch>
        </p:blipFill>
        <p:spPr>
          <a:xfrm>
            <a:off x="0" y="2793402"/>
            <a:ext cx="6718300" cy="1181100"/>
          </a:xfrm>
          <a:prstGeom prst="rect">
            <a:avLst/>
          </a:prstGeom>
        </p:spPr>
      </p:pic>
      <p:pic>
        <p:nvPicPr>
          <p:cNvPr id="9" name="Picture 8">
            <a:extLst>
              <a:ext uri="{FF2B5EF4-FFF2-40B4-BE49-F238E27FC236}">
                <a16:creationId xmlns:a16="http://schemas.microsoft.com/office/drawing/2014/main" id="{B05C8A82-0F18-F84C-ADA6-8FAF42026945}"/>
              </a:ext>
            </a:extLst>
          </p:cNvPr>
          <p:cNvPicPr>
            <a:picLocks noChangeAspect="1"/>
          </p:cNvPicPr>
          <p:nvPr/>
        </p:nvPicPr>
        <p:blipFill>
          <a:blip r:embed="rId4"/>
          <a:stretch>
            <a:fillRect/>
          </a:stretch>
        </p:blipFill>
        <p:spPr>
          <a:xfrm>
            <a:off x="0" y="4483733"/>
            <a:ext cx="8382000" cy="774700"/>
          </a:xfrm>
          <a:prstGeom prst="rect">
            <a:avLst/>
          </a:prstGeom>
        </p:spPr>
      </p:pic>
      <p:sp>
        <p:nvSpPr>
          <p:cNvPr id="11" name="TextBox 10">
            <a:extLst>
              <a:ext uri="{FF2B5EF4-FFF2-40B4-BE49-F238E27FC236}">
                <a16:creationId xmlns:a16="http://schemas.microsoft.com/office/drawing/2014/main" id="{1526B9EE-2B44-3748-9D60-BAA1429DB159}"/>
              </a:ext>
            </a:extLst>
          </p:cNvPr>
          <p:cNvSpPr txBox="1"/>
          <p:nvPr/>
        </p:nvSpPr>
        <p:spPr>
          <a:xfrm>
            <a:off x="0" y="733739"/>
            <a:ext cx="3943865" cy="369332"/>
          </a:xfrm>
          <a:prstGeom prst="rect">
            <a:avLst/>
          </a:prstGeom>
          <a:noFill/>
        </p:spPr>
        <p:txBody>
          <a:bodyPr wrap="square" rtlCol="0">
            <a:spAutoFit/>
          </a:bodyPr>
          <a:lstStyle/>
          <a:p>
            <a:r>
              <a:rPr lang="en-IT" dirty="0"/>
              <a:t>Parametri di ricerca</a:t>
            </a:r>
          </a:p>
        </p:txBody>
      </p:sp>
      <p:sp>
        <p:nvSpPr>
          <p:cNvPr id="12" name="TextBox 11">
            <a:extLst>
              <a:ext uri="{FF2B5EF4-FFF2-40B4-BE49-F238E27FC236}">
                <a16:creationId xmlns:a16="http://schemas.microsoft.com/office/drawing/2014/main" id="{900B734D-8818-6947-A2B2-B15521C5DAC3}"/>
              </a:ext>
            </a:extLst>
          </p:cNvPr>
          <p:cNvSpPr txBox="1"/>
          <p:nvPr/>
        </p:nvSpPr>
        <p:spPr>
          <a:xfrm>
            <a:off x="0" y="2424070"/>
            <a:ext cx="6993924" cy="369332"/>
          </a:xfrm>
          <a:prstGeom prst="rect">
            <a:avLst/>
          </a:prstGeom>
          <a:noFill/>
        </p:spPr>
        <p:txBody>
          <a:bodyPr wrap="square" rtlCol="0">
            <a:spAutoFit/>
          </a:bodyPr>
          <a:lstStyle/>
          <a:p>
            <a:r>
              <a:rPr lang="en-IT" dirty="0"/>
              <a:t>Riferimenti alle immagini da modificare</a:t>
            </a:r>
          </a:p>
        </p:txBody>
      </p:sp>
      <p:sp>
        <p:nvSpPr>
          <p:cNvPr id="13" name="TextBox 12">
            <a:extLst>
              <a:ext uri="{FF2B5EF4-FFF2-40B4-BE49-F238E27FC236}">
                <a16:creationId xmlns:a16="http://schemas.microsoft.com/office/drawing/2014/main" id="{86E3BB91-92D9-9B48-B4CD-CC97E83C4CD1}"/>
              </a:ext>
            </a:extLst>
          </p:cNvPr>
          <p:cNvSpPr txBox="1"/>
          <p:nvPr/>
        </p:nvSpPr>
        <p:spPr>
          <a:xfrm>
            <a:off x="0" y="4102443"/>
            <a:ext cx="5770606" cy="381290"/>
          </a:xfrm>
          <a:prstGeom prst="rect">
            <a:avLst/>
          </a:prstGeom>
          <a:noFill/>
        </p:spPr>
        <p:txBody>
          <a:bodyPr wrap="square" rtlCol="0">
            <a:spAutoFit/>
          </a:bodyPr>
          <a:lstStyle/>
          <a:p>
            <a:r>
              <a:rPr lang="en-IT" dirty="0"/>
              <a:t>API-KEY, indirizzo e parametri pre-impostati</a:t>
            </a:r>
          </a:p>
        </p:txBody>
      </p:sp>
      <p:sp>
        <p:nvSpPr>
          <p:cNvPr id="16" name="TextBox 15">
            <a:extLst>
              <a:ext uri="{FF2B5EF4-FFF2-40B4-BE49-F238E27FC236}">
                <a16:creationId xmlns:a16="http://schemas.microsoft.com/office/drawing/2014/main" id="{AFD74790-847D-A045-8CDF-A020DE454027}"/>
              </a:ext>
            </a:extLst>
          </p:cNvPr>
          <p:cNvSpPr txBox="1"/>
          <p:nvPr/>
        </p:nvSpPr>
        <p:spPr>
          <a:xfrm>
            <a:off x="5597612" y="4686417"/>
            <a:ext cx="3731740" cy="369332"/>
          </a:xfrm>
          <a:prstGeom prst="rect">
            <a:avLst/>
          </a:prstGeom>
          <a:noFill/>
        </p:spPr>
        <p:txBody>
          <a:bodyPr wrap="square" rtlCol="0">
            <a:spAutoFit/>
          </a:bodyPr>
          <a:lstStyle/>
          <a:p>
            <a:r>
              <a:rPr lang="en-IT" dirty="0"/>
              <a:t>Metodo di richiesta HTTP: GET</a:t>
            </a:r>
          </a:p>
        </p:txBody>
      </p:sp>
    </p:spTree>
    <p:extLst>
      <p:ext uri="{BB962C8B-B14F-4D97-AF65-F5344CB8AC3E}">
        <p14:creationId xmlns:p14="http://schemas.microsoft.com/office/powerpoint/2010/main" val="2390694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C583-BB6F-6146-8743-C2D415FBAFFD}"/>
              </a:ext>
            </a:extLst>
          </p:cNvPr>
          <p:cNvSpPr>
            <a:spLocks noGrp="1"/>
          </p:cNvSpPr>
          <p:nvPr>
            <p:ph type="title"/>
          </p:nvPr>
        </p:nvSpPr>
        <p:spPr/>
        <p:txBody>
          <a:bodyPr/>
          <a:lstStyle/>
          <a:p>
            <a:r>
              <a:rPr lang="en-IT" dirty="0"/>
              <a:t>AMADEUS API</a:t>
            </a:r>
          </a:p>
        </p:txBody>
      </p:sp>
      <p:sp>
        <p:nvSpPr>
          <p:cNvPr id="3" name="Content Placeholder 2">
            <a:extLst>
              <a:ext uri="{FF2B5EF4-FFF2-40B4-BE49-F238E27FC236}">
                <a16:creationId xmlns:a16="http://schemas.microsoft.com/office/drawing/2014/main" id="{3DD23FDC-83E2-A54A-B19E-154596D54DA3}"/>
              </a:ext>
            </a:extLst>
          </p:cNvPr>
          <p:cNvSpPr>
            <a:spLocks noGrp="1"/>
          </p:cNvSpPr>
          <p:nvPr>
            <p:ph idx="1"/>
          </p:nvPr>
        </p:nvSpPr>
        <p:spPr/>
        <p:txBody>
          <a:bodyPr/>
          <a:lstStyle/>
          <a:p>
            <a:pPr marL="0" indent="0">
              <a:buNone/>
            </a:pPr>
            <a:r>
              <a:rPr lang="en-IT" dirty="0"/>
              <a:t>È un API che tra le sue tante funzionalità, offre una ricerca di voli. Essa è stata integrata nel seguente modo:</a:t>
            </a:r>
          </a:p>
          <a:p>
            <a:pPr marL="0" indent="0">
              <a:buNone/>
            </a:pPr>
            <a:r>
              <a:rPr lang="en-IT" dirty="0"/>
              <a:t>Per ogni destinazione presente nella &lt;section&gt; del sito:</a:t>
            </a:r>
          </a:p>
          <a:p>
            <a:pPr marL="0" indent="0">
              <a:buNone/>
            </a:pPr>
            <a:r>
              <a:rPr lang="en-IT" dirty="0"/>
              <a:t>1-Viene richiesto l’ access_token, tramite una richiesta HTTP con metodo post</a:t>
            </a:r>
          </a:p>
          <a:p>
            <a:pPr marL="0" indent="0">
              <a:buNone/>
            </a:pPr>
            <a:r>
              <a:rPr lang="en-IT" dirty="0"/>
              <a:t>2-Una volta ricevuto e salvato il token, viene fatta una fetch, nella quale vengono passati due parametri: il codice dell’ aeroporto di destinazione e la data di partenza</a:t>
            </a:r>
          </a:p>
          <a:p>
            <a:pPr marL="0" indent="0">
              <a:buNone/>
            </a:pPr>
            <a:r>
              <a:rPr lang="en-IT" dirty="0"/>
              <a:t>3-A risposta ricevuta, in formato .json, vengono aggiornate le relative sezioni del sito con le informazioni necessarie sui voli. In particolare, esse verranno salvate in un &lt;div&gt; con classe “flights”</a:t>
            </a:r>
          </a:p>
        </p:txBody>
      </p:sp>
    </p:spTree>
    <p:extLst>
      <p:ext uri="{BB962C8B-B14F-4D97-AF65-F5344CB8AC3E}">
        <p14:creationId xmlns:p14="http://schemas.microsoft.com/office/powerpoint/2010/main" val="2586317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C9E5F-5727-0749-AADE-DB90AEEFA21C}"/>
              </a:ext>
            </a:extLst>
          </p:cNvPr>
          <p:cNvSpPr>
            <a:spLocks noGrp="1"/>
          </p:cNvSpPr>
          <p:nvPr>
            <p:ph type="title"/>
          </p:nvPr>
        </p:nvSpPr>
        <p:spPr>
          <a:xfrm>
            <a:off x="5238235" y="319530"/>
            <a:ext cx="5772665" cy="360092"/>
          </a:xfrm>
        </p:spPr>
        <p:txBody>
          <a:bodyPr>
            <a:normAutofit fontScale="90000"/>
          </a:bodyPr>
          <a:lstStyle/>
          <a:p>
            <a:r>
              <a:rPr lang="en-IT" dirty="0"/>
              <a:t>AMADEUS API-funzionamento</a:t>
            </a:r>
          </a:p>
        </p:txBody>
      </p:sp>
      <p:pic>
        <p:nvPicPr>
          <p:cNvPr id="5" name="Content Placeholder 4" descr="Text&#10;&#10;Description automatically generated">
            <a:extLst>
              <a:ext uri="{FF2B5EF4-FFF2-40B4-BE49-F238E27FC236}">
                <a16:creationId xmlns:a16="http://schemas.microsoft.com/office/drawing/2014/main" id="{DBAC679C-8CC4-824E-BED5-9E7ACFD579D4}"/>
              </a:ext>
            </a:extLst>
          </p:cNvPr>
          <p:cNvPicPr>
            <a:picLocks noGrp="1" noChangeAspect="1"/>
          </p:cNvPicPr>
          <p:nvPr>
            <p:ph idx="1"/>
          </p:nvPr>
        </p:nvPicPr>
        <p:blipFill>
          <a:blip r:embed="rId2"/>
          <a:stretch>
            <a:fillRect/>
          </a:stretch>
        </p:blipFill>
        <p:spPr>
          <a:xfrm>
            <a:off x="-1" y="1048068"/>
            <a:ext cx="8872152" cy="2059097"/>
          </a:xfrm>
        </p:spPr>
      </p:pic>
      <p:pic>
        <p:nvPicPr>
          <p:cNvPr id="7" name="Picture 6" descr="Text&#10;&#10;Description automatically generated">
            <a:extLst>
              <a:ext uri="{FF2B5EF4-FFF2-40B4-BE49-F238E27FC236}">
                <a16:creationId xmlns:a16="http://schemas.microsoft.com/office/drawing/2014/main" id="{B5E32D49-4738-DF47-A148-CBA559E1F439}"/>
              </a:ext>
            </a:extLst>
          </p:cNvPr>
          <p:cNvPicPr>
            <a:picLocks noChangeAspect="1"/>
          </p:cNvPicPr>
          <p:nvPr/>
        </p:nvPicPr>
        <p:blipFill>
          <a:blip r:embed="rId3"/>
          <a:stretch>
            <a:fillRect/>
          </a:stretch>
        </p:blipFill>
        <p:spPr>
          <a:xfrm>
            <a:off x="0" y="3266985"/>
            <a:ext cx="10488863" cy="1991693"/>
          </a:xfrm>
          <a:prstGeom prst="rect">
            <a:avLst/>
          </a:prstGeom>
        </p:spPr>
      </p:pic>
      <p:pic>
        <p:nvPicPr>
          <p:cNvPr id="9" name="Picture 8">
            <a:extLst>
              <a:ext uri="{FF2B5EF4-FFF2-40B4-BE49-F238E27FC236}">
                <a16:creationId xmlns:a16="http://schemas.microsoft.com/office/drawing/2014/main" id="{87B7CD6B-4891-F140-BABB-DD435CE0AA00}"/>
              </a:ext>
            </a:extLst>
          </p:cNvPr>
          <p:cNvPicPr>
            <a:picLocks noChangeAspect="1"/>
          </p:cNvPicPr>
          <p:nvPr/>
        </p:nvPicPr>
        <p:blipFill>
          <a:blip r:embed="rId4"/>
          <a:stretch>
            <a:fillRect/>
          </a:stretch>
        </p:blipFill>
        <p:spPr>
          <a:xfrm>
            <a:off x="0" y="5460681"/>
            <a:ext cx="8075724" cy="767124"/>
          </a:xfrm>
          <a:prstGeom prst="rect">
            <a:avLst/>
          </a:prstGeom>
        </p:spPr>
      </p:pic>
      <p:sp>
        <p:nvSpPr>
          <p:cNvPr id="10" name="TextBox 9">
            <a:extLst>
              <a:ext uri="{FF2B5EF4-FFF2-40B4-BE49-F238E27FC236}">
                <a16:creationId xmlns:a16="http://schemas.microsoft.com/office/drawing/2014/main" id="{DA0077C3-0453-8E46-A7A1-437C8F55A874}"/>
              </a:ext>
            </a:extLst>
          </p:cNvPr>
          <p:cNvSpPr txBox="1"/>
          <p:nvPr/>
        </p:nvSpPr>
        <p:spPr>
          <a:xfrm>
            <a:off x="6203092" y="1048068"/>
            <a:ext cx="1309816" cy="369332"/>
          </a:xfrm>
          <a:prstGeom prst="rect">
            <a:avLst/>
          </a:prstGeom>
          <a:noFill/>
        </p:spPr>
        <p:txBody>
          <a:bodyPr wrap="square" rtlCol="0">
            <a:spAutoFit/>
          </a:bodyPr>
          <a:lstStyle/>
          <a:p>
            <a:r>
              <a:rPr lang="en-IT" dirty="0"/>
              <a:t>1</a:t>
            </a:r>
          </a:p>
        </p:txBody>
      </p:sp>
      <p:sp>
        <p:nvSpPr>
          <p:cNvPr id="11" name="TextBox 10">
            <a:extLst>
              <a:ext uri="{FF2B5EF4-FFF2-40B4-BE49-F238E27FC236}">
                <a16:creationId xmlns:a16="http://schemas.microsoft.com/office/drawing/2014/main" id="{A5545DC8-D50E-5247-8837-6442240E3912}"/>
              </a:ext>
            </a:extLst>
          </p:cNvPr>
          <p:cNvSpPr txBox="1"/>
          <p:nvPr/>
        </p:nvSpPr>
        <p:spPr>
          <a:xfrm>
            <a:off x="6203092" y="3290945"/>
            <a:ext cx="762000" cy="369332"/>
          </a:xfrm>
          <a:prstGeom prst="rect">
            <a:avLst/>
          </a:prstGeom>
          <a:noFill/>
        </p:spPr>
        <p:txBody>
          <a:bodyPr wrap="square" rtlCol="0">
            <a:spAutoFit/>
          </a:bodyPr>
          <a:lstStyle/>
          <a:p>
            <a:r>
              <a:rPr lang="en-IT" dirty="0"/>
              <a:t>2</a:t>
            </a:r>
          </a:p>
        </p:txBody>
      </p:sp>
      <p:sp>
        <p:nvSpPr>
          <p:cNvPr id="12" name="TextBox 11">
            <a:extLst>
              <a:ext uri="{FF2B5EF4-FFF2-40B4-BE49-F238E27FC236}">
                <a16:creationId xmlns:a16="http://schemas.microsoft.com/office/drawing/2014/main" id="{180A9C7A-6014-664A-9467-0E245B9BFAFC}"/>
              </a:ext>
            </a:extLst>
          </p:cNvPr>
          <p:cNvSpPr txBox="1"/>
          <p:nvPr/>
        </p:nvSpPr>
        <p:spPr>
          <a:xfrm>
            <a:off x="6203092" y="5418498"/>
            <a:ext cx="593124" cy="369332"/>
          </a:xfrm>
          <a:prstGeom prst="rect">
            <a:avLst/>
          </a:prstGeom>
          <a:noFill/>
        </p:spPr>
        <p:txBody>
          <a:bodyPr wrap="square" rtlCol="0">
            <a:spAutoFit/>
          </a:bodyPr>
          <a:lstStyle/>
          <a:p>
            <a:r>
              <a:rPr lang="en-IT" dirty="0"/>
              <a:t>3</a:t>
            </a:r>
          </a:p>
        </p:txBody>
      </p:sp>
      <p:sp>
        <p:nvSpPr>
          <p:cNvPr id="13" name="TextBox 12">
            <a:extLst>
              <a:ext uri="{FF2B5EF4-FFF2-40B4-BE49-F238E27FC236}">
                <a16:creationId xmlns:a16="http://schemas.microsoft.com/office/drawing/2014/main" id="{94904F03-C3A4-9148-8381-63EF41DC2640}"/>
              </a:ext>
            </a:extLst>
          </p:cNvPr>
          <p:cNvSpPr txBox="1"/>
          <p:nvPr/>
        </p:nvSpPr>
        <p:spPr>
          <a:xfrm>
            <a:off x="9267568" y="1232734"/>
            <a:ext cx="2174789" cy="1200329"/>
          </a:xfrm>
          <a:prstGeom prst="rect">
            <a:avLst/>
          </a:prstGeom>
          <a:noFill/>
        </p:spPr>
        <p:txBody>
          <a:bodyPr wrap="square" rtlCol="0">
            <a:spAutoFit/>
          </a:bodyPr>
          <a:lstStyle/>
          <a:p>
            <a:r>
              <a:rPr lang="en-IT" dirty="0"/>
              <a:t>Le credenziali di accesso devono essere inserite nel body</a:t>
            </a:r>
          </a:p>
        </p:txBody>
      </p:sp>
      <p:cxnSp>
        <p:nvCxnSpPr>
          <p:cNvPr id="15" name="Curved Connector 14">
            <a:extLst>
              <a:ext uri="{FF2B5EF4-FFF2-40B4-BE49-F238E27FC236}">
                <a16:creationId xmlns:a16="http://schemas.microsoft.com/office/drawing/2014/main" id="{D21FDC67-75CE-0B40-A514-BD46AABDDE9A}"/>
              </a:ext>
            </a:extLst>
          </p:cNvPr>
          <p:cNvCxnSpPr/>
          <p:nvPr/>
        </p:nvCxnSpPr>
        <p:spPr>
          <a:xfrm rot="10800000" flipV="1">
            <a:off x="4547286" y="1599321"/>
            <a:ext cx="4596714" cy="241835"/>
          </a:xfrm>
          <a:prstGeom prst="curvedConnector3">
            <a:avLst>
              <a:gd name="adj1" fmla="val 1002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A06D69F3-404F-A545-B5B3-7D41C3B4A272}"/>
              </a:ext>
            </a:extLst>
          </p:cNvPr>
          <p:cNvCxnSpPr>
            <a:cxnSpLocks/>
          </p:cNvCxnSpPr>
          <p:nvPr/>
        </p:nvCxnSpPr>
        <p:spPr>
          <a:xfrm rot="10800000" flipV="1">
            <a:off x="8995720" y="1872998"/>
            <a:ext cx="148281" cy="8996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1814FA8-72BB-7143-BB4D-8697BC3ED177}"/>
              </a:ext>
            </a:extLst>
          </p:cNvPr>
          <p:cNvSpPr txBox="1"/>
          <p:nvPr/>
        </p:nvSpPr>
        <p:spPr>
          <a:xfrm>
            <a:off x="6584092" y="4532993"/>
            <a:ext cx="4291913" cy="369332"/>
          </a:xfrm>
          <a:prstGeom prst="rect">
            <a:avLst/>
          </a:prstGeom>
          <a:noFill/>
        </p:spPr>
        <p:txBody>
          <a:bodyPr wrap="square" rtlCol="0">
            <a:spAutoFit/>
          </a:bodyPr>
          <a:lstStyle/>
          <a:p>
            <a:r>
              <a:rPr lang="en-IT" dirty="0"/>
              <a:t>Parametri di ricerca (Metodo GET)</a:t>
            </a:r>
          </a:p>
        </p:txBody>
      </p:sp>
      <p:cxnSp>
        <p:nvCxnSpPr>
          <p:cNvPr id="26" name="Curved Connector 25">
            <a:extLst>
              <a:ext uri="{FF2B5EF4-FFF2-40B4-BE49-F238E27FC236}">
                <a16:creationId xmlns:a16="http://schemas.microsoft.com/office/drawing/2014/main" id="{FC4E5271-D5C0-E64F-BF77-9C0118FA6869}"/>
              </a:ext>
            </a:extLst>
          </p:cNvPr>
          <p:cNvCxnSpPr/>
          <p:nvPr/>
        </p:nvCxnSpPr>
        <p:spPr>
          <a:xfrm rot="10800000">
            <a:off x="4547286" y="4099258"/>
            <a:ext cx="1952368" cy="596311"/>
          </a:xfrm>
          <a:prstGeom prst="curvedConnector3">
            <a:avLst>
              <a:gd name="adj1" fmla="val 1012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08B7F829-AE0F-0D44-B47C-5EDC9EE3323B}"/>
              </a:ext>
            </a:extLst>
          </p:cNvPr>
          <p:cNvCxnSpPr/>
          <p:nvPr/>
        </p:nvCxnSpPr>
        <p:spPr>
          <a:xfrm rot="5400000" flipH="1" flipV="1">
            <a:off x="6815750" y="4176206"/>
            <a:ext cx="401657" cy="1029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2948467-ADF2-0449-8802-A3AFECE6F177}"/>
              </a:ext>
            </a:extLst>
          </p:cNvPr>
          <p:cNvSpPr txBox="1"/>
          <p:nvPr/>
        </p:nvSpPr>
        <p:spPr>
          <a:xfrm>
            <a:off x="9069860" y="5460681"/>
            <a:ext cx="2767913" cy="646331"/>
          </a:xfrm>
          <a:prstGeom prst="rect">
            <a:avLst/>
          </a:prstGeom>
          <a:noFill/>
        </p:spPr>
        <p:txBody>
          <a:bodyPr wrap="square" rtlCol="0">
            <a:spAutoFit/>
          </a:bodyPr>
          <a:lstStyle/>
          <a:p>
            <a:r>
              <a:rPr lang="en-IT" dirty="0"/>
              <a:t>Mostra il primo risultato tra quelli trovati</a:t>
            </a:r>
          </a:p>
        </p:txBody>
      </p:sp>
      <p:cxnSp>
        <p:nvCxnSpPr>
          <p:cNvPr id="32" name="Curved Connector 31">
            <a:extLst>
              <a:ext uri="{FF2B5EF4-FFF2-40B4-BE49-F238E27FC236}">
                <a16:creationId xmlns:a16="http://schemas.microsoft.com/office/drawing/2014/main" id="{EABD63E0-C321-424D-AC37-B9B91E7AFFEA}"/>
              </a:ext>
            </a:extLst>
          </p:cNvPr>
          <p:cNvCxnSpPr>
            <a:cxnSpLocks/>
          </p:cNvCxnSpPr>
          <p:nvPr/>
        </p:nvCxnSpPr>
        <p:spPr>
          <a:xfrm rot="10800000" flipV="1">
            <a:off x="6289590" y="5563735"/>
            <a:ext cx="2835293" cy="211306"/>
          </a:xfrm>
          <a:prstGeom prst="curvedConnector3">
            <a:avLst>
              <a:gd name="adj1" fmla="val 9401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686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10B3-A076-A645-A7E0-24E3700E8FA5}"/>
              </a:ext>
            </a:extLst>
          </p:cNvPr>
          <p:cNvSpPr>
            <a:spLocks noGrp="1"/>
          </p:cNvSpPr>
          <p:nvPr>
            <p:ph type="title"/>
          </p:nvPr>
        </p:nvSpPr>
        <p:spPr>
          <a:xfrm>
            <a:off x="6629400" y="636030"/>
            <a:ext cx="4969476" cy="63530"/>
          </a:xfrm>
        </p:spPr>
        <p:txBody>
          <a:bodyPr>
            <a:normAutofit fontScale="90000"/>
          </a:bodyPr>
          <a:lstStyle/>
          <a:p>
            <a:r>
              <a:rPr lang="en-IT" dirty="0"/>
              <a:t>AMADEUS API-funzionamento</a:t>
            </a:r>
          </a:p>
        </p:txBody>
      </p:sp>
      <p:pic>
        <p:nvPicPr>
          <p:cNvPr id="5" name="Content Placeholder 4" descr="Text&#10;&#10;Description automatically generated with medium confidence">
            <a:extLst>
              <a:ext uri="{FF2B5EF4-FFF2-40B4-BE49-F238E27FC236}">
                <a16:creationId xmlns:a16="http://schemas.microsoft.com/office/drawing/2014/main" id="{C7AF090D-99CA-F749-82E2-C5DF79B73E82}"/>
              </a:ext>
            </a:extLst>
          </p:cNvPr>
          <p:cNvPicPr>
            <a:picLocks noGrp="1" noChangeAspect="1"/>
          </p:cNvPicPr>
          <p:nvPr>
            <p:ph idx="1"/>
          </p:nvPr>
        </p:nvPicPr>
        <p:blipFill>
          <a:blip r:embed="rId2"/>
          <a:stretch>
            <a:fillRect/>
          </a:stretch>
        </p:blipFill>
        <p:spPr>
          <a:xfrm>
            <a:off x="0" y="0"/>
            <a:ext cx="7467600" cy="1130300"/>
          </a:xfrm>
        </p:spPr>
      </p:pic>
      <p:pic>
        <p:nvPicPr>
          <p:cNvPr id="7" name="Picture 6">
            <a:extLst>
              <a:ext uri="{FF2B5EF4-FFF2-40B4-BE49-F238E27FC236}">
                <a16:creationId xmlns:a16="http://schemas.microsoft.com/office/drawing/2014/main" id="{AA137A00-1B49-F740-B280-2EABF9F8A590}"/>
              </a:ext>
            </a:extLst>
          </p:cNvPr>
          <p:cNvPicPr>
            <a:picLocks noChangeAspect="1"/>
          </p:cNvPicPr>
          <p:nvPr/>
        </p:nvPicPr>
        <p:blipFill>
          <a:blip r:embed="rId3"/>
          <a:stretch>
            <a:fillRect/>
          </a:stretch>
        </p:blipFill>
        <p:spPr>
          <a:xfrm>
            <a:off x="0" y="1324412"/>
            <a:ext cx="12052300" cy="1130300"/>
          </a:xfrm>
          <a:prstGeom prst="rect">
            <a:avLst/>
          </a:prstGeom>
        </p:spPr>
      </p:pic>
      <p:pic>
        <p:nvPicPr>
          <p:cNvPr id="9" name="Picture 8" descr="Text&#10;&#10;Description automatically generated">
            <a:extLst>
              <a:ext uri="{FF2B5EF4-FFF2-40B4-BE49-F238E27FC236}">
                <a16:creationId xmlns:a16="http://schemas.microsoft.com/office/drawing/2014/main" id="{3013140D-BC3F-A947-9A37-CFB4A030C9C8}"/>
              </a:ext>
            </a:extLst>
          </p:cNvPr>
          <p:cNvPicPr>
            <a:picLocks noChangeAspect="1"/>
          </p:cNvPicPr>
          <p:nvPr/>
        </p:nvPicPr>
        <p:blipFill>
          <a:blip r:embed="rId4"/>
          <a:stretch>
            <a:fillRect/>
          </a:stretch>
        </p:blipFill>
        <p:spPr>
          <a:xfrm>
            <a:off x="0" y="2797105"/>
            <a:ext cx="6096000" cy="4064000"/>
          </a:xfrm>
          <a:prstGeom prst="rect">
            <a:avLst/>
          </a:prstGeom>
        </p:spPr>
      </p:pic>
      <p:pic>
        <p:nvPicPr>
          <p:cNvPr id="11" name="Picture 10" descr="Text&#10;&#10;Description automatically generated">
            <a:extLst>
              <a:ext uri="{FF2B5EF4-FFF2-40B4-BE49-F238E27FC236}">
                <a16:creationId xmlns:a16="http://schemas.microsoft.com/office/drawing/2014/main" id="{CB127E39-B71C-BD40-AD79-C2915F456BDB}"/>
              </a:ext>
            </a:extLst>
          </p:cNvPr>
          <p:cNvPicPr>
            <a:picLocks noChangeAspect="1"/>
          </p:cNvPicPr>
          <p:nvPr/>
        </p:nvPicPr>
        <p:blipFill>
          <a:blip r:embed="rId5"/>
          <a:stretch>
            <a:fillRect/>
          </a:stretch>
        </p:blipFill>
        <p:spPr>
          <a:xfrm>
            <a:off x="3406346" y="4163496"/>
            <a:ext cx="8785654" cy="2058474"/>
          </a:xfrm>
          <a:prstGeom prst="rect">
            <a:avLst/>
          </a:prstGeom>
        </p:spPr>
      </p:pic>
      <p:cxnSp>
        <p:nvCxnSpPr>
          <p:cNvPr id="13" name="Curved Connector 12">
            <a:extLst>
              <a:ext uri="{FF2B5EF4-FFF2-40B4-BE49-F238E27FC236}">
                <a16:creationId xmlns:a16="http://schemas.microsoft.com/office/drawing/2014/main" id="{298FE2CA-649B-2441-8CB5-FBE587EDF8D8}"/>
              </a:ext>
            </a:extLst>
          </p:cNvPr>
          <p:cNvCxnSpPr/>
          <p:nvPr/>
        </p:nvCxnSpPr>
        <p:spPr>
          <a:xfrm rot="5400000" flipH="1" flipV="1">
            <a:off x="6432057" y="2884938"/>
            <a:ext cx="1593291" cy="96382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AD46E868-7A75-2B45-82CF-0C60C0160420}"/>
              </a:ext>
            </a:extLst>
          </p:cNvPr>
          <p:cNvCxnSpPr>
            <a:cxnSpLocks/>
          </p:cNvCxnSpPr>
          <p:nvPr/>
        </p:nvCxnSpPr>
        <p:spPr>
          <a:xfrm rot="10800000">
            <a:off x="7515311" y="1041954"/>
            <a:ext cx="3642842" cy="312154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706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00B5-2397-6448-B6AE-3231519CE24D}"/>
              </a:ext>
            </a:extLst>
          </p:cNvPr>
          <p:cNvSpPr>
            <a:spLocks noGrp="1"/>
          </p:cNvSpPr>
          <p:nvPr>
            <p:ph type="title"/>
          </p:nvPr>
        </p:nvSpPr>
        <p:spPr/>
        <p:txBody>
          <a:bodyPr/>
          <a:lstStyle/>
          <a:p>
            <a:r>
              <a:rPr lang="en-GB" dirty="0"/>
              <a:t>A</a:t>
            </a:r>
            <a:r>
              <a:rPr lang="en-IT" dirty="0"/>
              <a:t>madeus api-funzionamento</a:t>
            </a:r>
          </a:p>
        </p:txBody>
      </p:sp>
      <p:pic>
        <p:nvPicPr>
          <p:cNvPr id="5" name="Content Placeholder 4">
            <a:extLst>
              <a:ext uri="{FF2B5EF4-FFF2-40B4-BE49-F238E27FC236}">
                <a16:creationId xmlns:a16="http://schemas.microsoft.com/office/drawing/2014/main" id="{126AC9C1-526C-1144-949F-4D1B12DBEE74}"/>
              </a:ext>
            </a:extLst>
          </p:cNvPr>
          <p:cNvPicPr>
            <a:picLocks noGrp="1" noChangeAspect="1"/>
          </p:cNvPicPr>
          <p:nvPr>
            <p:ph idx="1"/>
          </p:nvPr>
        </p:nvPicPr>
        <p:blipFill>
          <a:blip r:embed="rId2"/>
          <a:stretch>
            <a:fillRect/>
          </a:stretch>
        </p:blipFill>
        <p:spPr>
          <a:xfrm>
            <a:off x="0" y="1927806"/>
            <a:ext cx="12109572" cy="840108"/>
          </a:xfrm>
        </p:spPr>
      </p:pic>
      <p:sp>
        <p:nvSpPr>
          <p:cNvPr id="6" name="TextBox 5">
            <a:extLst>
              <a:ext uri="{FF2B5EF4-FFF2-40B4-BE49-F238E27FC236}">
                <a16:creationId xmlns:a16="http://schemas.microsoft.com/office/drawing/2014/main" id="{098E6C4A-643A-F649-8450-CAE1380EB7F3}"/>
              </a:ext>
            </a:extLst>
          </p:cNvPr>
          <p:cNvSpPr txBox="1"/>
          <p:nvPr/>
        </p:nvSpPr>
        <p:spPr>
          <a:xfrm>
            <a:off x="7315202" y="4436077"/>
            <a:ext cx="1495168" cy="1477328"/>
          </a:xfrm>
          <a:prstGeom prst="rect">
            <a:avLst/>
          </a:prstGeom>
          <a:noFill/>
        </p:spPr>
        <p:txBody>
          <a:bodyPr wrap="square" rtlCol="0">
            <a:spAutoFit/>
          </a:bodyPr>
          <a:lstStyle/>
          <a:p>
            <a:r>
              <a:rPr lang="en-IT" dirty="0"/>
              <a:t>Cerca voli in partenza da CATANIA (CTA)</a:t>
            </a:r>
          </a:p>
        </p:txBody>
      </p:sp>
      <p:cxnSp>
        <p:nvCxnSpPr>
          <p:cNvPr id="8" name="Curved Connector 7">
            <a:extLst>
              <a:ext uri="{FF2B5EF4-FFF2-40B4-BE49-F238E27FC236}">
                <a16:creationId xmlns:a16="http://schemas.microsoft.com/office/drawing/2014/main" id="{EB9E8EAC-EF63-CB48-8234-D1E34794029E}"/>
              </a:ext>
            </a:extLst>
          </p:cNvPr>
          <p:cNvCxnSpPr/>
          <p:nvPr/>
        </p:nvCxnSpPr>
        <p:spPr>
          <a:xfrm rot="5400000" flipH="1" flipV="1">
            <a:off x="8186351" y="3045942"/>
            <a:ext cx="1519881" cy="1260389"/>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318743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137</TotalTime>
  <Words>592</Words>
  <Application>Microsoft Macintosh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Vapor Trail</vt:lpstr>
      <vt:lpstr>Andrea Azzaro</vt:lpstr>
      <vt:lpstr>API UTILIZZATE</vt:lpstr>
      <vt:lpstr>PIXABAY API</vt:lpstr>
      <vt:lpstr>PowerPoint Presentation</vt:lpstr>
      <vt:lpstr>PIXABAY API-FUNZIOnamento</vt:lpstr>
      <vt:lpstr>AMADEUS API</vt:lpstr>
      <vt:lpstr>AMADEUS API-funzionamento</vt:lpstr>
      <vt:lpstr>AMADEUS API-funzionamento</vt:lpstr>
      <vt:lpstr>Amadeus api-funzionamento</vt:lpstr>
      <vt:lpstr>AMADEUS API-accorgimenti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Andrea Azzaro</dc:title>
  <dc:creator>ANDREA AZZARO</dc:creator>
  <cp:lastModifiedBy>ANDREA AZZARO</cp:lastModifiedBy>
  <cp:revision>1</cp:revision>
  <dcterms:created xsi:type="dcterms:W3CDTF">2022-04-29T14:24:02Z</dcterms:created>
  <dcterms:modified xsi:type="dcterms:W3CDTF">2022-04-29T16:41:50Z</dcterms:modified>
</cp:coreProperties>
</file>