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F5AE-A870-E812-C966-52CC6183A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CE1E1-CA68-3807-C967-28424376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99136-2558-E54B-6CA3-46B3B482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867D-3E45-2AAE-EFDE-2F7D370B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09EA-502F-0150-8AF4-84554F6B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51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761C-BE5C-6BC6-D57C-3711A573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F6DC0-E3C5-6965-8967-021386E20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ED267-43A7-B1BC-782C-0064610D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2B4C7-9856-FF3E-ED01-ECA0CB24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DACF-4D04-4FAB-4B2A-A2112FFD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52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3FFC1-D1A1-A779-8A66-D53D3914C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83F52-241D-3C84-A2FF-0CAE630E0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2A29-9FF9-3F3E-8312-85AAE919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F5F33-FA17-F897-B602-041584A4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7472-10DB-D4C0-998C-D314DBD4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17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DD0A-DF7A-E945-144D-4EC7AC8C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5496-1622-92DA-BDDA-3C67B9D34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76CB-5AFD-6F9B-34CD-46F83855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03B5B-2084-CEE1-0656-6E1D29F0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EF37-938A-FEE9-F442-1A2A7994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5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9A2B-2660-EA4B-30F0-E28AD6D8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78D56-6F9F-1E25-FCBE-8F491223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4FE9-4269-8438-D8AB-9CE55743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22F6E-5FBC-AE7A-F4C7-268E746C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3FC4-E4F9-5205-C717-A08A3EAE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64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35FA-E96D-8BC0-5DFA-85152B3E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1AA3-53E8-FC2F-E11B-CA824AD95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E1F75-4964-FDE7-68F6-B4DF1F33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706A3-0E9E-7AAB-AA8A-70226997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7E0F-7CB1-DAEC-74C8-C7D07D28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40DB8-9DA5-CFA2-7E24-E7BDEA21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62FE-933B-AA0D-DD30-F648F967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FB8B8-BD04-BAF2-3297-1149E4E9B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D4DAF-6268-A8EF-B109-FAC6F5F64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C840-2301-6D2A-7BEC-E0733E531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55A51-4451-60F8-B6EE-502638957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52BCB-F0E5-6BE0-2A14-1B457F4C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74590-346D-E004-3FDC-DAE9530D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343DB-D78A-A7FA-AADA-69312486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17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8DE0-C487-3F56-63A2-CFA9489A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3C70B-CD57-AE85-D9EA-D6B3ED08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994AA-7AC8-D05A-9B7D-F0EB4AA9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082F7-F6E3-FA72-04A0-DBC649DD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4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13321-40FD-27A8-4234-4096C805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26236-C794-12DF-115E-8DC5A709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CFE72-281B-FCF3-E7F2-8B876A0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55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4415-0945-54C5-4914-89192459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4A9E-DBE1-77F0-7E9F-15960B93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B457E-C01E-9D7A-23BC-F418E5C1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90558-8A55-A1C9-02B4-EDF6A964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63771-E6EC-71D3-2F85-AF639738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DE180-A43B-C6EB-A0E2-E3A9205D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9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CCA3-C7D1-0B1A-B760-AE6FA396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9442A-A214-396E-45F0-657AE645B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61297-8005-10DA-F9B4-7E910E1A3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6EFCC-3941-34C8-58F8-71C128F4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60829-4822-C0D6-F3A7-83505BFC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0E5D5-EB6C-16C8-FAFA-FDF4DFFA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2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3910F-E6BA-D5F5-703E-1CCA21CA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E6606-13F2-3285-3D6B-7E8FE9704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BCC7-088D-5732-AC3C-03C4E4EA7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86D11-E865-4753-9BDE-276DBECB0E47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746D8-384B-5F3D-564E-978E66E1F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0765-1D96-FE2E-B510-76E0730C1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33302-598B-47AC-B713-52AAD7F1C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09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479A71-3B8A-8450-2070-7E4D2A2A53A5}"/>
              </a:ext>
            </a:extLst>
          </p:cNvPr>
          <p:cNvSpPr/>
          <p:nvPr/>
        </p:nvSpPr>
        <p:spPr>
          <a:xfrm>
            <a:off x="5379813" y="1105134"/>
            <a:ext cx="1666116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2F42A4-434A-8A5D-BEEC-CE9DB15C5490}"/>
              </a:ext>
            </a:extLst>
          </p:cNvPr>
          <p:cNvSpPr/>
          <p:nvPr/>
        </p:nvSpPr>
        <p:spPr>
          <a:xfrm>
            <a:off x="5379813" y="2272910"/>
            <a:ext cx="1666116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Creating and Sustaining Value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79C843-D765-A0E0-3427-22948FF3B695}"/>
              </a:ext>
            </a:extLst>
          </p:cNvPr>
          <p:cNvSpPr/>
          <p:nvPr/>
        </p:nvSpPr>
        <p:spPr>
          <a:xfrm>
            <a:off x="5379813" y="3558493"/>
            <a:ext cx="1666116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D07861-296B-58B8-81AF-DFC5B14A9F58}"/>
              </a:ext>
            </a:extLst>
          </p:cNvPr>
          <p:cNvSpPr/>
          <p:nvPr/>
        </p:nvSpPr>
        <p:spPr>
          <a:xfrm>
            <a:off x="1633391" y="1684814"/>
            <a:ext cx="1666116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Fossilised Footprints in Folkestone</a:t>
            </a:r>
          </a:p>
        </p:txBody>
      </p:sp>
    </p:spTree>
    <p:extLst>
      <p:ext uri="{BB962C8B-B14F-4D97-AF65-F5344CB8AC3E}">
        <p14:creationId xmlns:p14="http://schemas.microsoft.com/office/powerpoint/2010/main" val="50608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Botsford, Andrew(IEL)</dc:creator>
  <cp:lastModifiedBy>Botsford, Andrew(IEL)</cp:lastModifiedBy>
  <cp:revision>2</cp:revision>
  <dcterms:created xsi:type="dcterms:W3CDTF">2024-09-28T11:59:24Z</dcterms:created>
  <dcterms:modified xsi:type="dcterms:W3CDTF">2024-09-29T10:34:17Z</dcterms:modified>
</cp:coreProperties>
</file>