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00" d="100"/>
          <a:sy n="200" d="100"/>
        </p:scale>
        <p:origin x="-2784" y="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AA5F-5E66-B742-AE5C-459D9949F4C6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A9B7-9C9C-1C4E-999B-71D650062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97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AA5F-5E66-B742-AE5C-459D9949F4C6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A9B7-9C9C-1C4E-999B-71D650062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72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AA5F-5E66-B742-AE5C-459D9949F4C6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A9B7-9C9C-1C4E-999B-71D650062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65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AA5F-5E66-B742-AE5C-459D9949F4C6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A9B7-9C9C-1C4E-999B-71D650062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9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AA5F-5E66-B742-AE5C-459D9949F4C6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A9B7-9C9C-1C4E-999B-71D650062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67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AA5F-5E66-B742-AE5C-459D9949F4C6}" type="datetimeFigureOut">
              <a:rPr lang="en-US" smtClean="0"/>
              <a:t>9/29/16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A9B7-9C9C-1C4E-999B-71D650062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353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AA5F-5E66-B742-AE5C-459D9949F4C6}" type="datetimeFigureOut">
              <a:rPr lang="en-US" smtClean="0"/>
              <a:t>9/29/16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A9B7-9C9C-1C4E-999B-71D650062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50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AA5F-5E66-B742-AE5C-459D9949F4C6}" type="datetimeFigureOut">
              <a:rPr lang="en-US" smtClean="0"/>
              <a:t>9/29/16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A9B7-9C9C-1C4E-999B-71D650062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1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AA5F-5E66-B742-AE5C-459D9949F4C6}" type="datetimeFigureOut">
              <a:rPr lang="en-US" smtClean="0"/>
              <a:t>9/29/16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A9B7-9C9C-1C4E-999B-71D650062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3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AA5F-5E66-B742-AE5C-459D9949F4C6}" type="datetimeFigureOut">
              <a:rPr lang="en-US" smtClean="0"/>
              <a:t>9/29/16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A9B7-9C9C-1C4E-999B-71D650062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22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AA5F-5E66-B742-AE5C-459D9949F4C6}" type="datetimeFigureOut">
              <a:rPr lang="en-US" smtClean="0"/>
              <a:t>9/29/16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A9B7-9C9C-1C4E-999B-71D650062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695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1AA5F-5E66-B742-AE5C-459D9949F4C6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0A9B7-9C9C-1C4E-999B-71D650062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95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813" y="146522"/>
            <a:ext cx="8857042" cy="654460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omic Sans MS"/>
              </a:rPr>
              <a:t>Swift Node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Comic Sans M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83468" y="1363008"/>
            <a:ext cx="4175999" cy="433051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omic Sans MS"/>
              </a:rPr>
              <a:t>Docker</a:t>
            </a:r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omic Sans MS"/>
              </a:rPr>
              <a:t> container (per account)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Comic Sans M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31068" y="1210608"/>
            <a:ext cx="4175999" cy="433051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omic Sans MS"/>
              </a:rPr>
              <a:t>Docker</a:t>
            </a:r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omic Sans MS"/>
              </a:rPr>
              <a:t> container (per account)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Comic Sans M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9153" y="1058208"/>
            <a:ext cx="4175999" cy="433051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omic Sans MS"/>
              </a:rPr>
              <a:t>Proxy/Object Server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Comic Sans M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78668" y="1058208"/>
            <a:ext cx="4175999" cy="433051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omic Sans MS"/>
              </a:rPr>
              <a:t>Docker</a:t>
            </a:r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omic Sans MS"/>
              </a:rPr>
              <a:t> container (per account)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Comic Sans M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7017" y="1583135"/>
            <a:ext cx="2708047" cy="7705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omic Sans MS"/>
              </a:rPr>
              <a:t>s</a:t>
            </a:r>
            <a:r>
              <a:rPr lang="en-US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omic Sans MS"/>
              </a:rPr>
              <a:t>torlet</a:t>
            </a:r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omic Sans MS"/>
              </a:rPr>
              <a:t> middleware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Comic Sans M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7020" y="2362056"/>
            <a:ext cx="2708047" cy="7705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omic Sans MS"/>
              </a:rPr>
              <a:t>s</a:t>
            </a:r>
            <a:r>
              <a:rPr lang="en-US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omic Sans MS"/>
              </a:rPr>
              <a:t>torlet</a:t>
            </a:r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omic Sans MS"/>
              </a:rPr>
              <a:t> </a:t>
            </a:r>
            <a:r>
              <a:rPr lang="en-US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omic Sans MS"/>
              </a:rPr>
              <a:t>docker</a:t>
            </a:r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omic Sans MS"/>
              </a:rPr>
              <a:t> gateway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Comic Sans M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3956" y="3225642"/>
            <a:ext cx="6128577" cy="58435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omic Sans MS"/>
              </a:rPr>
              <a:t>f</a:t>
            </a:r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omic Sans MS"/>
              </a:rPr>
              <a:t>actory pipe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Comic Sans M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98760" y="4224698"/>
            <a:ext cx="7707506" cy="58435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omic Sans MS"/>
              </a:rPr>
              <a:t>Per </a:t>
            </a:r>
            <a:r>
              <a:rPr lang="en-US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omic Sans MS"/>
              </a:rPr>
              <a:t>storlet</a:t>
            </a:r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omic Sans MS"/>
              </a:rPr>
              <a:t> pipe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Comic Sans MS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7107436" y="2565293"/>
            <a:ext cx="1477767" cy="1549507"/>
            <a:chOff x="6802636" y="2260493"/>
            <a:chExt cx="1477767" cy="1549507"/>
          </a:xfrm>
        </p:grpSpPr>
        <p:sp>
          <p:nvSpPr>
            <p:cNvPr id="28" name="Rectangle 27"/>
            <p:cNvSpPr/>
            <p:nvPr/>
          </p:nvSpPr>
          <p:spPr>
            <a:xfrm>
              <a:off x="6802636" y="3039408"/>
              <a:ext cx="1477764" cy="77059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dirty="0" err="1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Comic Sans MS"/>
                </a:rPr>
                <a:t>s</a:t>
              </a:r>
              <a:r>
                <a:rPr lang="en-US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Comic Sans MS"/>
                </a:rPr>
                <a:t>torlet</a:t>
              </a:r>
              <a:r>
                <a:rPr lang="en-US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Comic Sans MS"/>
                </a:rPr>
                <a:t> daemon</a:t>
              </a:r>
              <a:endPara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omic Sans MS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802639" y="2260493"/>
              <a:ext cx="1477764" cy="77059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Comic Sans MS"/>
                </a:rPr>
                <a:t>Storlet</a:t>
              </a:r>
              <a:endPara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omic Sans MS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746360" y="4072298"/>
            <a:ext cx="7707506" cy="58435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omic Sans MS"/>
              </a:rPr>
              <a:t>Per </a:t>
            </a:r>
            <a:r>
              <a:rPr lang="en-US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omic Sans MS"/>
              </a:rPr>
              <a:t>storlet</a:t>
            </a:r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omic Sans MS"/>
              </a:rPr>
              <a:t> pipe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Comic Sans MS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955036" y="2412893"/>
            <a:ext cx="1477767" cy="1549507"/>
            <a:chOff x="6802636" y="2260493"/>
            <a:chExt cx="1477767" cy="1549507"/>
          </a:xfrm>
        </p:grpSpPr>
        <p:sp>
          <p:nvSpPr>
            <p:cNvPr id="22" name="Rectangle 21"/>
            <p:cNvSpPr/>
            <p:nvPr/>
          </p:nvSpPr>
          <p:spPr>
            <a:xfrm>
              <a:off x="6802636" y="3039408"/>
              <a:ext cx="1477764" cy="77059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dirty="0" err="1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Comic Sans MS"/>
                </a:rPr>
                <a:t>s</a:t>
              </a:r>
              <a:r>
                <a:rPr lang="en-US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Comic Sans MS"/>
                </a:rPr>
                <a:t>torlet</a:t>
              </a:r>
              <a:r>
                <a:rPr lang="en-US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Comic Sans MS"/>
                </a:rPr>
                <a:t> daemon</a:t>
              </a:r>
              <a:endPara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omic Sans MS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802639" y="2260493"/>
              <a:ext cx="1477764" cy="77059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Comic Sans MS"/>
                </a:rPr>
                <a:t>Storlet</a:t>
              </a:r>
              <a:endPara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omic Sans MS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593959" y="3919898"/>
            <a:ext cx="7686441" cy="58435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omic Sans MS"/>
              </a:rPr>
              <a:t>p</a:t>
            </a:r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omic Sans MS"/>
              </a:rPr>
              <a:t>er </a:t>
            </a:r>
            <a:r>
              <a:rPr lang="en-US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omic Sans MS"/>
              </a:rPr>
              <a:t>storlet</a:t>
            </a:r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omic Sans MS"/>
              </a:rPr>
              <a:t> pipe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Comic Sans M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31068" y="2353727"/>
            <a:ext cx="2091465" cy="7705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omic Sans MS"/>
              </a:rPr>
              <a:t>d</a:t>
            </a:r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omic Sans MS"/>
              </a:rPr>
              <a:t>aemon factory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Comic Sans MS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6802636" y="2260493"/>
            <a:ext cx="1477767" cy="1549507"/>
            <a:chOff x="6802636" y="2260493"/>
            <a:chExt cx="1477767" cy="1549507"/>
          </a:xfrm>
        </p:grpSpPr>
        <p:sp>
          <p:nvSpPr>
            <p:cNvPr id="18" name="Rectangle 17"/>
            <p:cNvSpPr/>
            <p:nvPr/>
          </p:nvSpPr>
          <p:spPr>
            <a:xfrm>
              <a:off x="6802636" y="3039408"/>
              <a:ext cx="1477764" cy="77059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dirty="0" err="1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Comic Sans MS"/>
                </a:rPr>
                <a:t>s</a:t>
              </a:r>
              <a:r>
                <a:rPr lang="en-US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Comic Sans MS"/>
                </a:rPr>
                <a:t>torlet</a:t>
              </a:r>
              <a:r>
                <a:rPr lang="en-US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Comic Sans MS"/>
                </a:rPr>
                <a:t> daemon</a:t>
              </a:r>
              <a:endPara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omic Sans M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02639" y="2260493"/>
              <a:ext cx="1477764" cy="77059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Comic Sans MS"/>
                </a:rPr>
                <a:t>Storlet</a:t>
              </a:r>
              <a:endPara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omic Sans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4206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35000" y="979492"/>
            <a:ext cx="3596215" cy="55047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omic Sans MS"/>
              </a:rPr>
              <a:t>&lt;&lt;Interface&gt;&gt;</a:t>
            </a:r>
          </a:p>
          <a:p>
            <a:pPr algn="ctr"/>
            <a:r>
              <a:rPr lang="en-US" sz="1400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omic Sans MS"/>
              </a:rPr>
              <a:t>IStorlet</a:t>
            </a:r>
            <a:endParaRPr 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Comic Sans M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5000" y="1716080"/>
            <a:ext cx="3596217" cy="770592"/>
          </a:xfrm>
          <a:prstGeom prst="rect">
            <a:avLst/>
          </a:prstGeom>
          <a:noFill/>
          <a:ln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100" dirty="0" smtClean="0"/>
              <a:t>+ Invoke(</a:t>
            </a:r>
            <a:r>
              <a:rPr lang="en-US" sz="1100" dirty="0" err="1" smtClean="0"/>
              <a:t>ArrayList</a:t>
            </a:r>
            <a:r>
              <a:rPr lang="en-US" sz="1100" dirty="0" smtClean="0"/>
              <a:t> &lt;</a:t>
            </a:r>
            <a:r>
              <a:rPr lang="en-US" sz="1100" dirty="0" err="1" smtClean="0"/>
              <a:t>StorletInputStream</a:t>
            </a:r>
            <a:r>
              <a:rPr lang="en-US" sz="1100" dirty="0" smtClean="0"/>
              <a:t>&gt; </a:t>
            </a:r>
            <a:r>
              <a:rPr lang="en-US" sz="1100" dirty="0" err="1" smtClean="0"/>
              <a:t>inputStreams</a:t>
            </a:r>
            <a:r>
              <a:rPr lang="en-US" sz="1100" dirty="0" smtClean="0"/>
              <a:t>,</a:t>
            </a:r>
          </a:p>
          <a:p>
            <a:r>
              <a:rPr lang="en-US" sz="1100" dirty="0" smtClean="0"/>
              <a:t>                 </a:t>
            </a:r>
            <a:r>
              <a:rPr lang="en-US" sz="1100" dirty="0" err="1" smtClean="0"/>
              <a:t>ArrayList</a:t>
            </a:r>
            <a:r>
              <a:rPr lang="en-US" sz="1100" dirty="0" smtClean="0"/>
              <a:t> &lt;</a:t>
            </a:r>
            <a:r>
              <a:rPr lang="en-US" sz="1100" dirty="0" err="1" smtClean="0"/>
              <a:t>StorletOutputStream</a:t>
            </a:r>
            <a:r>
              <a:rPr lang="en-US" sz="1100" dirty="0" smtClean="0"/>
              <a:t>&gt; </a:t>
            </a:r>
            <a:r>
              <a:rPr lang="en-US" sz="1100" dirty="0" err="1" smtClean="0"/>
              <a:t>outputStreams</a:t>
            </a:r>
            <a:r>
              <a:rPr lang="en-US" sz="1100" dirty="0" smtClean="0"/>
              <a:t>,</a:t>
            </a:r>
          </a:p>
          <a:p>
            <a:r>
              <a:rPr lang="en-US" sz="1100" dirty="0" smtClean="0"/>
              <a:t>                 Map&lt;String, String&gt; </a:t>
            </a:r>
            <a:r>
              <a:rPr lang="en-US" sz="1100" dirty="0" err="1" smtClean="0"/>
              <a:t>params</a:t>
            </a:r>
            <a:r>
              <a:rPr lang="en-US" sz="1100" dirty="0" smtClean="0"/>
              <a:t>,</a:t>
            </a:r>
          </a:p>
          <a:p>
            <a:r>
              <a:rPr lang="en-US" sz="1100" dirty="0" smtClean="0"/>
              <a:t>                  </a:t>
            </a:r>
            <a:r>
              <a:rPr lang="en-US" sz="1100" dirty="0" err="1" smtClean="0"/>
              <a:t>StorletLogger</a:t>
            </a:r>
            <a:r>
              <a:rPr lang="en-US" sz="1100" dirty="0" smtClean="0"/>
              <a:t> logger) throws </a:t>
            </a:r>
            <a:r>
              <a:rPr lang="en-US" sz="1100" dirty="0" err="1" smtClean="0"/>
              <a:t>StorletException</a:t>
            </a:r>
            <a:r>
              <a:rPr lang="en-US" sz="1100" dirty="0" smtClean="0"/>
              <a:t>;</a:t>
            </a:r>
            <a:endParaRPr lang="en-US" sz="1100" dirty="0"/>
          </a:p>
        </p:txBody>
      </p:sp>
      <p:sp>
        <p:nvSpPr>
          <p:cNvPr id="25" name="Rectangle 24"/>
          <p:cNvSpPr/>
          <p:nvPr/>
        </p:nvSpPr>
        <p:spPr>
          <a:xfrm>
            <a:off x="635000" y="1538284"/>
            <a:ext cx="3596218" cy="1693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en-US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Comic Sans M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087638" y="996267"/>
            <a:ext cx="3586462" cy="55047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1400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omic Sans MS"/>
              </a:rPr>
              <a:t>StorletLogger</a:t>
            </a:r>
            <a:endParaRPr lang="en-US" sz="14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Comic Sans M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087638" y="1732855"/>
            <a:ext cx="3586462" cy="7705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100" dirty="0" smtClean="0"/>
              <a:t>+ </a:t>
            </a:r>
            <a:r>
              <a:rPr lang="en-US" sz="1100" dirty="0" err="1" smtClean="0"/>
              <a:t>emitLog</a:t>
            </a:r>
            <a:r>
              <a:rPr lang="en-US" sz="1100" dirty="0" smtClean="0"/>
              <a:t>(String)</a:t>
            </a:r>
            <a:endParaRPr lang="en-US" sz="11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087641" y="1555059"/>
            <a:ext cx="3586459" cy="1693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en-US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Comic Sans M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087635" y="2791319"/>
            <a:ext cx="3586465" cy="55047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1400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omic Sans MS"/>
              </a:rPr>
              <a:t>StorletInputStream</a:t>
            </a:r>
            <a:endParaRPr lang="en-US" sz="14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Comic Sans M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087635" y="3527907"/>
            <a:ext cx="3586465" cy="770592"/>
          </a:xfrm>
          <a:prstGeom prst="rect">
            <a:avLst/>
          </a:prstGeom>
          <a:solidFill>
            <a:schemeClr val="lt1"/>
          </a:solidFill>
          <a:ln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100" dirty="0" smtClean="0"/>
              <a:t>+ </a:t>
            </a:r>
            <a:r>
              <a:rPr lang="en-US" sz="1100" dirty="0" err="1" smtClean="0"/>
              <a:t>getMetadata</a:t>
            </a:r>
            <a:r>
              <a:rPr lang="en-US" sz="1100" dirty="0" smtClean="0"/>
              <a:t>: </a:t>
            </a:r>
            <a:r>
              <a:rPr lang="en-US" sz="1100" dirty="0" err="1" smtClean="0"/>
              <a:t>HashMap</a:t>
            </a:r>
            <a:r>
              <a:rPr lang="en-US" sz="1100" dirty="0" smtClean="0"/>
              <a:t>&lt;String, String&gt;</a:t>
            </a:r>
          </a:p>
          <a:p>
            <a:r>
              <a:rPr lang="en-US" sz="1100" dirty="0" smtClean="0"/>
              <a:t>+ </a:t>
            </a:r>
            <a:r>
              <a:rPr lang="en-US" sz="1100" dirty="0" err="1" smtClean="0"/>
              <a:t>getStream</a:t>
            </a:r>
            <a:r>
              <a:rPr lang="en-US" sz="1100" dirty="0" smtClean="0"/>
              <a:t>: </a:t>
            </a:r>
            <a:r>
              <a:rPr lang="en-US" sz="1100" dirty="0" err="1" smtClean="0"/>
              <a:t>java.io.InputStream</a:t>
            </a:r>
            <a:endParaRPr lang="en-US" sz="1100" dirty="0" smtClean="0"/>
          </a:p>
        </p:txBody>
      </p:sp>
      <p:sp>
        <p:nvSpPr>
          <p:cNvPr id="37" name="Rectangle 36"/>
          <p:cNvSpPr/>
          <p:nvPr/>
        </p:nvSpPr>
        <p:spPr>
          <a:xfrm>
            <a:off x="5087638" y="3350111"/>
            <a:ext cx="3586462" cy="1693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en-US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Comic Sans M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5010" y="2799633"/>
            <a:ext cx="3596208" cy="55047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1400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omic Sans MS"/>
              </a:rPr>
              <a:t>StorletObjectOutputStream</a:t>
            </a:r>
            <a:endParaRPr lang="en-US" sz="14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Comic Sans M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35010" y="3536221"/>
            <a:ext cx="3596207" cy="7705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100" dirty="0" smtClean="0"/>
              <a:t>+ </a:t>
            </a:r>
            <a:r>
              <a:rPr lang="en-US" sz="1100" dirty="0" err="1" smtClean="0"/>
              <a:t>setMetadata</a:t>
            </a:r>
            <a:r>
              <a:rPr lang="en-US" sz="1100" dirty="0" smtClean="0"/>
              <a:t>(Map&lt;String, String&gt;)</a:t>
            </a:r>
            <a:endParaRPr lang="en-US" sz="11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lang="en-US" sz="1100" dirty="0" smtClean="0"/>
              <a:t>+ </a:t>
            </a:r>
            <a:r>
              <a:rPr lang="en-US" sz="1100" dirty="0" err="1" smtClean="0"/>
              <a:t>getStream</a:t>
            </a:r>
            <a:r>
              <a:rPr lang="en-US" sz="1100" dirty="0" smtClean="0"/>
              <a:t>: </a:t>
            </a:r>
            <a:r>
              <a:rPr lang="en-US" sz="1100" dirty="0" err="1" smtClean="0"/>
              <a:t>java.io.OutputStream</a:t>
            </a:r>
            <a:endParaRPr lang="en-US" sz="11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35009" y="3358425"/>
            <a:ext cx="3596211" cy="1693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en-US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127001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35000" y="2223476"/>
            <a:ext cx="3586462" cy="55047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1400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omic Sans MS"/>
              </a:rPr>
              <a:t>StorletLogger</a:t>
            </a:r>
            <a:endParaRPr lang="en-US" sz="14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Comic Sans M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35000" y="2960064"/>
            <a:ext cx="3586462" cy="7705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800" dirty="0"/>
              <a:t>+ </a:t>
            </a:r>
            <a:r>
              <a:rPr lang="en-US" sz="800" dirty="0" smtClean="0"/>
              <a:t>debug</a:t>
            </a:r>
            <a:endParaRPr lang="en-US" sz="8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lang="en-US" sz="800" dirty="0"/>
              <a:t>+ </a:t>
            </a:r>
            <a:r>
              <a:rPr lang="en-US" sz="800" dirty="0" smtClean="0"/>
              <a:t>info</a:t>
            </a:r>
            <a:endParaRPr lang="en-US" sz="8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lang="en-US" sz="800" dirty="0"/>
              <a:t>+ </a:t>
            </a:r>
            <a:r>
              <a:rPr lang="en-US" sz="800" dirty="0" smtClean="0"/>
              <a:t>warn</a:t>
            </a:r>
            <a:endParaRPr lang="en-US" sz="800" dirty="0"/>
          </a:p>
          <a:p>
            <a:r>
              <a:rPr lang="en-US" sz="800" dirty="0"/>
              <a:t>+ </a:t>
            </a:r>
            <a:r>
              <a:rPr lang="en-US" sz="800" dirty="0" smtClean="0"/>
              <a:t>error</a:t>
            </a:r>
            <a:endParaRPr lang="en-US" sz="800" dirty="0"/>
          </a:p>
          <a:p>
            <a:r>
              <a:rPr lang="en-US" sz="800" dirty="0"/>
              <a:t>+ </a:t>
            </a:r>
            <a:r>
              <a:rPr lang="en-US" sz="800" dirty="0" smtClean="0"/>
              <a:t>exception</a:t>
            </a:r>
            <a:endParaRPr lang="en-US" sz="800" dirty="0"/>
          </a:p>
        </p:txBody>
      </p:sp>
      <p:sp>
        <p:nvSpPr>
          <p:cNvPr id="31" name="Rectangle 30"/>
          <p:cNvSpPr/>
          <p:nvPr/>
        </p:nvSpPr>
        <p:spPr>
          <a:xfrm>
            <a:off x="635003" y="2782268"/>
            <a:ext cx="3586459" cy="1693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en-US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Comic Sans M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087641" y="343876"/>
            <a:ext cx="3586465" cy="55047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1400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omic Sans MS"/>
              </a:rPr>
              <a:t>StorletInputFile</a:t>
            </a:r>
            <a:endParaRPr lang="en-US" sz="14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Comic Sans M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087641" y="1080464"/>
            <a:ext cx="3586465" cy="770592"/>
          </a:xfrm>
          <a:prstGeom prst="rect">
            <a:avLst/>
          </a:prstGeom>
          <a:solidFill>
            <a:schemeClr val="lt1"/>
          </a:solidFill>
          <a:ln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800" dirty="0"/>
              <a:t>+ </a:t>
            </a:r>
            <a:r>
              <a:rPr lang="en-US" sz="800" dirty="0" err="1" smtClean="0"/>
              <a:t>get_metadata</a:t>
            </a:r>
            <a:endParaRPr lang="en-US" sz="8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lang="en-US" sz="800" dirty="0"/>
              <a:t>+ </a:t>
            </a:r>
            <a:r>
              <a:rPr lang="en-US" sz="800" dirty="0" smtClean="0"/>
              <a:t>read</a:t>
            </a:r>
            <a:endParaRPr lang="en-US" sz="800" dirty="0"/>
          </a:p>
          <a:p>
            <a:r>
              <a:rPr lang="en-US" sz="800" dirty="0"/>
              <a:t>+ </a:t>
            </a:r>
            <a:r>
              <a:rPr lang="en-US" sz="800" dirty="0" err="1" smtClean="0"/>
              <a:t>readline</a:t>
            </a:r>
            <a:endParaRPr lang="en-US" sz="800" dirty="0"/>
          </a:p>
          <a:p>
            <a:r>
              <a:rPr lang="en-US" sz="800" dirty="0"/>
              <a:t>+ </a:t>
            </a:r>
            <a:r>
              <a:rPr lang="en-US" sz="800" dirty="0" err="1" smtClean="0"/>
              <a:t>readlines</a:t>
            </a:r>
            <a:endParaRPr lang="en-US" sz="800" dirty="0"/>
          </a:p>
        </p:txBody>
      </p:sp>
      <p:sp>
        <p:nvSpPr>
          <p:cNvPr id="37" name="Rectangle 36"/>
          <p:cNvSpPr/>
          <p:nvPr/>
        </p:nvSpPr>
        <p:spPr>
          <a:xfrm>
            <a:off x="5087644" y="902668"/>
            <a:ext cx="3586462" cy="1693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en-US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Comic Sans M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5001" y="280376"/>
            <a:ext cx="3596208" cy="55047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1400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omic Sans MS"/>
              </a:rPr>
              <a:t>StorletOutputFile</a:t>
            </a:r>
            <a:endParaRPr lang="en-US" sz="14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Comic Sans M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35001" y="1016964"/>
            <a:ext cx="3596207" cy="7705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800" dirty="0" smtClean="0"/>
              <a:t>+ </a:t>
            </a:r>
            <a:r>
              <a:rPr lang="en-US" sz="800" dirty="0" err="1" smtClean="0"/>
              <a:t>get_metadata</a:t>
            </a:r>
            <a:endParaRPr lang="en-US" sz="8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lang="en-US" sz="800" dirty="0" smtClean="0"/>
              <a:t>+ </a:t>
            </a:r>
            <a:r>
              <a:rPr lang="en-US" sz="800" dirty="0" err="1" smtClean="0"/>
              <a:t>set_metadata</a:t>
            </a:r>
            <a:endParaRPr lang="en-US" sz="8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lang="en-US" sz="800" dirty="0"/>
              <a:t>+ </a:t>
            </a:r>
            <a:r>
              <a:rPr lang="en-US" sz="800" dirty="0" smtClean="0"/>
              <a:t>close</a:t>
            </a:r>
            <a:endParaRPr lang="en-US" sz="800" dirty="0" smtClean="0"/>
          </a:p>
          <a:p>
            <a:r>
              <a:rPr lang="en-US" sz="800" dirty="0"/>
              <a:t>+ </a:t>
            </a:r>
            <a:r>
              <a:rPr lang="en-US" sz="800" dirty="0" smtClean="0"/>
              <a:t>write</a:t>
            </a:r>
          </a:p>
          <a:p>
            <a:r>
              <a:rPr lang="en-US" sz="800" dirty="0"/>
              <a:t>+ </a:t>
            </a:r>
            <a:r>
              <a:rPr lang="en-US" sz="800" dirty="0" err="1" smtClean="0"/>
              <a:t>writelines</a:t>
            </a:r>
            <a:endParaRPr lang="en-US" sz="800" dirty="0"/>
          </a:p>
          <a:p>
            <a:r>
              <a:rPr lang="en-US" sz="800" dirty="0"/>
              <a:t>+ </a:t>
            </a:r>
            <a:r>
              <a:rPr lang="en-US" sz="800" dirty="0" smtClean="0"/>
              <a:t>flush</a:t>
            </a:r>
            <a:endParaRPr lang="en-US" sz="800" dirty="0"/>
          </a:p>
        </p:txBody>
      </p:sp>
      <p:sp>
        <p:nvSpPr>
          <p:cNvPr id="40" name="Rectangle 39"/>
          <p:cNvSpPr/>
          <p:nvPr/>
        </p:nvSpPr>
        <p:spPr>
          <a:xfrm>
            <a:off x="635000" y="839168"/>
            <a:ext cx="3596211" cy="1693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en-US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839848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4636</TotalTime>
  <Words>157</Words>
  <Application>Microsoft Macintosh PowerPoint</Application>
  <PresentationFormat>On-screen Show (4:3)</PresentationFormat>
  <Paragraphs>50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Eran Rom</dc:creator>
  <cp:lastModifiedBy>Eran Rom</cp:lastModifiedBy>
  <cp:revision>27</cp:revision>
  <dcterms:created xsi:type="dcterms:W3CDTF">2016-06-08T18:20:48Z</dcterms:created>
  <dcterms:modified xsi:type="dcterms:W3CDTF">2016-10-01T18:49:32Z</dcterms:modified>
</cp:coreProperties>
</file>