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260280" y="6949440"/>
            <a:ext cx="1111320" cy="346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fld id="{566F0517-EEFD-4BA2-8636-CD03099156E2}" type="datetime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1/31/17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5872680" y="69494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ADD10B87-1900-482B-B259-7F78AB37285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260280" y="6949800"/>
            <a:ext cx="1111320" cy="426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fld id="{04D404F7-CCB0-4056-86A1-89605A04C8BA}" type="datetime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1/31/17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4"/>
          <p:cNvSpPr txBox="1"/>
          <p:nvPr/>
        </p:nvSpPr>
        <p:spPr>
          <a:xfrm>
            <a:off x="5872680" y="694980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fld id="{404BD942-EC09-45BE-8CFD-64FF3621228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ws.amazon.com/cli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Isolated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a sysadmin challenge lab in AWS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Instance Profiles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11840"/>
            <a:ext cx="9070920" cy="29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Permits access to AWS resources from running VMs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Assigned by the designer by creating and assigning a “role” to the VM during creation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http://docs.aws.amazon.com/IAM/latest/UserGuide/id_roles_use_switch-role-ec2_instance-profiles.html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AWS CLI to be available on the instance...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44680" y="4513680"/>
            <a:ext cx="9030240" cy="22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Let's AWS Script!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71600"/>
            <a:ext cx="9070920" cy="36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CLI is your friend – used by you (the developer / admin) and by VMs within AWS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https://aws.amazon.com/cli/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details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Supports powerful 'jquery' processing on results to let you hone in on what you want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provides...our stepping stone into CloudFormation and automation.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quick example: find the internal AWS ID used by our customer VPN gateway. Get the output in text, and be sure to trim any trailing whitespace / newline characters from it.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88720" y="5195880"/>
            <a:ext cx="74066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aws-cli ec2 describe-vpn-gateways \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--filter Name=tag:Name,Values=$AWS_VGW_NAME \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--query 'VpnGateways[].VpnGatewayId' --output text \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| sed -e 's#\s##g'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2160" y="640080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http://opensourceconnections.com/blog/2015/07/27/advanced-aws-cli-jmespath-query/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CloudFormation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39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Describes each of the AWS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Permits use of replaceable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to build so many things...we use it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our underlying VPC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 developer-specific environments (create user with granular permissions, create subnets, routes and access control lists)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 changes between AWS versions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440" y="612648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http://docs.aws.amazon.com/AWSCloudFormation/latest/UserGuide/best-practices.html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-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920" cy="22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define a name, type, description, and default value.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Permits CloudFormation templates to be generic and reusable.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Somewhat limited (e.g. cannot get displayable list of KeyPair names).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91440" y="612648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http://docs.aws.amazon.com/AWSCloudFormation/latest/UserGuide/parameters-section-structure.html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914400" y="4389120"/>
            <a:ext cx="83210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"KeyName":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"Type": "AWS::EC2::KeyPair::KeyName",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"Description": "Required: Specify your AWS EC2 Key Pair",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"Default": "aws-devenv-key"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-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" y="1737360"/>
            <a:ext cx="507312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even more abstraction when defining elements.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 it to handle “outdated” Amazon Machine Images (AMIs) and to select particular Linux versions for a specific Amazon “Region”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shows how we map Windows Server 2012 R2 AMIs for a set of AWS regions, with effective dates for the mapping.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03720" y="1737360"/>
            <a:ext cx="4771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"Mappings":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"RegionToAmiW2K12R2":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"ap-south-1":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"20161123": "ami-79255216",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"20160914": "ami-f90f7b96"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"eu-west-2":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"20161123": "ami-bb353fdf",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"20160914": "**N/A**"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"ImageId":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"Fn::FindInMap": [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"Fn::FindInMap": [ "Parameters", "W2K12AmiMapName", "value" ] 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"Ref": "AWS::Region" 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"Fn::FindInMap": [ "Parameters", "W2K12AmiVersion", "value" ] 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– Auto-Scaling!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7520" y="1495440"/>
            <a:ext cx="507312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Permits you to define logical groups of VMs – and how many of each VM to create.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 for building clustered solutions (think: Hadoop Data nodes)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will take care of making sure that – if one node fails – another is started to keep the count.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95160" y="1390680"/>
            <a:ext cx="4885560" cy="52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"asasgUbuntu":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"Type": "AWS::AutoScaling::AutoScalingGroup",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"Properties":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"LaunchConfigurationName": { "Ref": "aslcUbuntu"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"MinSize": "0",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"MaxSize": { "Ref": "InstanceCount"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"AvailabilityZones": [ { "Fn::GetAtt": [ "subnetPrivate", "AvailabilityZone" ] } 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"VPCZoneIdentifier": [ { "Ref": "subnetPrivate" } 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"Tags":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"Key": "Name", "Value": { "Fn::Join": [ "", [{ "Ref": "AWS::StackName" },"-asasgUbuntu"]]}, "PropagateAtLaunch": "true"}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"DesiredCapacity": "1"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"CreationPolicy":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"ResourceSignal":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"Count": { "Ref": "InstanceCount"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"Timeout": { "Fn::FindInMap": [ "Parameters", "StackCreationTimeout", "default" ] 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"DependsOn": "aslcUbuntu"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– Cloud-Config!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443304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which runs at startup for each VM.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Supported 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AMI I've ever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be tied to CloudFormation Update (OOTB for AWS Linux, easy to install for others).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663440" y="1828800"/>
            <a:ext cx="5320440" cy="54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"UserData": { "Fn::Base64": { "Fn::Join": [ "",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"#!/bin/bash -v\n",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"# boilerplate: install epel/pip, AWS CLI, and AWS CFN tools\n",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"echo install epel\n",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"l_rc=1; while [ $l_rc -ne 0 ]; do yum -y install epel-release; l_rc=$?; sleep 10; done\n",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"echo install pip\n",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"l_rc=1; while [ $l_rc -ne 0 ]; do yum -y install python-pip; l_rc=$?; sleep 10; done\n",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"echo install tools\n",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"/bin/easy_install --script-dir /opt/aws/bin https://s3.amazonaws.com/cloudformation-examples/aws-cfn-bootstrap-latest.tar.gz\n",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"yes | cp -f `pip show aws-cfn-bootstrap 2&gt;/dev/null|grep -E \"^Location\"|awk -F: '{print $2}'`/init/redhat/cfn-hup /etc/init.d/\n",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"chmod 755 /etc/init.d/cfn-hup; chkconfig --add cfn-hup &amp;&amp; chkconfig cfn-hup on\n",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"l_rc=1; while [ $l_rc -ne 0 ]; do yum -y groupinstall \"X Window System\"; l_rc=$?; sleep 10; done\n",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"/opt/aws/bin/cfn-init --stack ", { "Ref": "AWS::StackName" }, " --resource vmOob --region ", { "Ref": "AWS::Region" }, "\n"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]]}}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– Updates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74320" y="1769040"/>
            <a:ext cx="950976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Layers: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Updates allowed / denied for the template as a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Updates for individual elements within the template – high degree of granularity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*New* elements added to a template and automatically created on AWS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Updates for *metadata* within an element (e.g. additional VM commands)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2160" y="631008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http://docs.aws.amazon.com/AWSCloudFormation/latest/APIReference/API_UpdateStack.html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CloudFormation – Updates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74320" y="1769040"/>
            <a:ext cx="950976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Updates to VM metadata: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Changes to ‘UserData’ require instance to be recreated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Changes to AWS::CloudFormation::Init (“cfn-hup”) do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cause instance to be recreated.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CentOS instance in the reference stack demonstrates how to create cfn-hup in a non-AWS Linux deployment.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160" y="631008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http://docs.aws.amazon.com/AWSCloudFormation/latest/UserGuide/cfn-hup.html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320" y="1769040"/>
            <a:ext cx="9509760" cy="48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 instructions on the github.com 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Demonstrates extensive usage of VM auto-configuration via UserData, AWS::CloudFormation::Init, and manual creation of “cfn-hup”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and Happy Computing!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2160" y="539496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https://github.com/andybrucenet/aws-env-sysadmin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Business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“challenge lab” for candidates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cost to candidates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 to spinup / spindown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Leverage existing infrastructure for policy only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Deny egress to existing infrastructure for everything else!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“Challenge Lab”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3200400"/>
            <a:ext cx="9070920" cy="23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sysadmins on claimed technical proficiencies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really the point of our presentation…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...but a great way to talk about the general problem...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43080" y="1371600"/>
            <a:ext cx="1210680" cy="12106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476240" y="1220040"/>
            <a:ext cx="1043640" cy="10105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8321040" y="987840"/>
            <a:ext cx="1023120" cy="1023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6675120" y="2194560"/>
            <a:ext cx="1113480" cy="9277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740320" y="227664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Puppet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645920" y="156348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303520" y="131796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7680960" y="252072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132320" y="156348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2002320" y="2276640"/>
            <a:ext cx="831600" cy="831600"/>
          </a:xfrm>
          <a:prstGeom prst="rect">
            <a:avLst/>
          </a:prstGeom>
          <a:ln>
            <a:noFill/>
          </a:ln>
        </p:spPr>
      </p:pic>
      <p:sp>
        <p:nvSpPr>
          <p:cNvPr id="92" name="CustomShape 8"/>
          <p:cNvSpPr/>
          <p:nvPr/>
        </p:nvSpPr>
        <p:spPr>
          <a:xfrm>
            <a:off x="640080" y="5727960"/>
            <a:ext cx="896040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Spin up a virtual lab quickly, cost-effectively, and securely!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3986640" y="2286000"/>
            <a:ext cx="858960" cy="847440"/>
          </a:xfrm>
          <a:prstGeom prst="rect">
            <a:avLst/>
          </a:prstGeom>
          <a:ln>
            <a:noFill/>
          </a:ln>
        </p:spPr>
      </p:pic>
      <p:sp>
        <p:nvSpPr>
          <p:cNvPr id="94" name="CustomShape 9"/>
          <p:cNvSpPr/>
          <p:nvPr/>
        </p:nvSpPr>
        <p:spPr>
          <a:xfrm>
            <a:off x="4846320" y="2598120"/>
            <a:ext cx="137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Hosting Options?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Candidate's systems?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implies cost, high bar to entry, difficult sharing.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On-premises?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implies we want the candidate anywhere near our network (not!)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This sounds good – we can leverage standard screen-sharing and remove all cost from the candidate. So which cloud provider?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4520" y="5303520"/>
            <a:ext cx="8960400" cy="13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is the Winner!!!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(We have a contract and $$ :)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https://github.com/open-guides/og-aws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85280" y="1280160"/>
            <a:ext cx="908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Architecture -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920" cy="38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Assumes the existence of networking (and VPN connection) to on-premises environment.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completely isolated network for the running VMs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Egress directly to the Internet for most things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specialized services, we permit egress to our environment: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DNS – So that automation agents (Puppet) can locate policy masters (PuppetMaster)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NTP – Consistent time management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Puppet – The selected automation agent.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– how shall we build this??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40080" y="6030360"/>
            <a:ext cx="896040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CloudFormation!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CloudFormation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Automate creation of AWS resources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substitute for true orchestration:  “CloudFormation is to orchestration like using a chainsaw to cut a wedding cake.”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Limitations and problems: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lag behind AWS capabilities (AWS::EC2::NatGateway)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Quota restrictions can stop an update in its tracks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every element can be named (e.g. SecurityAccess rule)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Upper limits on CloudFormation text (51,200 characters total)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https://aws.amazon.com/cloudformation/faqs/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406360" y="820080"/>
            <a:ext cx="1377000" cy="14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AWS Networking...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39758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 into our existing Virtual Private Cloud (VPC)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Carve off subnets from the overall range.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sure to look at limitations when setting up a VPC!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1440" y="6126480"/>
            <a:ext cx="98748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http://docs.aws.amazon.com/general/latest/gr/aws_service_limits.html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480560" y="4364640"/>
            <a:ext cx="5363280" cy="16754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389120" y="1860120"/>
            <a:ext cx="5392080" cy="1340640"/>
          </a:xfrm>
          <a:prstGeom prst="rect">
            <a:avLst/>
          </a:prstGeom>
          <a:ln>
            <a:noFill/>
          </a:ln>
        </p:spPr>
      </p:pic>
      <p:sp>
        <p:nvSpPr>
          <p:cNvPr id="111" name="Line 4"/>
          <p:cNvSpPr/>
          <p:nvPr/>
        </p:nvSpPr>
        <p:spPr>
          <a:xfrm>
            <a:off x="4572000" y="3657600"/>
            <a:ext cx="53949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S3 Storage...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28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of our challenge is network simulation.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store router configs and other data files on S3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access this data without putting in AWS credentials?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77440" y="4754880"/>
            <a:ext cx="9114480" cy="7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LibreOffice/5.2.5.1$MacOSX_X86_64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2017-01-30T14:24:18Z</dcterms:created>
  <dc:creator/>
  <dc:description/>
  <dc:language>en-US</dc:language>
  <cp:lastModifiedBy/>
  <dcterms:modified xsi:type="dcterms:W3CDTF">2017-01-31T01:29:00Z</dcterms:modified>
  <cp:revision>49</cp:revision>
  <dc:subject/>
  <dc:title/>
</cp:coreProperties>
</file>