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55068" autoAdjust="0"/>
  </p:normalViewPr>
  <p:slideViewPr>
    <p:cSldViewPr snapToGrid="0">
      <p:cViewPr varScale="1">
        <p:scale>
          <a:sx n="67" d="100"/>
          <a:sy n="67" d="100"/>
        </p:scale>
        <p:origin x="3040" y="168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2800"/>
    </p:cViewPr>
  </p:sorter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08/04/2025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08/04/2025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" b="135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r>
              <a:rPr lang="en-GB" dirty="0"/>
              <a:t>22/02/2025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r>
              <a:rPr lang="en-GB" dirty="0"/>
              <a:t>LLMs For Developers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86B788-3574-2E51-B6E7-8C95094074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199" y="2139083"/>
            <a:ext cx="10515599" cy="36953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r>
              <a:rPr lang="en-GB" dirty="0"/>
              <a:t>22/02/2025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r>
              <a:rPr lang="en-GB" dirty="0"/>
              <a:t>LLMs For Developers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86B788-3574-2E51-B6E7-8C95094074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199" y="2139083"/>
            <a:ext cx="10515599" cy="369533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790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4186764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 dirty="0"/>
              <a:t>CLICK TO ADD SUBTITLE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23" b="2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24/10/2024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LLMs For Humans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70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{E03DB1B6-9AF3-44A1-993B-DEA3B8E6AC6D}tf22318419_win32</Template>
  <TotalTime>8651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Tenorite</vt:lpstr>
      <vt:lpstr>Monoline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Burgin</dc:creator>
  <cp:lastModifiedBy>Andy Burgin</cp:lastModifiedBy>
  <cp:revision>267</cp:revision>
  <cp:lastPrinted>2024-09-30T20:17:21Z</cp:lastPrinted>
  <dcterms:created xsi:type="dcterms:W3CDTF">2024-09-08T19:14:52Z</dcterms:created>
  <dcterms:modified xsi:type="dcterms:W3CDTF">2025-04-08T19:16:27Z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6f6832b-0c40-4b9e-9ae0-ae73bcd49636_Enabled">
    <vt:lpwstr>true</vt:lpwstr>
  </property>
  <property fmtid="{D5CDD505-2E9C-101B-9397-08002B2CF9AE}" pid="4" name="MSIP_Label_e6f6832b-0c40-4b9e-9ae0-ae73bcd49636_SetDate">
    <vt:lpwstr>2024-10-08T18:22:23Z</vt:lpwstr>
  </property>
  <property fmtid="{D5CDD505-2E9C-101B-9397-08002B2CF9AE}" pid="5" name="MSIP_Label_e6f6832b-0c40-4b9e-9ae0-ae73bcd49636_Method">
    <vt:lpwstr>Standard</vt:lpwstr>
  </property>
  <property fmtid="{D5CDD505-2E9C-101B-9397-08002B2CF9AE}" pid="6" name="MSIP_Label_e6f6832b-0c40-4b9e-9ae0-ae73bcd49636_Name">
    <vt:lpwstr>Internal</vt:lpwstr>
  </property>
  <property fmtid="{D5CDD505-2E9C-101B-9397-08002B2CF9AE}" pid="7" name="MSIP_Label_e6f6832b-0c40-4b9e-9ae0-ae73bcd49636_SiteId">
    <vt:lpwstr>7acc61c5-e4a5-49d2-a52a-3ce24c726371</vt:lpwstr>
  </property>
  <property fmtid="{D5CDD505-2E9C-101B-9397-08002B2CF9AE}" pid="8" name="MSIP_Label_e6f6832b-0c40-4b9e-9ae0-ae73bcd49636_ActionId">
    <vt:lpwstr>e6b8f1a4-649b-4284-8140-c980f5c2268c</vt:lpwstr>
  </property>
  <property fmtid="{D5CDD505-2E9C-101B-9397-08002B2CF9AE}" pid="9" name="MSIP_Label_e6f6832b-0c40-4b9e-9ae0-ae73bcd49636_ContentBits">
    <vt:lpwstr>0</vt:lpwstr>
  </property>
</Properties>
</file>