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260" r:id="rId9"/>
    <p:sldId id="292" r:id="rId10"/>
    <p:sldId id="263" r:id="rId11"/>
    <p:sldId id="293" r:id="rId12"/>
    <p:sldId id="264" r:id="rId13"/>
    <p:sldId id="294" r:id="rId14"/>
    <p:sldId id="321" r:id="rId15"/>
    <p:sldId id="295" r:id="rId16"/>
    <p:sldId id="285" r:id="rId17"/>
    <p:sldId id="296" r:id="rId18"/>
    <p:sldId id="298" r:id="rId19"/>
    <p:sldId id="297" r:id="rId20"/>
    <p:sldId id="272" r:id="rId21"/>
    <p:sldId id="273" r:id="rId22"/>
    <p:sldId id="299" r:id="rId23"/>
    <p:sldId id="300" r:id="rId24"/>
    <p:sldId id="284" r:id="rId25"/>
    <p:sldId id="268" r:id="rId26"/>
    <p:sldId id="302" r:id="rId27"/>
    <p:sldId id="269" r:id="rId28"/>
    <p:sldId id="303" r:id="rId29"/>
    <p:sldId id="304" r:id="rId30"/>
    <p:sldId id="305" r:id="rId31"/>
    <p:sldId id="306" r:id="rId32"/>
    <p:sldId id="307" r:id="rId33"/>
    <p:sldId id="309" r:id="rId34"/>
    <p:sldId id="312" r:id="rId35"/>
    <p:sldId id="308" r:id="rId36"/>
    <p:sldId id="313" r:id="rId37"/>
    <p:sldId id="311" r:id="rId38"/>
    <p:sldId id="314" r:id="rId39"/>
    <p:sldId id="315" r:id="rId40"/>
    <p:sldId id="320" r:id="rId41"/>
    <p:sldId id="319" r:id="rId42"/>
    <p:sldId id="271" r:id="rId43"/>
    <p:sldId id="322" r:id="rId44"/>
    <p:sldId id="301" r:id="rId45"/>
    <p:sldId id="317" r:id="rId46"/>
    <p:sldId id="318" r:id="rId47"/>
    <p:sldId id="29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86982" autoAdjust="0"/>
  </p:normalViewPr>
  <p:slideViewPr>
    <p:cSldViewPr>
      <p:cViewPr>
        <p:scale>
          <a:sx n="100" d="100"/>
          <a:sy n="100" d="100"/>
        </p:scale>
        <p:origin x="-122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Mitch: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the human resources available and how best to utilise them.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Pre-emptive steps to take care of problems that might arise: always know what we’re doing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time resource and measure the progress of the project, so we can adapt quickly if behind.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endParaRPr lang="en-GB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23CDD99-628B-4488-8F02-21C1A43FF7EB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8108D2-67F5-49A0-BFF3-DFC2E6B790E3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42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47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busse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##PUT IN MEASUREMENT##</a:t>
            </a: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##MULTIPLE?##</a:t>
            </a:r>
          </a:p>
          <a:p>
            <a:pPr eaLnBrk="1" hangingPunct="1"/>
            <a:r>
              <a:rPr lang="en-GB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 (select between colour / BW)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strike="sngStrike" dirty="0" smtClean="0"/>
              <a:t>Colour images </a:t>
            </a:r>
            <a:r>
              <a:rPr lang="en-GB" dirty="0" smtClean="0"/>
              <a:t>(select between colour / BW)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508518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 (on PCB)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 (on PCB)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(WIP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https://github.com/andybusse/uavcamera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– Last Seminar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Skills Audit</a:t>
            </a:r>
          </a:p>
          <a:p>
            <a:r>
              <a:rPr lang="en-GB" dirty="0" smtClean="0"/>
              <a:t>Risk management</a:t>
            </a:r>
          </a:p>
          <a:p>
            <a:r>
              <a:rPr lang="en-GB" dirty="0" smtClean="0"/>
              <a:t>Project plan, breakdown and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5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60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Faulty Components</a:t>
            </a:r>
          </a:p>
          <a:p>
            <a:pPr lvl="1"/>
            <a:r>
              <a:rPr lang="en-GB" dirty="0" smtClean="0"/>
              <a:t>Camera was faulty</a:t>
            </a:r>
          </a:p>
          <a:p>
            <a:pPr lvl="1"/>
            <a:r>
              <a:rPr lang="en-GB" dirty="0" smtClean="0"/>
              <a:t>Bug in Autopilot code</a:t>
            </a:r>
          </a:p>
          <a:p>
            <a:pPr lvl="1"/>
            <a:r>
              <a:rPr lang="en-GB" b="1" dirty="0" smtClean="0"/>
              <a:t>Risk Assessment Action: </a:t>
            </a:r>
            <a:r>
              <a:rPr lang="en-GB" dirty="0" smtClean="0"/>
              <a:t>Order spares where feasible.</a:t>
            </a:r>
            <a:r>
              <a:rPr lang="en-GB" baseline="0" dirty="0" smtClean="0"/>
              <a:t> </a:t>
            </a:r>
            <a:r>
              <a:rPr lang="en-GB" dirty="0" smtClean="0"/>
              <a:t>Source</a:t>
            </a:r>
            <a:r>
              <a:rPr lang="en-GB" baseline="0" dirty="0" smtClean="0"/>
              <a:t> new/replace faulty components at high speed otherwise.</a:t>
            </a:r>
            <a:endParaRPr lang="en-GB" dirty="0" smtClean="0"/>
          </a:p>
          <a:p>
            <a:pPr lvl="1"/>
            <a:r>
              <a:rPr lang="en-GB" b="1" dirty="0" smtClean="0"/>
              <a:t>Actual Action:</a:t>
            </a:r>
            <a:r>
              <a:rPr lang="en-GB" dirty="0" smtClean="0"/>
              <a:t> </a:t>
            </a:r>
          </a:p>
          <a:p>
            <a:pPr lvl="2"/>
            <a:r>
              <a:rPr lang="en-GB" b="1" dirty="0" smtClean="0"/>
              <a:t>Camera</a:t>
            </a:r>
            <a:r>
              <a:rPr lang="en-GB" dirty="0" smtClean="0"/>
              <a:t> - Ordered new (expensive) camera, modified project plan to fit around delay.</a:t>
            </a:r>
          </a:p>
          <a:p>
            <a:pPr lvl="2"/>
            <a:r>
              <a:rPr lang="en-GB" b="1" dirty="0" smtClean="0"/>
              <a:t>Autopilot</a:t>
            </a:r>
            <a:r>
              <a:rPr lang="en-GB" dirty="0" smtClean="0"/>
              <a:t> – Extensive debugging alongside supplier of autopilot</a:t>
            </a:r>
            <a:endParaRPr lang="en-GB" b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Breakdown of </a:t>
            </a:r>
            <a:r>
              <a:rPr lang="en-GB" strike="sngStrike" dirty="0" smtClean="0"/>
              <a:t>sanity</a:t>
            </a:r>
            <a:r>
              <a:rPr lang="en-GB" dirty="0" smtClean="0"/>
              <a:t> tasks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Project 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Next Steps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7192" y="3501008"/>
            <a:ext cx="864096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3501008"/>
            <a:ext cx="864096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36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4365104"/>
            <a:ext cx="864096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31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Breakdown of Progress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pic>
        <p:nvPicPr>
          <p:cNvPr id="1843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3838" y="1658938"/>
            <a:ext cx="6156325" cy="4408487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Camera </a:t>
            </a:r>
            <a:r>
              <a:rPr lang="en-GB" sz="2400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Basic Raw Encoding (</a:t>
            </a:r>
            <a:r>
              <a:rPr lang="en-GB" sz="2400" dirty="0" smtClean="0"/>
              <a:t>JPEG</a:t>
            </a:r>
            <a:r>
              <a:rPr lang="en-GB" sz="2400" dirty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encoding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Payload </a:t>
            </a:r>
            <a:r>
              <a:rPr lang="en-GB" sz="2400" dirty="0"/>
              <a:t>Module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12536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Progress: 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Camera </a:t>
            </a:r>
            <a:r>
              <a:rPr lang="en-GB" sz="2400" strike="sngStrike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strike="sngStrike" dirty="0"/>
              <a:t>Basic Raw Encoding (</a:t>
            </a:r>
            <a:r>
              <a:rPr lang="en-GB" sz="2400" strike="sngStrike" dirty="0" smtClean="0"/>
              <a:t>JPEG)</a:t>
            </a:r>
            <a:endParaRPr lang="en-GB" sz="2400" strike="sngStrike" dirty="0"/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</a:t>
            </a:r>
            <a:r>
              <a:rPr lang="en-GB" sz="2400" dirty="0" smtClean="0"/>
              <a:t>encoding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Payload </a:t>
            </a:r>
            <a:r>
              <a:rPr lang="en-GB" sz="2400" strike="sngStrike" dirty="0"/>
              <a:t>Module Construction</a:t>
            </a:r>
          </a:p>
        </p:txBody>
      </p:sp>
      <p:pic>
        <p:nvPicPr>
          <p:cNvPr id="2048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96" y="3339083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4" y="4077072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5" y="4802857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 at ###### baud</a:t>
            </a:r>
          </a:p>
          <a:p>
            <a:r>
              <a:rPr lang="en-GB" dirty="0" smtClean="0"/>
              <a:t>Commands including RESET, BLAH</a:t>
            </a:r>
          </a:p>
          <a:p>
            <a:r>
              <a:rPr lang="en-GB" dirty="0" smtClean="0"/>
              <a:t>Image resolutions:</a:t>
            </a:r>
          </a:p>
          <a:p>
            <a:pPr lvl="1"/>
            <a:r>
              <a:rPr lang="en-GB" dirty="0" smtClean="0"/>
              <a:t>Blah</a:t>
            </a:r>
          </a:p>
          <a:p>
            <a:r>
              <a:rPr lang="en-GB" dirty="0" smtClean="0"/>
              <a:t>Testing?</a:t>
            </a:r>
          </a:p>
        </p:txBody>
      </p:sp>
    </p:spTree>
    <p:extLst>
      <p:ext uri="{BB962C8B-B14F-4D97-AF65-F5344CB8AC3E}">
        <p14:creationId xmlns:p14="http://schemas.microsoft.com/office/powerpoint/2010/main" val="2375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Encoding/Transmission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Autopilot ensures error free transmission</a:t>
            </a:r>
          </a:p>
          <a:p>
            <a:pPr lvl="1"/>
            <a:r>
              <a:rPr lang="en-GB" dirty="0" smtClean="0"/>
              <a:t>But does </a:t>
            </a:r>
            <a:r>
              <a:rPr lang="en-GB" b="1" dirty="0" smtClean="0"/>
              <a:t>not</a:t>
            </a:r>
            <a:r>
              <a:rPr lang="en-GB" dirty="0" smtClean="0"/>
              <a:t> ensure reliable transmission</a:t>
            </a:r>
          </a:p>
          <a:p>
            <a:r>
              <a:rPr lang="en-GB" dirty="0" smtClean="0"/>
              <a:t>Used packet structure</a:t>
            </a:r>
          </a:p>
          <a:p>
            <a:pPr lvl="1"/>
            <a:r>
              <a:rPr lang="en-GB" dirty="0" smtClean="0"/>
              <a:t>Each packet numbered</a:t>
            </a:r>
          </a:p>
          <a:p>
            <a:pPr lvl="1"/>
            <a:r>
              <a:rPr lang="en-GB" dirty="0" smtClean="0"/>
              <a:t>Variable size</a:t>
            </a:r>
          </a:p>
          <a:p>
            <a:r>
              <a:rPr lang="en-GB" dirty="0" smtClean="0"/>
              <a:t>GS can detect missing packets and ask for resend</a:t>
            </a:r>
          </a:p>
          <a:p>
            <a:r>
              <a:rPr lang="en-GB" dirty="0" smtClean="0"/>
              <a:t>Testing?</a:t>
            </a:r>
          </a:p>
          <a:p>
            <a:r>
              <a:rPr lang="en-GB" dirty="0" smtClean="0"/>
              <a:t>Autopilot problems</a:t>
            </a:r>
          </a:p>
        </p:txBody>
      </p:sp>
    </p:spTree>
    <p:extLst>
      <p:ext uri="{BB962C8B-B14F-4D97-AF65-F5344CB8AC3E}">
        <p14:creationId xmlns:p14="http://schemas.microsoft.com/office/powerpoint/2010/main" val="746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Module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Breadboard and </a:t>
            </a:r>
            <a:r>
              <a:rPr lang="en-GB" dirty="0" err="1" smtClean="0"/>
              <a:t>Stripboard</a:t>
            </a:r>
            <a:r>
              <a:rPr lang="en-GB" dirty="0" smtClean="0"/>
              <a:t> prototypes</a:t>
            </a:r>
          </a:p>
          <a:p>
            <a:r>
              <a:rPr lang="en-GB" dirty="0" smtClean="0"/>
              <a:t>PCB design:</a:t>
            </a:r>
          </a:p>
          <a:p>
            <a:pPr lvl="1"/>
            <a:r>
              <a:rPr lang="en-GB" dirty="0" smtClean="0"/>
              <a:t>&lt;insert image here&gt;</a:t>
            </a:r>
          </a:p>
          <a:p>
            <a:r>
              <a:rPr lang="en-GB" dirty="0" smtClean="0"/>
              <a:t>Electrical testing?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Decode Image </a:t>
            </a:r>
            <a:r>
              <a:rPr lang="en-GB" sz="2400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User </a:t>
            </a:r>
            <a:r>
              <a:rPr lang="en-GB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786420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Decode Image </a:t>
            </a:r>
            <a:r>
              <a:rPr lang="en-GB" sz="2400" strike="sngStrike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User </a:t>
            </a:r>
            <a:r>
              <a:rPr lang="en-GB" sz="2400" strike="sngStrike" dirty="0"/>
              <a:t>Interface</a:t>
            </a: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96" y="3981931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86545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40" y="5013176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51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933056"/>
            <a:ext cx="2016075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732240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5220072" y="538786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8662" y="4811799"/>
            <a:ext cx="142141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6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2483768" y="5387863"/>
            <a:ext cx="131489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TCP/IP </a:t>
            </a:r>
            <a:r>
              <a:rPr lang="en-GB" dirty="0" err="1" smtClean="0"/>
              <a:t>Basestation</a:t>
            </a:r>
            <a:r>
              <a:rPr lang="en-GB" dirty="0" smtClean="0"/>
              <a:t> </a:t>
            </a:r>
            <a:r>
              <a:rPr lang="en-GB" dirty="0" err="1" smtClean="0"/>
              <a:t>Comms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SkyCircuits</a:t>
            </a:r>
            <a:r>
              <a:rPr lang="en-GB" dirty="0" smtClean="0"/>
              <a:t> ground control software exposes two ports: Data stream and Console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99792" y="3648446"/>
            <a:ext cx="2160240" cy="1508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4653136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499992" y="3933056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56176" y="407707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58470" y="4797152"/>
            <a:ext cx="115212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/>
              <a:t>s</a:t>
            </a:r>
            <a:r>
              <a:rPr lang="en-GB" dirty="0" smtClean="0"/>
              <a:t>creen shots&gt;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8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pic>
        <p:nvPicPr>
          <p:cNvPr id="2560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4679950" cy="3352800"/>
          </a:xfrm>
          <a:noFill/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38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pic>
        <p:nvPicPr>
          <p:cNvPr id="2560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4679950" cy="3352800"/>
          </a:xfrm>
          <a:noFill/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(WIP)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12" y="242088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80" y="314096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6" y="386104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STREAMS!!!!!!!11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218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Properly modify Gantt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cameras at once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</a:t>
            </a:r>
          </a:p>
          <a:p>
            <a:r>
              <a:rPr lang="en-GB" dirty="0" smtClean="0"/>
              <a:t>SD </a:t>
            </a:r>
            <a:r>
              <a:rPr lang="en-GB" dirty="0" err="1" smtClean="0"/>
              <a:t>filesystem</a:t>
            </a:r>
            <a:r>
              <a:rPr lang="en-GB" dirty="0" smtClean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795963" y="6205538"/>
            <a:ext cx="3024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1200"/>
              <a:t>We NYANED for 1200.0 seconds! 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3779838" y="613092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Specification</a:t>
            </a:r>
          </a:p>
        </p:txBody>
      </p:sp>
      <p:pic>
        <p:nvPicPr>
          <p:cNvPr id="819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22400"/>
            <a:ext cx="6635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Image encoding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under construction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10 seconds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1988</Words>
  <Application>Microsoft Office PowerPoint</Application>
  <PresentationFormat>On-screen Show (4:3)</PresentationFormat>
  <Paragraphs>425</Paragraphs>
  <Slides>47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GDP Group 18</vt:lpstr>
      <vt:lpstr>The Next 20 Minutes</vt:lpstr>
      <vt:lpstr>Problem</vt:lpstr>
      <vt:lpstr>Problem</vt:lpstr>
      <vt:lpstr>SkyCircuits Autopilot (SC2)</vt:lpstr>
      <vt:lpstr>Specification &amp; Progress Overview</vt:lpstr>
      <vt:lpstr>Specification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Deliverables</vt:lpstr>
      <vt:lpstr>Spec: Deliverables</vt:lpstr>
      <vt:lpstr>Project Management</vt:lpstr>
      <vt:lpstr>Recap – Last Seminar</vt:lpstr>
      <vt:lpstr>Project Management: Contingencies + Risk Management</vt:lpstr>
      <vt:lpstr>Obstacles</vt:lpstr>
      <vt:lpstr>Project Management: Contingencies + Risk Management</vt:lpstr>
      <vt:lpstr>Project Management: Contingencies + Risk Management</vt:lpstr>
      <vt:lpstr>Project Management: Contingencies + Risk Management</vt:lpstr>
      <vt:lpstr>Project Management: Contingencies + Risk Management</vt:lpstr>
      <vt:lpstr>Breakdown of Progress</vt:lpstr>
      <vt:lpstr>System Block Diagram</vt:lpstr>
      <vt:lpstr>Breakdown of Progress: UAV Payload</vt:lpstr>
      <vt:lpstr>Breakdown of Progress: UAV Payload</vt:lpstr>
      <vt:lpstr>Camera Communication</vt:lpstr>
      <vt:lpstr>Image Encoding/Transmission</vt:lpstr>
      <vt:lpstr>Payload Module Construction</vt:lpstr>
      <vt:lpstr>Breakdown of Tasks: Base Station</vt:lpstr>
      <vt:lpstr>Breakdown of Tasks: Base Station</vt:lpstr>
      <vt:lpstr>Ground Station &lt;-&gt; Payload Communication</vt:lpstr>
      <vt:lpstr>Ground Station &lt;-&gt; Payload Communication</vt:lpstr>
      <vt:lpstr>TCP/IP Basestation Comms</vt:lpstr>
      <vt:lpstr>Ground Station &lt;-&gt; Payload Communication</vt:lpstr>
      <vt:lpstr>Ground Station &lt;-&gt; Payload Communication</vt:lpstr>
      <vt:lpstr>Ground Station &lt;-&gt; Payload Communication</vt:lpstr>
      <vt:lpstr>Ground Station &lt;-&gt; Payload Communication</vt:lpstr>
      <vt:lpstr>GUI</vt:lpstr>
      <vt:lpstr>Breakdown of Tasks:  Complete System</vt:lpstr>
      <vt:lpstr>Breakdown of Tasks:  Complete System</vt:lpstr>
      <vt:lpstr>YAY</vt:lpstr>
      <vt:lpstr>PowerPoint Presentation</vt:lpstr>
      <vt:lpstr>Demo</vt:lpstr>
      <vt:lpstr>Extensions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Dept of E &amp; CS</cp:lastModifiedBy>
  <cp:revision>82</cp:revision>
  <dcterms:created xsi:type="dcterms:W3CDTF">2011-10-24T10:23:09Z</dcterms:created>
  <dcterms:modified xsi:type="dcterms:W3CDTF">2011-11-28T20:33:38Z</dcterms:modified>
</cp:coreProperties>
</file>