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337" r:id="rId9"/>
    <p:sldId id="292" r:id="rId10"/>
    <p:sldId id="263" r:id="rId11"/>
    <p:sldId id="293" r:id="rId12"/>
    <p:sldId id="264" r:id="rId13"/>
    <p:sldId id="294" r:id="rId14"/>
    <p:sldId id="321" r:id="rId15"/>
    <p:sldId id="295" r:id="rId16"/>
    <p:sldId id="284" r:id="rId17"/>
    <p:sldId id="268" r:id="rId18"/>
    <p:sldId id="331" r:id="rId19"/>
    <p:sldId id="302" r:id="rId20"/>
    <p:sldId id="269" r:id="rId21"/>
    <p:sldId id="303" r:id="rId22"/>
    <p:sldId id="304" r:id="rId23"/>
    <p:sldId id="305" r:id="rId24"/>
    <p:sldId id="306" r:id="rId25"/>
    <p:sldId id="334" r:id="rId26"/>
    <p:sldId id="335" r:id="rId27"/>
    <p:sldId id="307" r:id="rId28"/>
    <p:sldId id="336" r:id="rId29"/>
    <p:sldId id="309" r:id="rId30"/>
    <p:sldId id="312" r:id="rId31"/>
    <p:sldId id="308" r:id="rId32"/>
    <p:sldId id="313" r:id="rId33"/>
    <p:sldId id="311" r:id="rId34"/>
    <p:sldId id="314" r:id="rId35"/>
    <p:sldId id="315" r:id="rId36"/>
    <p:sldId id="320" r:id="rId37"/>
    <p:sldId id="319" r:id="rId38"/>
    <p:sldId id="271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3" r:id="rId47"/>
    <p:sldId id="332" r:id="rId48"/>
    <p:sldId id="317" r:id="rId49"/>
    <p:sldId id="318" r:id="rId50"/>
    <p:sldId id="29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6982" autoAdjust="0"/>
  </p:normalViewPr>
  <p:slideViewPr>
    <p:cSldViewPr>
      <p:cViewPr varScale="1">
        <p:scale>
          <a:sx n="98" d="100"/>
          <a:sy n="98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8108D2-67F5-49A0-BFF3-DFC2E6B790E3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Mitch: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the human resources available and how best to utilise them.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Pre-emptive steps to take care of problems that might arise: always know what we’re doing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time resource and measure the progress of the project, so we can adapt quickly if behind.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endParaRPr lang="en-GB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23CDD99-628B-4488-8F02-21C1A43FF7EB}" type="slidenum">
              <a:rPr lang="en-GB" smtClean="0"/>
              <a:pPr eaLnBrk="1" hangingPunct="1"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45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50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busse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##PUT IN MEASUREMENT##</a:t>
            </a: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eaLnBrk="1" hangingPunct="1"/>
            <a:r>
              <a:rPr lang="en-GB" strike="sngStrike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8131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 (select between colour / BW)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strike="sngStrike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strike="sngStrike" dirty="0" smtClean="0"/>
              <a:t>Colour images </a:t>
            </a:r>
            <a:r>
              <a:rPr lang="en-GB" dirty="0" smtClean="0"/>
              <a:t>(select between colour / BW)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508518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6992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(WIP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https://github.com/andybusse/uavcamera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Breakdown of Progress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6768752" cy="16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9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Camera </a:t>
            </a:r>
            <a:r>
              <a:rPr lang="en-GB" sz="2400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Basic Raw Encoding (</a:t>
            </a:r>
            <a:r>
              <a:rPr lang="en-GB" sz="2400" dirty="0" smtClean="0"/>
              <a:t>JPEG</a:t>
            </a:r>
            <a:r>
              <a:rPr lang="en-GB" sz="2400" dirty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encoding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Payload </a:t>
            </a:r>
            <a:r>
              <a:rPr lang="en-GB" sz="2400" dirty="0"/>
              <a:t>Module Construction</a:t>
            </a:r>
          </a:p>
        </p:txBody>
      </p:sp>
      <p:pic>
        <p:nvPicPr>
          <p:cNvPr id="6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547813" y="1628775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536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 and Progress Overview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Breakdown of progress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Project </a:t>
            </a:r>
            <a:r>
              <a:rPr lang="en-GB" dirty="0" smtClean="0"/>
              <a:t>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Demo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mtClean="0"/>
              <a:t>Questions</a:t>
            </a: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Camera </a:t>
            </a:r>
            <a:r>
              <a:rPr lang="en-GB" sz="2400" strike="sngStrike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strike="sngStrike" dirty="0"/>
              <a:t>Basic Raw Encoding (</a:t>
            </a:r>
            <a:r>
              <a:rPr lang="en-GB" sz="2400" strike="sngStrike" dirty="0" smtClean="0"/>
              <a:t>JPEG)</a:t>
            </a:r>
            <a:endParaRPr lang="en-GB" sz="2400" strike="sngStrike" dirty="0"/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</a:t>
            </a:r>
            <a:r>
              <a:rPr lang="en-GB" sz="2400" dirty="0" smtClean="0"/>
              <a:t>encoding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Payload </a:t>
            </a:r>
            <a:r>
              <a:rPr lang="en-GB" sz="2400" strike="sngStrike" dirty="0"/>
              <a:t>Module Construction</a:t>
            </a:r>
          </a:p>
        </p:txBody>
      </p:sp>
      <p:pic>
        <p:nvPicPr>
          <p:cNvPr id="2048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96" y="3339083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4" y="4077072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5" y="4802857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 at 115200 baud</a:t>
            </a:r>
          </a:p>
          <a:p>
            <a:r>
              <a:rPr lang="en-GB" dirty="0" smtClean="0"/>
              <a:t>JPEG images at:</a:t>
            </a:r>
          </a:p>
          <a:p>
            <a:pPr lvl="1"/>
            <a:r>
              <a:rPr lang="en-GB" dirty="0" smtClean="0"/>
              <a:t>80 x 64</a:t>
            </a:r>
          </a:p>
          <a:p>
            <a:pPr lvl="1"/>
            <a:r>
              <a:rPr lang="en-GB" dirty="0" smtClean="0"/>
              <a:t>168 x 128</a:t>
            </a:r>
          </a:p>
          <a:p>
            <a:pPr lvl="1"/>
            <a:r>
              <a:rPr lang="en-GB" dirty="0" smtClean="0"/>
              <a:t>320 x 240</a:t>
            </a:r>
          </a:p>
          <a:p>
            <a:pPr lvl="1"/>
            <a:r>
              <a:rPr lang="en-GB" dirty="0" smtClean="0"/>
              <a:t>640 x 480</a:t>
            </a:r>
          </a:p>
          <a:p>
            <a:r>
              <a:rPr lang="en-GB" dirty="0" smtClean="0"/>
              <a:t>SD card used as storage</a:t>
            </a:r>
          </a:p>
        </p:txBody>
      </p:sp>
    </p:spTree>
    <p:extLst>
      <p:ext uri="{BB962C8B-B14F-4D97-AF65-F5344CB8AC3E}">
        <p14:creationId xmlns:p14="http://schemas.microsoft.com/office/powerpoint/2010/main" val="2375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Encoding/Transmission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Autopilot ensures error free transmission</a:t>
            </a:r>
          </a:p>
          <a:p>
            <a:pPr lvl="1"/>
            <a:r>
              <a:rPr lang="en-GB" dirty="0" smtClean="0"/>
              <a:t>But does </a:t>
            </a:r>
            <a:r>
              <a:rPr lang="en-GB" b="1" dirty="0" smtClean="0"/>
              <a:t>not</a:t>
            </a:r>
            <a:r>
              <a:rPr lang="en-GB" dirty="0" smtClean="0"/>
              <a:t> ensure reliable transmission</a:t>
            </a:r>
          </a:p>
          <a:p>
            <a:r>
              <a:rPr lang="en-GB" dirty="0" smtClean="0"/>
              <a:t>Used packet structure</a:t>
            </a:r>
          </a:p>
          <a:p>
            <a:pPr lvl="1"/>
            <a:r>
              <a:rPr lang="en-GB" dirty="0" smtClean="0"/>
              <a:t>Each packet numbered</a:t>
            </a:r>
          </a:p>
          <a:p>
            <a:pPr lvl="1"/>
            <a:r>
              <a:rPr lang="en-GB" dirty="0" smtClean="0"/>
              <a:t>Variable size</a:t>
            </a:r>
          </a:p>
          <a:p>
            <a:r>
              <a:rPr lang="en-GB" dirty="0" smtClean="0"/>
              <a:t>GS can detect missing packets and ask for resend</a:t>
            </a:r>
          </a:p>
          <a:p>
            <a:r>
              <a:rPr lang="en-GB" dirty="0" smtClean="0"/>
              <a:t>Autopilot problems</a:t>
            </a:r>
          </a:p>
        </p:txBody>
      </p:sp>
    </p:spTree>
    <p:extLst>
      <p:ext uri="{BB962C8B-B14F-4D97-AF65-F5344CB8AC3E}">
        <p14:creationId xmlns:p14="http://schemas.microsoft.com/office/powerpoint/2010/main" val="746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Module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Breadboard and </a:t>
            </a:r>
            <a:r>
              <a:rPr lang="en-GB" dirty="0" err="1" smtClean="0"/>
              <a:t>Stripboard</a:t>
            </a:r>
            <a:r>
              <a:rPr lang="en-GB" dirty="0" smtClean="0"/>
              <a:t> prototypes</a:t>
            </a:r>
          </a:p>
          <a:p>
            <a:r>
              <a:rPr lang="en-GB" dirty="0" smtClean="0"/>
              <a:t>PCB design:</a:t>
            </a:r>
          </a:p>
          <a:p>
            <a:pPr lvl="1"/>
            <a:r>
              <a:rPr lang="en-GB" dirty="0" smtClean="0"/>
              <a:t>&lt;insert image here&gt;</a:t>
            </a:r>
          </a:p>
        </p:txBody>
      </p:sp>
    </p:spTree>
    <p:extLst>
      <p:ext uri="{BB962C8B-B14F-4D97-AF65-F5344CB8AC3E}">
        <p14:creationId xmlns:p14="http://schemas.microsoft.com/office/powerpoint/2010/main" val="712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Receive </a:t>
            </a:r>
            <a:r>
              <a:rPr lang="en-GB" sz="2400" dirty="0"/>
              <a:t>Image </a:t>
            </a:r>
            <a:r>
              <a:rPr lang="en-GB" sz="2400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User </a:t>
            </a:r>
            <a:r>
              <a:rPr lang="en-GB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786420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98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717032"/>
            <a:ext cx="6768752" cy="16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63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Receive </a:t>
            </a:r>
            <a:r>
              <a:rPr lang="en-GB" sz="2400" strike="sngStrike" dirty="0"/>
              <a:t>Image </a:t>
            </a:r>
            <a:r>
              <a:rPr lang="en-GB" sz="2400" strike="sngStrike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User </a:t>
            </a:r>
            <a:r>
              <a:rPr lang="en-GB" sz="2400" strike="sngStrike" dirty="0"/>
              <a:t>Interface</a:t>
            </a: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96" y="3981931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86545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40" y="5013176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51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933056"/>
            <a:ext cx="2016075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732240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5220072" y="538786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8662" y="4811799"/>
            <a:ext cx="142141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6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2483768" y="5387863"/>
            <a:ext cx="131489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TCP/IP </a:t>
            </a:r>
            <a:r>
              <a:rPr lang="en-GB" dirty="0" err="1" smtClean="0"/>
              <a:t>Basestation</a:t>
            </a:r>
            <a:r>
              <a:rPr lang="en-GB" dirty="0" smtClean="0"/>
              <a:t> </a:t>
            </a:r>
            <a:r>
              <a:rPr lang="en-GB" dirty="0" err="1" smtClean="0"/>
              <a:t>Comms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SkyCircuits</a:t>
            </a:r>
            <a:r>
              <a:rPr lang="en-GB" dirty="0" smtClean="0"/>
              <a:t> ground control software exposes two ports: Data stream and Console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99792" y="3648446"/>
            <a:ext cx="2160240" cy="1508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4653136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499992" y="3933056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56176" y="407707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58470" y="4797152"/>
            <a:ext cx="115212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/>
              <a:t>s</a:t>
            </a:r>
            <a:r>
              <a:rPr lang="en-GB" dirty="0" smtClean="0"/>
              <a:t>creen shots&gt;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752528" cy="34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38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(WIP)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12" y="242088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80" y="314096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6" y="386104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752528" cy="34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5136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– Last Seminar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Skills Audit</a:t>
            </a:r>
          </a:p>
          <a:p>
            <a:r>
              <a:rPr lang="en-GB" dirty="0" smtClean="0"/>
              <a:t>Risk management</a:t>
            </a:r>
          </a:p>
          <a:p>
            <a:r>
              <a:rPr lang="en-GB" dirty="0" smtClean="0"/>
              <a:t>Project plan, breakdown and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6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Faulty Components</a:t>
            </a:r>
          </a:p>
          <a:p>
            <a:pPr lvl="1"/>
            <a:r>
              <a:rPr lang="en-GB" dirty="0" smtClean="0"/>
              <a:t>Camera was faulty</a:t>
            </a:r>
          </a:p>
          <a:p>
            <a:pPr lvl="1"/>
            <a:r>
              <a:rPr lang="en-GB" dirty="0" smtClean="0"/>
              <a:t>Bug in Autopilot code</a:t>
            </a:r>
          </a:p>
          <a:p>
            <a:pPr lvl="1"/>
            <a:r>
              <a:rPr lang="en-GB" b="1" dirty="0" smtClean="0"/>
              <a:t>Risk Assessment Action: </a:t>
            </a:r>
            <a:r>
              <a:rPr lang="en-GB" dirty="0" smtClean="0"/>
              <a:t>Order spares where feasible.</a:t>
            </a:r>
            <a:r>
              <a:rPr lang="en-GB" baseline="0" dirty="0" smtClean="0"/>
              <a:t> </a:t>
            </a:r>
            <a:r>
              <a:rPr lang="en-GB" dirty="0" smtClean="0"/>
              <a:t>Source</a:t>
            </a:r>
            <a:r>
              <a:rPr lang="en-GB" baseline="0" dirty="0" smtClean="0"/>
              <a:t> new/replace faulty components at high speed otherwise.</a:t>
            </a:r>
            <a:endParaRPr lang="en-GB" dirty="0" smtClean="0"/>
          </a:p>
          <a:p>
            <a:pPr lvl="1"/>
            <a:r>
              <a:rPr lang="en-GB" b="1" dirty="0" smtClean="0"/>
              <a:t>Actual Action:</a:t>
            </a:r>
            <a:r>
              <a:rPr lang="en-GB" dirty="0" smtClean="0"/>
              <a:t> </a:t>
            </a:r>
          </a:p>
          <a:p>
            <a:pPr lvl="2"/>
            <a:r>
              <a:rPr lang="en-GB" b="1" dirty="0" smtClean="0"/>
              <a:t>Camera</a:t>
            </a:r>
            <a:r>
              <a:rPr lang="en-GB" dirty="0" smtClean="0"/>
              <a:t> - Ordered new (expensive) camera, modified project plan to fit around delay.</a:t>
            </a:r>
          </a:p>
          <a:p>
            <a:pPr lvl="2"/>
            <a:r>
              <a:rPr lang="en-GB" b="1" dirty="0" smtClean="0"/>
              <a:t>Autopilot</a:t>
            </a:r>
            <a:r>
              <a:rPr lang="en-GB" dirty="0" smtClean="0"/>
              <a:t> – Extensive debugging alongside supplier of autopilot</a:t>
            </a:r>
            <a:endParaRPr lang="en-GB" b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7192" y="3501008"/>
            <a:ext cx="864096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82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49235"/>
              </p:ext>
            </p:extLst>
          </p:nvPr>
        </p:nvGraphicFramePr>
        <p:xfrm>
          <a:off x="539750" y="1700213"/>
          <a:ext cx="8208963" cy="354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40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59647"/>
              </p:ext>
            </p:extLst>
          </p:nvPr>
        </p:nvGraphicFramePr>
        <p:xfrm>
          <a:off x="539750" y="1700213"/>
          <a:ext cx="8208963" cy="354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3501008"/>
            <a:ext cx="864096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63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pic>
        <p:nvPicPr>
          <p:cNvPr id="1026" name="Picture 2" descr="H:\gdp\uavcamera_git\documents\seminar 2\stre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61193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mond 2"/>
          <p:cNvSpPr/>
          <p:nvPr/>
        </p:nvSpPr>
        <p:spPr>
          <a:xfrm>
            <a:off x="2513827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Acquired working camera</a:t>
            </a:r>
            <a:endParaRPr lang="en-GB" sz="1200" dirty="0"/>
          </a:p>
        </p:txBody>
      </p:sp>
      <p:sp>
        <p:nvSpPr>
          <p:cNvPr id="7" name="Diamond 6"/>
          <p:cNvSpPr/>
          <p:nvPr/>
        </p:nvSpPr>
        <p:spPr>
          <a:xfrm>
            <a:off x="3809971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03848" y="162880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Got image off camera</a:t>
            </a:r>
            <a:endParaRPr lang="en-GB" sz="1200" dirty="0"/>
          </a:p>
        </p:txBody>
      </p:sp>
      <p:sp>
        <p:nvSpPr>
          <p:cNvPr id="9" name="Diamond 8"/>
          <p:cNvSpPr/>
          <p:nvPr/>
        </p:nvSpPr>
        <p:spPr>
          <a:xfrm>
            <a:off x="4962099" y="2897252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5" y="2463279"/>
            <a:ext cx="17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Payload communicating with camera</a:t>
            </a:r>
            <a:endParaRPr lang="en-GB" sz="1200" dirty="0"/>
          </a:p>
        </p:txBody>
      </p:sp>
      <p:sp>
        <p:nvSpPr>
          <p:cNvPr id="11" name="Diamond 10"/>
          <p:cNvSpPr/>
          <p:nvPr/>
        </p:nvSpPr>
        <p:spPr>
          <a:xfrm>
            <a:off x="2699792" y="4581128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83768" y="468914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Our software communicating with Autopilot via GS software</a:t>
            </a:r>
            <a:endParaRPr lang="en-GB" sz="1200" dirty="0"/>
          </a:p>
        </p:txBody>
      </p:sp>
      <p:sp>
        <p:nvSpPr>
          <p:cNvPr id="13" name="Diamond 12"/>
          <p:cNvSpPr/>
          <p:nvPr/>
        </p:nvSpPr>
        <p:spPr>
          <a:xfrm>
            <a:off x="7128284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663288" y="2435587"/>
            <a:ext cx="18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Payload communicating with autopilot</a:t>
            </a:r>
            <a:endParaRPr lang="en-GB" sz="1200" dirty="0"/>
          </a:p>
        </p:txBody>
      </p:sp>
      <p:sp>
        <p:nvSpPr>
          <p:cNvPr id="15" name="Diamond 14"/>
          <p:cNvSpPr/>
          <p:nvPr/>
        </p:nvSpPr>
        <p:spPr>
          <a:xfrm>
            <a:off x="8316417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04142" y="4135625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Working GUI</a:t>
            </a:r>
            <a:endParaRPr lang="en-GB" sz="1200" dirty="0"/>
          </a:p>
        </p:txBody>
      </p:sp>
      <p:cxnSp>
        <p:nvCxnSpPr>
          <p:cNvPr id="17" name="Elbow Connector 16"/>
          <p:cNvCxnSpPr>
            <a:stCxn id="16" idx="0"/>
            <a:endCxn id="15" idx="2"/>
          </p:cNvCxnSpPr>
          <p:nvPr/>
        </p:nvCxnSpPr>
        <p:spPr>
          <a:xfrm rot="5400000" flipH="1" flipV="1">
            <a:off x="7749926" y="3515129"/>
            <a:ext cx="274577" cy="966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8604448" y="3751097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12360" y="468914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PCB Implementation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23" idx="0"/>
            <a:endCxn id="22" idx="2"/>
          </p:cNvCxnSpPr>
          <p:nvPr/>
        </p:nvCxnSpPr>
        <p:spPr>
          <a:xfrm rot="5400000" flipH="1" flipV="1">
            <a:off x="8126425" y="4157112"/>
            <a:ext cx="830032" cy="23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</p:cNvCxnSpPr>
          <p:nvPr/>
        </p:nvCxnSpPr>
        <p:spPr>
          <a:xfrm rot="5400000" flipH="1" flipV="1">
            <a:off x="6964437" y="3115107"/>
            <a:ext cx="855782" cy="420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6201924" y="4581129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508104" y="4735307"/>
            <a:ext cx="146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Autopilot debugging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7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61" y="1129616"/>
            <a:ext cx="7859216" cy="4525963"/>
          </a:xfrm>
        </p:spPr>
        <p:txBody>
          <a:bodyPr/>
          <a:lstStyle/>
          <a:p>
            <a:r>
              <a:rPr lang="en-GB" dirty="0" smtClean="0"/>
              <a:t>Tested system throughout and during integration phases</a:t>
            </a:r>
          </a:p>
          <a:p>
            <a:endParaRPr lang="en-GB" dirty="0"/>
          </a:p>
        </p:txBody>
      </p:sp>
      <p:pic>
        <p:nvPicPr>
          <p:cNvPr id="2050" name="Picture 2" descr="D:\scope_1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18261"/>
          <a:stretch/>
        </p:blipFill>
        <p:spPr bwMode="auto">
          <a:xfrm>
            <a:off x="5148064" y="2476657"/>
            <a:ext cx="3452742" cy="188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U:\TEST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8"/>
          <a:stretch/>
        </p:blipFill>
        <p:spPr bwMode="auto">
          <a:xfrm>
            <a:off x="5364088" y="4836826"/>
            <a:ext cx="1394661" cy="1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:\TEST14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9" r="25932"/>
          <a:stretch/>
        </p:blipFill>
        <p:spPr bwMode="auto">
          <a:xfrm rot="16200000">
            <a:off x="7080119" y="4838417"/>
            <a:ext cx="1528016" cy="15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U:\TEST1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9" y="5159787"/>
            <a:ext cx="943015" cy="7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:\TEST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-3700"/>
          <a:stretch/>
        </p:blipFill>
        <p:spPr bwMode="auto">
          <a:xfrm>
            <a:off x="683568" y="2590289"/>
            <a:ext cx="1694133" cy="165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U:\TEST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b="21720"/>
          <a:stretch/>
        </p:blipFill>
        <p:spPr bwMode="auto">
          <a:xfrm>
            <a:off x="2699792" y="2688068"/>
            <a:ext cx="2045482" cy="14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cope_1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5276" b="18873"/>
          <a:stretch/>
        </p:blipFill>
        <p:spPr bwMode="auto">
          <a:xfrm>
            <a:off x="2123728" y="4703633"/>
            <a:ext cx="2920885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cameras at once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</a:t>
            </a:r>
          </a:p>
          <a:p>
            <a:r>
              <a:rPr lang="en-GB" dirty="0" smtClean="0"/>
              <a:t>SD </a:t>
            </a:r>
            <a:r>
              <a:rPr lang="en-GB" dirty="0" err="1" smtClean="0"/>
              <a:t>filesystem</a:t>
            </a:r>
            <a:r>
              <a:rPr lang="en-GB" dirty="0" smtClean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-2124744" y="609917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C 1.94444E-6 0.0331 0.02656 0.05995 0.05885 0.05995 C 0.09687 0.05995 0.11059 0.03009 0.11632 0.01204 L 0.12222 -0.01204 C 0.1283 -0.03009 0.14271 -0.05995 0.18559 -0.05995 C 0.21302 -0.05995 0.24444 -0.0331 0.24444 0 C 0.24444 0.0331 0.21302 0.05995 0.18559 0.05995 C 0.14271 0.05995 0.1283 0.03009 0.12222 0.01204 L 0.11632 -0.01204 C 0.11059 -0.03009 0.09687 -0.05995 0.05885 -0.05995 C 0.02656 -0.05995 1.94444E-6 -0.0331 1.94444E-6 0 Z " pathEditMode="relative" rAng="0" ptsTypes="ffFffffFfff">
                                      <p:cBhvr>
                                        <p:cTn id="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Specification</a:t>
            </a:r>
          </a:p>
        </p:txBody>
      </p:sp>
      <p:pic>
        <p:nvPicPr>
          <p:cNvPr id="4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91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under construction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10 seconds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1834</Words>
  <Application>Microsoft Office PowerPoint</Application>
  <PresentationFormat>On-screen Show (4:3)</PresentationFormat>
  <Paragraphs>402</Paragraphs>
  <Slides>50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GDP Group 18</vt:lpstr>
      <vt:lpstr>The Next 20 Minutes</vt:lpstr>
      <vt:lpstr>Problem</vt:lpstr>
      <vt:lpstr>Problem</vt:lpstr>
      <vt:lpstr>SkyCircuits Autopilot (SC2)</vt:lpstr>
      <vt:lpstr>Specification &amp; Progress Overview</vt:lpstr>
      <vt:lpstr>Specification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Deliverables</vt:lpstr>
      <vt:lpstr>Spec: Deliverables</vt:lpstr>
      <vt:lpstr>Breakdown of Progress</vt:lpstr>
      <vt:lpstr>System Block Diagram</vt:lpstr>
      <vt:lpstr>System Block Diagram</vt:lpstr>
      <vt:lpstr>Breakdown of Progress: UAV Payload</vt:lpstr>
      <vt:lpstr>Breakdown of Progress: UAV Payload</vt:lpstr>
      <vt:lpstr>Camera Communication</vt:lpstr>
      <vt:lpstr>Image Encoding/Transmission</vt:lpstr>
      <vt:lpstr>Payload Module Construction</vt:lpstr>
      <vt:lpstr>Breakdown of Tasks: Base Station</vt:lpstr>
      <vt:lpstr>System Block Diagram</vt:lpstr>
      <vt:lpstr>System Block Diagram</vt:lpstr>
      <vt:lpstr>Breakdown of Tasks: Base Station</vt:lpstr>
      <vt:lpstr>Ground Station &lt;-&gt; Payload Communication</vt:lpstr>
      <vt:lpstr>Ground Station &lt;-&gt; Payload Communication</vt:lpstr>
      <vt:lpstr>Ground Station &lt;-&gt; Payload Communication</vt:lpstr>
      <vt:lpstr>TCP/IP Basestation Comms</vt:lpstr>
      <vt:lpstr>Ground Station &lt;-&gt; Payload Communication</vt:lpstr>
      <vt:lpstr>Ground Station &lt;-&gt; Payload Communication</vt:lpstr>
      <vt:lpstr>Ground Station &lt;-&gt; Payload Communication</vt:lpstr>
      <vt:lpstr>Ground Station &lt;-&gt; Payload Communication</vt:lpstr>
      <vt:lpstr>GUI</vt:lpstr>
      <vt:lpstr>Breakdown of Tasks:  Complete System</vt:lpstr>
      <vt:lpstr>Breakdown of Tasks:  Complete System</vt:lpstr>
      <vt:lpstr>Project Management</vt:lpstr>
      <vt:lpstr>Recap – Last Seminar</vt:lpstr>
      <vt:lpstr>Project Management: Contingencies + Risk Management</vt:lpstr>
      <vt:lpstr>Obstacles</vt:lpstr>
      <vt:lpstr>Project Management: Contingencies + Risk Management</vt:lpstr>
      <vt:lpstr>Project Management: Contingencies + Risk Management</vt:lpstr>
      <vt:lpstr>Project Management: Contingencies + Risk Management</vt:lpstr>
      <vt:lpstr>Streams</vt:lpstr>
      <vt:lpstr>Testing</vt:lpstr>
      <vt:lpstr>Demo</vt:lpstr>
      <vt:lpstr>Extensions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Dept of E &amp; CS</cp:lastModifiedBy>
  <cp:revision>110</cp:revision>
  <dcterms:created xsi:type="dcterms:W3CDTF">2011-10-24T10:23:09Z</dcterms:created>
  <dcterms:modified xsi:type="dcterms:W3CDTF">2011-11-29T22:41:29Z</dcterms:modified>
</cp:coreProperties>
</file>