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23f6fde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a23f6fdec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240e635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a240e635e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240e635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a240e635e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23f6fdec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a23f6fdecd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4" name="Google Shape;114;p1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1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ctrTitle"/>
          </p:nvPr>
        </p:nvSpPr>
        <p:spPr>
          <a:xfrm>
            <a:off x="0" y="1322881"/>
            <a:ext cx="12191999" cy="184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6000"/>
              <a:buFont typeface="Corbel"/>
              <a:buNone/>
            </a:pPr>
            <a:r>
              <a:rPr lang="en-US" sz="6000"/>
              <a:t>Canadian Wildfires and Their</a:t>
            </a:r>
            <a:br>
              <a:rPr lang="en-US" sz="6000"/>
            </a:br>
            <a:r>
              <a:rPr lang="en-US" sz="6000"/>
              <a:t>Effect on Air Quality in US Cities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2380861" y="3594849"/>
            <a:ext cx="9811138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 sz="29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 sz="2900"/>
              <a:t>Abbeer Wani, Andy Cherney, Kexin Shang, Robert Logovinsky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Distribution Approach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Share on GitHub and Kaggle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Other people can explore and expand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People can look into different cities using our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Include proper licensure documentation from both Wikipedia and Open-Meteo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This would allow individuals to adhere to the Terms of Service for this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Discussion of Access Rights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Open-Meteo &amp; Wikipedia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CC BY 4.0 DEED license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Free for non-commercial use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Share &amp; Adapt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Attribution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Share Alike (for Wikipedia)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No Additional Restrictions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GNU Free Documentation License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Copy, redistribute, and modify (except for "invariant sections") a work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Requires all copies and derivatives to be available under the same license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Issues and Limitations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Open-Weather was not usable causing us to pivot and find a different source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This allowed us to think about our project and hone in on the Canadian Wildfires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accurate is the weather data coming from a free access API vs a paid one like Open-Weather?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Difficult to explain what is causing observed spikes or dips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Wildfire, seasonal variation, changes in activity patterns?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Hard for visuals alone to demonstrate causality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Team Introduction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Andy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Background in Data Science and Statistics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Statistical Inference, Modeling and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Focus on Data Collection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Kexin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Background in Data Science and Statistics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Statistical Inference, Modeling and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Focus on Cleaning and Structuring the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Abbeer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Background in Computer Science and Engineering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Analytical Foundation specializing in Arithmetic and Combinatorics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Focus on Data Visualization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Robert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Background in Data Analysis and IT Support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Adept at Project Management and Presentations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Focus on Organizing Workload, Creating the Presentation and Assisting team members as needed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Purpose of Dataset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838200" y="1825624"/>
            <a:ext cx="3961897" cy="4425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To help understand how the Canadian Wildfires affected Air Quality in US cities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Assessing the return to normal air quality levels post-wildfire containment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838200" y="4702629"/>
            <a:ext cx="3621833" cy="183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3787" y="1825624"/>
            <a:ext cx="5556883" cy="454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Potential Users and Applications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Environmental Researchers and Scientists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Understand broader impacts of wildfires on air quality.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Guide effective strategies for wildfire management, climate change mitigation efforts, and long-term environmental and ecological consequences.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Public Health Officials and Epidemiologists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Deal with the health impacts of air pollution on the population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Advising public health interventions, issuing warnings, and preparing healthcare systems for potential increases in respiratory and other health issues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Government Agencies and Policy Makers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Creating and implementing policies to mitigate the impact of wildfires on air quality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Shape regulations and allocate resources for emergency responses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Source of Data And Acquisition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509800" y="1381800"/>
            <a:ext cx="7217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Scraped Wikipedia for Top 20 most populous US Cities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Initially attempted to use Open Weather, but rate limited or had to pay money for more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Used two separate endpoints from Open-Meteo API to acquire weather data and air quality data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6930" y="1825625"/>
            <a:ext cx="2276870" cy="461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Fields Acquired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838200" y="1690825"/>
            <a:ext cx="5688300" cy="4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Temperature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Precipitation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Humidity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UV Index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Wind speed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AQI level by Pollutant level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PM 2.5 and PM 10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Ozone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525" y="936025"/>
            <a:ext cx="6069249" cy="557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Approach to Preprocessing Data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75" y="1477750"/>
            <a:ext cx="6608376" cy="22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775" y="3825225"/>
            <a:ext cx="4998641" cy="293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7278425" y="1631175"/>
            <a:ext cx="4598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&lt;- data scraped from API</a:t>
            </a:r>
            <a:endParaRPr sz="2800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133900" y="3233925"/>
            <a:ext cx="4743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data after cleaning (NYC)</a:t>
            </a:r>
            <a:endParaRPr sz="2800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515675" y="3825225"/>
            <a:ext cx="5514600" cy="4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Organization Strategy</a:t>
            </a:r>
            <a:endParaRPr b="1"/>
          </a:p>
          <a:p>
            <a:pPr indent="-2667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Nested JSON files with city as keys</a:t>
            </a:r>
            <a:endParaRPr/>
          </a:p>
          <a:p>
            <a:pPr indent="-2667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Store historical data for a one-year span for each city, categorized by date and month in two separate dictionaries.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-US"/>
              <a:t>Cont. </a:t>
            </a:r>
            <a:r>
              <a:rPr lang="en-US"/>
              <a:t>Approach to Preprocessing Data 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275900" y="1445100"/>
            <a:ext cx="11666700" cy="5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900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Extract</a:t>
            </a:r>
            <a:r>
              <a:rPr lang="en-US"/>
              <a:t> 'cityID' as the key to new dictionary by looping the whole data.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Use dt.to_peorid to parse the hourly time into two </a:t>
            </a:r>
            <a:r>
              <a:rPr lang="en-US"/>
              <a:t>separate</a:t>
            </a:r>
            <a:r>
              <a:rPr lang="en-US"/>
              <a:t> columns “date” and “month”.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Different preprocess of </a:t>
            </a:r>
            <a:r>
              <a:rPr lang="en-US"/>
              <a:t>continuous</a:t>
            </a:r>
            <a:r>
              <a:rPr lang="en-US"/>
              <a:t> and categorical variables: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</a:t>
            </a:r>
            <a:r>
              <a:rPr lang="en-US"/>
              <a:t>ontinuous: </a:t>
            </a:r>
            <a:r>
              <a:rPr lang="en-US"/>
              <a:t> temperature, </a:t>
            </a:r>
            <a:r>
              <a:rPr lang="en-US"/>
              <a:t>humidity</a:t>
            </a:r>
            <a:r>
              <a:rPr lang="en-US"/>
              <a:t>, wind speed, ect. -&gt; will calculate min, max and avg within one day or one month</a:t>
            </a:r>
            <a:endParaRPr/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○"/>
            </a:pPr>
            <a:r>
              <a:rPr lang="en-US"/>
              <a:t>Categorical: all the air quality index (pm 2.5, 03, and co) -&gt; use pd.cut() to create 5 levels: from good to hazardous. </a:t>
            </a:r>
            <a:endParaRPr/>
          </a:p>
          <a:p>
            <a:pPr indent="-244475" lvl="0" marL="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Daily Data Dictionary: group columns by “date”</a:t>
            </a:r>
            <a:endParaRPr/>
          </a:p>
          <a:p>
            <a:pPr indent="-244475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●"/>
            </a:pPr>
            <a:r>
              <a:rPr lang="en-US"/>
              <a:t>Monthly Data Dictionary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○"/>
            </a:pPr>
            <a:r>
              <a:rPr lang="en-US"/>
              <a:t>Similar Structure but grouped by “month”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○"/>
            </a:pPr>
            <a:r>
              <a:rPr lang="en-US"/>
              <a:t>Facilitates a broader view and analysis of trends over each month.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City AQI comparisons   NYC vs LA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675" y="1825625"/>
            <a:ext cx="5490776" cy="41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50" y="1857275"/>
            <a:ext cx="5490776" cy="41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