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-001_m_1611x143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6705600" y="1384300"/>
            <a:ext cx="5359400" cy="6985000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Posicionamento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z-index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Quando usamos posicionamento absoluto, é possível sobrepor os elementos da página</a:t>
            </a:r>
          </a:p>
          <a:p>
            <a:pPr/>
            <a:r>
              <a:t>A ordem dos elementos é configurada através da propriedade z-index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015-06-07 at 20.57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495300"/>
            <a:ext cx="12293600" cy="876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1-001_m_1611x143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460" t="543" r="15575" b="112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 elemento pode ser posicionado de forma</a:t>
            </a:r>
          </a:p>
        </p:txBody>
      </p:sp>
      <p:sp>
        <p:nvSpPr>
          <p:cNvPr id="125" name="Shape 12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Estática (padrão)</a:t>
            </a:r>
          </a:p>
          <a:p>
            <a:pPr/>
            <a:r>
              <a:t>Fixa</a:t>
            </a:r>
          </a:p>
          <a:p>
            <a:pPr/>
            <a:r>
              <a:t>Relativa</a:t>
            </a:r>
          </a:p>
          <a:p>
            <a:pPr/>
            <a:r>
              <a:t>Absoluta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posicionamento estático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É o modelo padrão (default) de posicionamento, onde os elementos vão sendo colocados na página conforme o fluxo do documento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posicionamento fixo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position: fixed;</a:t>
            </a:r>
          </a:p>
          <a:p>
            <a:pPr/>
            <a:r>
              <a:t>coloca o elemento relativo à janela o browser </a:t>
            </a:r>
          </a:p>
          <a:p>
            <a:pPr/>
            <a:r>
              <a:t>elemento “flutua” sobre a página e não faz scroll junto com ela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posicionamento fixo</a:t>
            </a:r>
          </a:p>
        </p:txBody>
      </p:sp>
      <p:pic>
        <p:nvPicPr>
          <p:cNvPr id="134" name="Screen Shot 2015-06-07 at 20.15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92606"/>
            <a:ext cx="13004800" cy="5930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posicionamento relativo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position: relative;</a:t>
            </a:r>
          </a:p>
          <a:p>
            <a:pPr/>
            <a:r>
              <a:t>coloca o elemento em uma posiçõ relativa ao seu elemento pai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creen Shot 2015-06-07 at 20.07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4233" y="1625600"/>
            <a:ext cx="9385301" cy="784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title" idx="4294967295"/>
          </p:nvPr>
        </p:nvSpPr>
        <p:spPr>
          <a:xfrm>
            <a:off x="355600" y="-381000"/>
            <a:ext cx="12293600" cy="2438400"/>
          </a:xfrm>
          <a:prstGeom prst="rect">
            <a:avLst/>
          </a:prstGeom>
        </p:spPr>
        <p:txBody>
          <a:bodyPr/>
          <a:lstStyle/>
          <a:p>
            <a:pPr/>
            <a:r>
              <a:t>posicionamento relativo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posicionamento absoluto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position: absolute;</a:t>
            </a:r>
          </a:p>
          <a:p>
            <a:pPr/>
            <a:r>
              <a:t>coloca o elemento em uma coordenada na página </a:t>
            </a:r>
          </a:p>
          <a:p>
            <a:pPr/>
            <a:r>
              <a:t>elemento faz scroll junto com a página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 Shot 2015-06-07 at 20.20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" y="2305050"/>
            <a:ext cx="11061700" cy="742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title" idx="4294967295"/>
          </p:nvPr>
        </p:nvSpPr>
        <p:spPr>
          <a:xfrm>
            <a:off x="355600" y="-254000"/>
            <a:ext cx="12293600" cy="2438400"/>
          </a:xfrm>
          <a:prstGeom prst="rect">
            <a:avLst/>
          </a:prstGeom>
        </p:spPr>
        <p:txBody>
          <a:bodyPr/>
          <a:lstStyle/>
          <a:p>
            <a:pPr/>
            <a:r>
              <a:t>posicionamento absoluto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