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1Ipp7lk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-002_m_1869x139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41" t="15349" r="0" b="9299"/>
          <a:stretch>
            <a:fillRect/>
          </a:stretch>
        </p:blipFill>
        <p:spPr>
          <a:xfrm>
            <a:off x="1346200" y="520700"/>
            <a:ext cx="10302687" cy="5860236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Navegação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1270000" y="8204200"/>
            <a:ext cx="10464800" cy="1117600"/>
          </a:xfrm>
          <a:prstGeom prst="rect">
            <a:avLst/>
          </a:prstGeom>
        </p:spPr>
        <p:txBody>
          <a:bodyPr/>
          <a:lstStyle/>
          <a:p>
            <a:pPr/>
            <a:r>
              <a:t>com CSS puro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-001_m_1611x143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6705600" y="1384300"/>
            <a:ext cx="5359400" cy="6985000"/>
          </a:xfrm>
          <a:prstGeom prst="rect">
            <a:avLst/>
          </a:prstGeom>
        </p:spPr>
      </p:pic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Barra de navegação</a:t>
            </a:r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usando uma lista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015-06-07 at 18.5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2175" y="1726158"/>
            <a:ext cx="9220201" cy="5041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5-06-07 at 18.5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9300" y="1409700"/>
            <a:ext cx="8966200" cy="693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creen Shot 2015-06-07 at 19.16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577850"/>
            <a:ext cx="12471400" cy="859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 u="sng">
                <a:latin typeface="Tahoma"/>
                <a:ea typeface="Tahoma"/>
                <a:cs typeface="Tahoma"/>
                <a:sym typeface="Tahoma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http://bit.ly/1Ipp7lk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