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9A5F9-F4A6-4342-BD2E-F6FC1826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137D9F-E08D-4417-BAB2-4C12D9CBC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814AD-9428-4E34-8346-F48B1B91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705-1986-462C-8091-F708ADB476DF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500C4-9915-469A-86B6-BCFCF950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C786B-168E-46CE-A446-9E4C044F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6975-FB9C-4B55-BAEE-4D4C9D0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8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35688-65DC-4D3F-A098-2BA47BD4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B2191D-9629-448D-9EAC-834E440E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7F03B-0A61-44FF-A392-2411B90C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705-1986-462C-8091-F708ADB476DF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F1CFE-11A0-492A-9B0E-BE87509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40379-CBF9-4804-BE69-85A56DD0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6975-FB9C-4B55-BAEE-4D4C9D0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4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7FA3A9-9AC0-44AF-B43B-B9DAC3037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9FB1A-52CB-4291-BE6A-7464470E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A41D9-062D-49BD-B4F2-83FDD84B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705-1986-462C-8091-F708ADB476DF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E6829-C0C0-4D78-8843-F4848A4D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A39EC-FF53-4EB1-89C1-FE3C84A0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6975-FB9C-4B55-BAEE-4D4C9D0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D68BF-F78B-4908-A9E3-64ECB829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68F1E-0A3A-4E30-8064-86C1FAA71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428A9-7B2A-4727-91D9-2C7F9D11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705-1986-462C-8091-F708ADB476DF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5C084-4A2A-4B32-A5BE-817B8181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DA9C2-D2AD-4CB9-B4ED-5874200B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6975-FB9C-4B55-BAEE-4D4C9D0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7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175D3-C66C-48B7-9D14-F5B0A185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CCF718-6A18-4F8B-A9B6-2681ADA5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6C2BF-CD10-4025-BD89-7A012C27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705-1986-462C-8091-F708ADB476DF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D5E40-0281-4435-BEC3-881F5461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10988-F619-4B75-AC28-C74B6C84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6975-FB9C-4B55-BAEE-4D4C9D0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C09C0-3A3A-46C1-9928-EF63F245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BA228-7EE7-45A4-87E3-3E312B70E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543CDF-A714-417B-A23A-98A5BAA5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9BEC8-322C-48F8-A6A6-B4678FC1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705-1986-462C-8091-F708ADB476DF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F0A30-38FE-4A32-AF67-3A82BA85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7740F-5954-4BC0-8367-267511CF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6975-FB9C-4B55-BAEE-4D4C9D0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0FD24-A7C7-44A1-88B8-0ECCEF77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1CF3B-35A5-46F4-97C5-E18E963D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9128BC-B9DB-4753-B911-6ADBBECEE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A475FA-A99E-420C-88FA-986880F95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F1AA53-408A-45B0-ADE5-0DB318400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92175A-800B-4A77-A22D-D81D8A09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705-1986-462C-8091-F708ADB476DF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5488B3-C13A-45A3-9ED3-AD1F7BEE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DCB3A6-AF0B-4EC6-863C-138B7DC8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6975-FB9C-4B55-BAEE-4D4C9D0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53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C0213-3DD0-42D6-AA0D-4AD37A7B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5B3239-F69E-4E2B-AA01-7EAE32F7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705-1986-462C-8091-F708ADB476DF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58C3F8-25E6-455C-A4EB-E65B50EE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4D2FE-1B57-4E82-87C3-1548E247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6975-FB9C-4B55-BAEE-4D4C9D0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1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A65472-D34F-42FE-BF28-37344591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705-1986-462C-8091-F708ADB476DF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CCA5B1-CA08-4034-B430-73923E53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5FA983-CE6D-4D37-B8E7-61C318F4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6975-FB9C-4B55-BAEE-4D4C9D0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5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02932-FC3C-43E1-A8AA-0D17245B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70973-921C-4F59-B772-E6863D71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7329D9-649C-4B73-9A1C-F8724D15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60A581-22D9-4B0F-A4A0-6DB3BEA0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705-1986-462C-8091-F708ADB476DF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B9FA2-235B-418B-9325-F3AE5974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01BF8-2E88-4F46-8EE4-479EC120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6975-FB9C-4B55-BAEE-4D4C9D0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6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B249B-DE27-472C-96D6-31089DB8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B902F0-E121-40F9-8222-5DF145CFB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A6981-8062-42D4-B250-F687FF54F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CCC5B-EDA9-46D6-8768-A0E5B662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705-1986-462C-8091-F708ADB476DF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522A97-EE97-4450-A51A-EB63DA7E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34A2F-E2BB-4AAF-BC24-1F97541F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6975-FB9C-4B55-BAEE-4D4C9D0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D9A9B0-54F6-421D-8954-61A08757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7323E-9522-4591-9600-819F95D18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F4A20-0C0C-490B-9F6B-056E2644B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D705-1986-462C-8091-F708ADB476DF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11F33-3123-4171-8CF2-4EE42C1C8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B9BD8-B280-4EFD-A893-8ECB4DFD8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6975-FB9C-4B55-BAEE-4D4C9D0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05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A4080-FAB9-4DDA-B77E-4D3381DC5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感谢阅读</a:t>
            </a:r>
          </a:p>
        </p:txBody>
      </p:sp>
    </p:spTree>
    <p:extLst>
      <p:ext uri="{BB962C8B-B14F-4D97-AF65-F5344CB8AC3E}">
        <p14:creationId xmlns:p14="http://schemas.microsoft.com/office/powerpoint/2010/main" val="126504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感谢阅读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感谢阅读</dc:title>
  <dc:creator>AT</dc:creator>
  <cp:lastModifiedBy>AT</cp:lastModifiedBy>
  <cp:revision>2</cp:revision>
  <dcterms:created xsi:type="dcterms:W3CDTF">2021-02-03T01:59:04Z</dcterms:created>
  <dcterms:modified xsi:type="dcterms:W3CDTF">2021-02-04T07:14:18Z</dcterms:modified>
</cp:coreProperties>
</file>