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71" r:id="rId3"/>
    <p:sldId id="264" r:id="rId4"/>
    <p:sldId id="266" r:id="rId5"/>
    <p:sldId id="265" r:id="rId6"/>
    <p:sldId id="267" r:id="rId7"/>
    <p:sldId id="268" r:id="rId8"/>
    <p:sldId id="260" r:id="rId9"/>
    <p:sldId id="270" r:id="rId10"/>
    <p:sldId id="269"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7E633-5260-4BA4-A0FC-F5F0FF4DB7F4}" v="41" dt="2024-09-13T22:03:59.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05" d="100"/>
          <a:sy n="105" d="100"/>
        </p:scale>
        <p:origin x="2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CEN" userId="8ee21a7c13c728a7" providerId="LiveId" clId="{11D7E633-5260-4BA4-A0FC-F5F0FF4DB7F4}"/>
    <pc:docChg chg="undo custSel addSld delSld modSld sldOrd">
      <pc:chgData name="ANDY CEN" userId="8ee21a7c13c728a7" providerId="LiveId" clId="{11D7E633-5260-4BA4-A0FC-F5F0FF4DB7F4}" dt="2024-09-13T22:19:38.959" v="2795" actId="27636"/>
      <pc:docMkLst>
        <pc:docMk/>
      </pc:docMkLst>
      <pc:sldChg chg="addSp delSp modSp mod setBg">
        <pc:chgData name="ANDY CEN" userId="8ee21a7c13c728a7" providerId="LiveId" clId="{11D7E633-5260-4BA4-A0FC-F5F0FF4DB7F4}" dt="2024-09-13T21:25:58.587" v="986" actId="26606"/>
        <pc:sldMkLst>
          <pc:docMk/>
          <pc:sldMk cId="2728236997" sldId="256"/>
        </pc:sldMkLst>
        <pc:spChg chg="mod">
          <ac:chgData name="ANDY CEN" userId="8ee21a7c13c728a7" providerId="LiveId" clId="{11D7E633-5260-4BA4-A0FC-F5F0FF4DB7F4}" dt="2024-09-13T21:25:58.587" v="986" actId="26606"/>
          <ac:spMkLst>
            <pc:docMk/>
            <pc:sldMk cId="2728236997" sldId="256"/>
            <ac:spMk id="2" creationId="{4DF0684C-9B43-3D12-2374-686484F1D630}"/>
          </ac:spMkLst>
        </pc:spChg>
        <pc:spChg chg="mod">
          <ac:chgData name="ANDY CEN" userId="8ee21a7c13c728a7" providerId="LiveId" clId="{11D7E633-5260-4BA4-A0FC-F5F0FF4DB7F4}" dt="2024-09-13T21:25:58.587" v="986" actId="26606"/>
          <ac:spMkLst>
            <pc:docMk/>
            <pc:sldMk cId="2728236997" sldId="256"/>
            <ac:spMk id="3" creationId="{FBF988F5-FE44-2D66-BC6C-36BE9F1AA4B0}"/>
          </ac:spMkLst>
        </pc:spChg>
        <pc:spChg chg="add del">
          <ac:chgData name="ANDY CEN" userId="8ee21a7c13c728a7" providerId="LiveId" clId="{11D7E633-5260-4BA4-A0FC-F5F0FF4DB7F4}" dt="2024-09-13T21:25:58.585" v="985" actId="26606"/>
          <ac:spMkLst>
            <pc:docMk/>
            <pc:sldMk cId="2728236997" sldId="256"/>
            <ac:spMk id="8" creationId="{6E5BD17F-C95C-40ED-8D04-03295D46FD23}"/>
          </ac:spMkLst>
        </pc:spChg>
        <pc:spChg chg="add del">
          <ac:chgData name="ANDY CEN" userId="8ee21a7c13c728a7" providerId="LiveId" clId="{11D7E633-5260-4BA4-A0FC-F5F0FF4DB7F4}" dt="2024-09-13T21:25:58.585" v="985" actId="26606"/>
          <ac:spMkLst>
            <pc:docMk/>
            <pc:sldMk cId="2728236997" sldId="256"/>
            <ac:spMk id="10" creationId="{4203DEB5-0B19-4F8E-84E2-00F5861C96F9}"/>
          </ac:spMkLst>
        </pc:spChg>
        <pc:spChg chg="add">
          <ac:chgData name="ANDY CEN" userId="8ee21a7c13c728a7" providerId="LiveId" clId="{11D7E633-5260-4BA4-A0FC-F5F0FF4DB7F4}" dt="2024-09-13T21:25:58.587" v="986" actId="26606"/>
          <ac:spMkLst>
            <pc:docMk/>
            <pc:sldMk cId="2728236997" sldId="256"/>
            <ac:spMk id="12" creationId="{87D3A4E0-C908-4EA9-ABDF-E82AD6BDEF9D}"/>
          </ac:spMkLst>
        </pc:spChg>
      </pc:sldChg>
      <pc:sldChg chg="addSp modSp del mod">
        <pc:chgData name="ANDY CEN" userId="8ee21a7c13c728a7" providerId="LiveId" clId="{11D7E633-5260-4BA4-A0FC-F5F0FF4DB7F4}" dt="2024-09-13T21:29:56.526" v="1027" actId="2696"/>
        <pc:sldMkLst>
          <pc:docMk/>
          <pc:sldMk cId="616989844" sldId="257"/>
        </pc:sldMkLst>
        <pc:spChg chg="mod">
          <ac:chgData name="ANDY CEN" userId="8ee21a7c13c728a7" providerId="LiveId" clId="{11D7E633-5260-4BA4-A0FC-F5F0FF4DB7F4}" dt="2024-09-12T19:44:38.995" v="29" actId="1076"/>
          <ac:spMkLst>
            <pc:docMk/>
            <pc:sldMk cId="616989844" sldId="257"/>
            <ac:spMk id="2" creationId="{D13A21EF-3D14-2EE7-D1DF-6D5DC0824292}"/>
          </ac:spMkLst>
        </pc:spChg>
        <pc:spChg chg="add mod">
          <ac:chgData name="ANDY CEN" userId="8ee21a7c13c728a7" providerId="LiveId" clId="{11D7E633-5260-4BA4-A0FC-F5F0FF4DB7F4}" dt="2024-09-13T21:13:17.497" v="852" actId="255"/>
          <ac:spMkLst>
            <pc:docMk/>
            <pc:sldMk cId="616989844" sldId="257"/>
            <ac:spMk id="3" creationId="{C35AE6C3-A653-5EC5-02C5-C513528E0FA1}"/>
          </ac:spMkLst>
        </pc:spChg>
        <pc:spChg chg="mod">
          <ac:chgData name="ANDY CEN" userId="8ee21a7c13c728a7" providerId="LiveId" clId="{11D7E633-5260-4BA4-A0FC-F5F0FF4DB7F4}" dt="2024-09-13T21:13:06.228" v="850" actId="1076"/>
          <ac:spMkLst>
            <pc:docMk/>
            <pc:sldMk cId="616989844" sldId="257"/>
            <ac:spMk id="6" creationId="{CBB58934-F6AB-16F0-06E2-4CE06984A2A8}"/>
          </ac:spMkLst>
        </pc:spChg>
        <pc:picChg chg="mod">
          <ac:chgData name="ANDY CEN" userId="8ee21a7c13c728a7" providerId="LiveId" clId="{11D7E633-5260-4BA4-A0FC-F5F0FF4DB7F4}" dt="2024-09-13T21:12:59.831" v="849" actId="14100"/>
          <ac:picMkLst>
            <pc:docMk/>
            <pc:sldMk cId="616989844" sldId="257"/>
            <ac:picMk id="5" creationId="{1F400758-D53E-31BB-D482-C266D8595E72}"/>
          </ac:picMkLst>
        </pc:picChg>
      </pc:sldChg>
      <pc:sldChg chg="addSp modSp del mod">
        <pc:chgData name="ANDY CEN" userId="8ee21a7c13c728a7" providerId="LiveId" clId="{11D7E633-5260-4BA4-A0FC-F5F0FF4DB7F4}" dt="2024-09-13T21:27:58.240" v="1002" actId="2696"/>
        <pc:sldMkLst>
          <pc:docMk/>
          <pc:sldMk cId="2682283412" sldId="258"/>
        </pc:sldMkLst>
        <pc:spChg chg="mod">
          <ac:chgData name="ANDY CEN" userId="8ee21a7c13c728a7" providerId="LiveId" clId="{11D7E633-5260-4BA4-A0FC-F5F0FF4DB7F4}" dt="2024-09-13T21:13:50.936" v="854" actId="14100"/>
          <ac:spMkLst>
            <pc:docMk/>
            <pc:sldMk cId="2682283412" sldId="258"/>
            <ac:spMk id="2" creationId="{5E662E20-8EC2-4B59-2724-8F5427C2D4F2}"/>
          </ac:spMkLst>
        </pc:spChg>
        <pc:spChg chg="add mod">
          <ac:chgData name="ANDY CEN" userId="8ee21a7c13c728a7" providerId="LiveId" clId="{11D7E633-5260-4BA4-A0FC-F5F0FF4DB7F4}" dt="2024-09-13T21:12:34.457" v="845" actId="1076"/>
          <ac:spMkLst>
            <pc:docMk/>
            <pc:sldMk cId="2682283412" sldId="258"/>
            <ac:spMk id="3" creationId="{6FF4EE8C-68D2-6595-71BA-A783AAF3923B}"/>
          </ac:spMkLst>
        </pc:spChg>
        <pc:spChg chg="mod">
          <ac:chgData name="ANDY CEN" userId="8ee21a7c13c728a7" providerId="LiveId" clId="{11D7E633-5260-4BA4-A0FC-F5F0FF4DB7F4}" dt="2024-09-13T21:27:05.422" v="996" actId="1076"/>
          <ac:spMkLst>
            <pc:docMk/>
            <pc:sldMk cId="2682283412" sldId="258"/>
            <ac:spMk id="6" creationId="{27D045E3-EF39-77C2-DADC-B14C036D680F}"/>
          </ac:spMkLst>
        </pc:spChg>
        <pc:picChg chg="mod">
          <ac:chgData name="ANDY CEN" userId="8ee21a7c13c728a7" providerId="LiveId" clId="{11D7E633-5260-4BA4-A0FC-F5F0FF4DB7F4}" dt="2024-09-13T21:12:40.358" v="847" actId="14100"/>
          <ac:picMkLst>
            <pc:docMk/>
            <pc:sldMk cId="2682283412" sldId="258"/>
            <ac:picMk id="5" creationId="{0111B49C-C677-507E-1B17-5E5868508A21}"/>
          </ac:picMkLst>
        </pc:picChg>
      </pc:sldChg>
      <pc:sldChg chg="modSp del mod">
        <pc:chgData name="ANDY CEN" userId="8ee21a7c13c728a7" providerId="LiveId" clId="{11D7E633-5260-4BA4-A0FC-F5F0FF4DB7F4}" dt="2024-09-13T21:22:25.557" v="954" actId="2696"/>
        <pc:sldMkLst>
          <pc:docMk/>
          <pc:sldMk cId="1066161459" sldId="259"/>
        </pc:sldMkLst>
        <pc:spChg chg="mod">
          <ac:chgData name="ANDY CEN" userId="8ee21a7c13c728a7" providerId="LiveId" clId="{11D7E633-5260-4BA4-A0FC-F5F0FF4DB7F4}" dt="2024-09-12T19:46:39.799" v="56" actId="20577"/>
          <ac:spMkLst>
            <pc:docMk/>
            <pc:sldMk cId="1066161459" sldId="259"/>
            <ac:spMk id="2" creationId="{7DC152A6-1172-A108-B3E3-FC720B497717}"/>
          </ac:spMkLst>
        </pc:spChg>
        <pc:spChg chg="mod">
          <ac:chgData name="ANDY CEN" userId="8ee21a7c13c728a7" providerId="LiveId" clId="{11D7E633-5260-4BA4-A0FC-F5F0FF4DB7F4}" dt="2024-09-12T19:44:36.028" v="28" actId="1076"/>
          <ac:spMkLst>
            <pc:docMk/>
            <pc:sldMk cId="1066161459" sldId="259"/>
            <ac:spMk id="3" creationId="{79B00F72-6A3F-4480-B1AD-722F13331C0E}"/>
          </ac:spMkLst>
        </pc:spChg>
      </pc:sldChg>
      <pc:sldChg chg="addSp modSp mod">
        <pc:chgData name="ANDY CEN" userId="8ee21a7c13c728a7" providerId="LiveId" clId="{11D7E633-5260-4BA4-A0FC-F5F0FF4DB7F4}" dt="2024-09-13T21:14:33.871" v="861" actId="1076"/>
        <pc:sldMkLst>
          <pc:docMk/>
          <pc:sldMk cId="3102565559" sldId="260"/>
        </pc:sldMkLst>
        <pc:spChg chg="mod">
          <ac:chgData name="ANDY CEN" userId="8ee21a7c13c728a7" providerId="LiveId" clId="{11D7E633-5260-4BA4-A0FC-F5F0FF4DB7F4}" dt="2024-09-13T21:14:25.754" v="859" actId="255"/>
          <ac:spMkLst>
            <pc:docMk/>
            <pc:sldMk cId="3102565559" sldId="260"/>
            <ac:spMk id="2" creationId="{6D7E34E8-D904-015C-E64C-21B75E88E119}"/>
          </ac:spMkLst>
        </pc:spChg>
        <pc:spChg chg="add mod">
          <ac:chgData name="ANDY CEN" userId="8ee21a7c13c728a7" providerId="LiveId" clId="{11D7E633-5260-4BA4-A0FC-F5F0FF4DB7F4}" dt="2024-09-13T21:14:31.583" v="860" actId="1076"/>
          <ac:spMkLst>
            <pc:docMk/>
            <pc:sldMk cId="3102565559" sldId="260"/>
            <ac:spMk id="3" creationId="{9F3D1C00-76EF-8B3B-4E82-E30243743547}"/>
          </ac:spMkLst>
        </pc:spChg>
        <pc:spChg chg="add mod">
          <ac:chgData name="ANDY CEN" userId="8ee21a7c13c728a7" providerId="LiveId" clId="{11D7E633-5260-4BA4-A0FC-F5F0FF4DB7F4}" dt="2024-09-13T21:14:33.871" v="861" actId="1076"/>
          <ac:spMkLst>
            <pc:docMk/>
            <pc:sldMk cId="3102565559" sldId="260"/>
            <ac:spMk id="4" creationId="{08064E57-B54C-15F7-1802-384619C60ED7}"/>
          </ac:spMkLst>
        </pc:spChg>
        <pc:spChg chg="mod">
          <ac:chgData name="ANDY CEN" userId="8ee21a7c13c728a7" providerId="LiveId" clId="{11D7E633-5260-4BA4-A0FC-F5F0FF4DB7F4}" dt="2024-09-12T19:44:25.503" v="26" actId="1076"/>
          <ac:spMkLst>
            <pc:docMk/>
            <pc:sldMk cId="3102565559" sldId="260"/>
            <ac:spMk id="8" creationId="{48867A72-0889-27EB-A2A4-D069FEE310A1}"/>
          </ac:spMkLst>
        </pc:spChg>
        <pc:spChg chg="mod">
          <ac:chgData name="ANDY CEN" userId="8ee21a7c13c728a7" providerId="LiveId" clId="{11D7E633-5260-4BA4-A0FC-F5F0FF4DB7F4}" dt="2024-09-12T19:44:17.767" v="24" actId="1076"/>
          <ac:spMkLst>
            <pc:docMk/>
            <pc:sldMk cId="3102565559" sldId="260"/>
            <ac:spMk id="9" creationId="{1D508DAC-0B7F-DD18-6BE8-22A36DAE6F96}"/>
          </ac:spMkLst>
        </pc:spChg>
        <pc:picChg chg="mod">
          <ac:chgData name="ANDY CEN" userId="8ee21a7c13c728a7" providerId="LiveId" clId="{11D7E633-5260-4BA4-A0FC-F5F0FF4DB7F4}" dt="2024-09-12T19:44:11.415" v="23" actId="1076"/>
          <ac:picMkLst>
            <pc:docMk/>
            <pc:sldMk cId="3102565559" sldId="260"/>
            <ac:picMk id="5" creationId="{919ED446-8F98-8A78-498A-E4A117DDDF01}"/>
          </ac:picMkLst>
        </pc:picChg>
        <pc:picChg chg="mod">
          <ac:chgData name="ANDY CEN" userId="8ee21a7c13c728a7" providerId="LiveId" clId="{11D7E633-5260-4BA4-A0FC-F5F0FF4DB7F4}" dt="2024-09-12T19:44:22.450" v="25" actId="1076"/>
          <ac:picMkLst>
            <pc:docMk/>
            <pc:sldMk cId="3102565559" sldId="260"/>
            <ac:picMk id="7" creationId="{240EFEE7-E177-85D4-E6E9-F2AEB6D15799}"/>
          </ac:picMkLst>
        </pc:picChg>
      </pc:sldChg>
      <pc:sldChg chg="addSp modSp add del mod">
        <pc:chgData name="ANDY CEN" userId="8ee21a7c13c728a7" providerId="LiveId" clId="{11D7E633-5260-4BA4-A0FC-F5F0FF4DB7F4}" dt="2024-09-13T21:25:30.082" v="982" actId="2696"/>
        <pc:sldMkLst>
          <pc:docMk/>
          <pc:sldMk cId="3682609579" sldId="261"/>
        </pc:sldMkLst>
        <pc:spChg chg="mod">
          <ac:chgData name="ANDY CEN" userId="8ee21a7c13c728a7" providerId="LiveId" clId="{11D7E633-5260-4BA4-A0FC-F5F0FF4DB7F4}" dt="2024-09-13T21:14:54.086" v="863" actId="14100"/>
          <ac:spMkLst>
            <pc:docMk/>
            <pc:sldMk cId="3682609579" sldId="261"/>
            <ac:spMk id="2" creationId="{57D7E061-BB55-6006-FF9F-F915386E96A2}"/>
          </ac:spMkLst>
        </pc:spChg>
        <pc:spChg chg="mod">
          <ac:chgData name="ANDY CEN" userId="8ee21a7c13c728a7" providerId="LiveId" clId="{11D7E633-5260-4BA4-A0FC-F5F0FF4DB7F4}" dt="2024-09-13T21:24:58.082" v="978" actId="1076"/>
          <ac:spMkLst>
            <pc:docMk/>
            <pc:sldMk cId="3682609579" sldId="261"/>
            <ac:spMk id="3" creationId="{35CC48E8-5F1F-6923-00DE-F8B60F319F19}"/>
          </ac:spMkLst>
        </pc:spChg>
        <pc:spChg chg="add mod">
          <ac:chgData name="ANDY CEN" userId="8ee21a7c13c728a7" providerId="LiveId" clId="{11D7E633-5260-4BA4-A0FC-F5F0FF4DB7F4}" dt="2024-09-13T21:15:33.519" v="939" actId="20577"/>
          <ac:spMkLst>
            <pc:docMk/>
            <pc:sldMk cId="3682609579" sldId="261"/>
            <ac:spMk id="4" creationId="{97BFF29F-77EE-A509-A49E-8B95523EB3DC}"/>
          </ac:spMkLst>
        </pc:spChg>
        <pc:picChg chg="mod">
          <ac:chgData name="ANDY CEN" userId="8ee21a7c13c728a7" providerId="LiveId" clId="{11D7E633-5260-4BA4-A0FC-F5F0FF4DB7F4}" dt="2024-09-13T21:16:00.483" v="940" actId="14100"/>
          <ac:picMkLst>
            <pc:docMk/>
            <pc:sldMk cId="3682609579" sldId="261"/>
            <ac:picMk id="7" creationId="{E23E4320-42FF-B2BE-D4FD-1616F07377D5}"/>
          </ac:picMkLst>
        </pc:picChg>
      </pc:sldChg>
      <pc:sldChg chg="addSp modSp add del mod">
        <pc:chgData name="ANDY CEN" userId="8ee21a7c13c728a7" providerId="LiveId" clId="{11D7E633-5260-4BA4-A0FC-F5F0FF4DB7F4}" dt="2024-09-13T21:32:51.932" v="1061" actId="2696"/>
        <pc:sldMkLst>
          <pc:docMk/>
          <pc:sldMk cId="23148388" sldId="262"/>
        </pc:sldMkLst>
        <pc:spChg chg="mod">
          <ac:chgData name="ANDY CEN" userId="8ee21a7c13c728a7" providerId="LiveId" clId="{11D7E633-5260-4BA4-A0FC-F5F0FF4DB7F4}" dt="2024-09-13T21:16:53.120" v="944" actId="1076"/>
          <ac:spMkLst>
            <pc:docMk/>
            <pc:sldMk cId="23148388" sldId="262"/>
            <ac:spMk id="2" creationId="{7DB05B82-C8A6-B50C-554A-05FE78D1CAD7}"/>
          </ac:spMkLst>
        </pc:spChg>
        <pc:spChg chg="mod">
          <ac:chgData name="ANDY CEN" userId="8ee21a7c13c728a7" providerId="LiveId" clId="{11D7E633-5260-4BA4-A0FC-F5F0FF4DB7F4}" dt="2024-09-12T19:45:19.773" v="39" actId="1076"/>
          <ac:spMkLst>
            <pc:docMk/>
            <pc:sldMk cId="23148388" sldId="262"/>
            <ac:spMk id="3" creationId="{F247E2FE-199B-1793-3A82-ED2F731380B7}"/>
          </ac:spMkLst>
        </pc:spChg>
        <pc:spChg chg="add mod">
          <ac:chgData name="ANDY CEN" userId="8ee21a7c13c728a7" providerId="LiveId" clId="{11D7E633-5260-4BA4-A0FC-F5F0FF4DB7F4}" dt="2024-09-13T21:16:41.019" v="942" actId="1076"/>
          <ac:spMkLst>
            <pc:docMk/>
            <pc:sldMk cId="23148388" sldId="262"/>
            <ac:spMk id="4" creationId="{5AB2E3F5-C9A2-2897-5E37-2EE688B47B53}"/>
          </ac:spMkLst>
        </pc:spChg>
        <pc:picChg chg="mod">
          <ac:chgData name="ANDY CEN" userId="8ee21a7c13c728a7" providerId="LiveId" clId="{11D7E633-5260-4BA4-A0FC-F5F0FF4DB7F4}" dt="2024-09-12T19:45:16.880" v="38" actId="1076"/>
          <ac:picMkLst>
            <pc:docMk/>
            <pc:sldMk cId="23148388" sldId="262"/>
            <ac:picMk id="5" creationId="{A5674621-6AFF-0626-0EEB-C7C5CAF9A6B2}"/>
          </ac:picMkLst>
        </pc:picChg>
      </pc:sldChg>
      <pc:sldChg chg="addSp modSp new mod setBg">
        <pc:chgData name="ANDY CEN" userId="8ee21a7c13c728a7" providerId="LiveId" clId="{11D7E633-5260-4BA4-A0FC-F5F0FF4DB7F4}" dt="2024-09-13T22:19:38.959" v="2795" actId="27636"/>
        <pc:sldMkLst>
          <pc:docMk/>
          <pc:sldMk cId="771704189" sldId="263"/>
        </pc:sldMkLst>
        <pc:spChg chg="mod">
          <ac:chgData name="ANDY CEN" userId="8ee21a7c13c728a7" providerId="LiveId" clId="{11D7E633-5260-4BA4-A0FC-F5F0FF4DB7F4}" dt="2024-09-13T22:01:14.226" v="2640" actId="255"/>
          <ac:spMkLst>
            <pc:docMk/>
            <pc:sldMk cId="771704189" sldId="263"/>
            <ac:spMk id="2" creationId="{613ABC24-8C89-153D-C39D-5EFB70C29A1D}"/>
          </ac:spMkLst>
        </pc:spChg>
        <pc:spChg chg="mod">
          <ac:chgData name="ANDY CEN" userId="8ee21a7c13c728a7" providerId="LiveId" clId="{11D7E633-5260-4BA4-A0FC-F5F0FF4DB7F4}" dt="2024-09-13T22:19:38.959" v="2795" actId="27636"/>
          <ac:spMkLst>
            <pc:docMk/>
            <pc:sldMk cId="771704189" sldId="263"/>
            <ac:spMk id="3" creationId="{AD064088-F99D-EEEF-2B2C-BFA0C1A4A956}"/>
          </ac:spMkLst>
        </pc:spChg>
        <pc:spChg chg="add">
          <ac:chgData name="ANDY CEN" userId="8ee21a7c13c728a7" providerId="LiveId" clId="{11D7E633-5260-4BA4-A0FC-F5F0FF4DB7F4}" dt="2024-09-13T21:36:30.917" v="1211" actId="26606"/>
          <ac:spMkLst>
            <pc:docMk/>
            <pc:sldMk cId="771704189" sldId="263"/>
            <ac:spMk id="8" creationId="{2AEFFFF2-9EB4-4B6C-B9F8-2BA3EF89A21C}"/>
          </ac:spMkLst>
        </pc:spChg>
        <pc:spChg chg="add">
          <ac:chgData name="ANDY CEN" userId="8ee21a7c13c728a7" providerId="LiveId" clId="{11D7E633-5260-4BA4-A0FC-F5F0FF4DB7F4}" dt="2024-09-13T21:36:30.917" v="1211" actId="26606"/>
          <ac:spMkLst>
            <pc:docMk/>
            <pc:sldMk cId="771704189" sldId="263"/>
            <ac:spMk id="10" creationId="{0D65299F-028F-4AFC-B46A-8DB33E20FE4A}"/>
          </ac:spMkLst>
        </pc:spChg>
        <pc:spChg chg="add">
          <ac:chgData name="ANDY CEN" userId="8ee21a7c13c728a7" providerId="LiveId" clId="{11D7E633-5260-4BA4-A0FC-F5F0FF4DB7F4}" dt="2024-09-13T21:36:30.917" v="1211" actId="26606"/>
          <ac:spMkLst>
            <pc:docMk/>
            <pc:sldMk cId="771704189" sldId="263"/>
            <ac:spMk id="12" creationId="{BAC87F6E-526A-49B5-995D-42DB656594C9}"/>
          </ac:spMkLst>
        </pc:spChg>
      </pc:sldChg>
      <pc:sldChg chg="addSp delSp modSp new mod ord setBg">
        <pc:chgData name="ANDY CEN" userId="8ee21a7c13c728a7" providerId="LiveId" clId="{11D7E633-5260-4BA4-A0FC-F5F0FF4DB7F4}" dt="2024-09-13T22:18:20.165" v="2784" actId="26606"/>
        <pc:sldMkLst>
          <pc:docMk/>
          <pc:sldMk cId="497538490" sldId="264"/>
        </pc:sldMkLst>
        <pc:spChg chg="mod">
          <ac:chgData name="ANDY CEN" userId="8ee21a7c13c728a7" providerId="LiveId" clId="{11D7E633-5260-4BA4-A0FC-F5F0FF4DB7F4}" dt="2024-09-13T22:18:20.165" v="2784" actId="26606"/>
          <ac:spMkLst>
            <pc:docMk/>
            <pc:sldMk cId="497538490" sldId="264"/>
            <ac:spMk id="2" creationId="{36BBDD3C-22BF-3515-4341-B3AE693B8219}"/>
          </ac:spMkLst>
        </pc:spChg>
        <pc:spChg chg="mod">
          <ac:chgData name="ANDY CEN" userId="8ee21a7c13c728a7" providerId="LiveId" clId="{11D7E633-5260-4BA4-A0FC-F5F0FF4DB7F4}" dt="2024-09-13T22:18:20.165" v="2784" actId="26606"/>
          <ac:spMkLst>
            <pc:docMk/>
            <pc:sldMk cId="497538490" sldId="264"/>
            <ac:spMk id="3" creationId="{1AC6AE41-BBA7-819E-AD73-06538CD53727}"/>
          </ac:spMkLst>
        </pc:spChg>
        <pc:spChg chg="add del">
          <ac:chgData name="ANDY CEN" userId="8ee21a7c13c728a7" providerId="LiveId" clId="{11D7E633-5260-4BA4-A0FC-F5F0FF4DB7F4}" dt="2024-09-13T22:18:20.165" v="2784" actId="26606"/>
          <ac:spMkLst>
            <pc:docMk/>
            <pc:sldMk cId="497538490" sldId="264"/>
            <ac:spMk id="8" creationId="{6AD85578-1E4B-4014-9D52-E76894750300}"/>
          </ac:spMkLst>
        </pc:spChg>
        <pc:spChg chg="add del">
          <ac:chgData name="ANDY CEN" userId="8ee21a7c13c728a7" providerId="LiveId" clId="{11D7E633-5260-4BA4-A0FC-F5F0FF4DB7F4}" dt="2024-09-13T22:18:20.165" v="2784" actId="26606"/>
          <ac:spMkLst>
            <pc:docMk/>
            <pc:sldMk cId="497538490" sldId="264"/>
            <ac:spMk id="10" creationId="{48550B3F-9390-4CA1-B3C8-91529289DCED}"/>
          </ac:spMkLst>
        </pc:spChg>
        <pc:picChg chg="add del">
          <ac:chgData name="ANDY CEN" userId="8ee21a7c13c728a7" providerId="LiveId" clId="{11D7E633-5260-4BA4-A0FC-F5F0FF4DB7F4}" dt="2024-09-13T22:18:18.378" v="2779" actId="26606"/>
          <ac:picMkLst>
            <pc:docMk/>
            <pc:sldMk cId="497538490" sldId="264"/>
            <ac:picMk id="12" creationId="{0C68575D-2B85-BE7A-4A74-7AED4FB002B7}"/>
          </ac:picMkLst>
        </pc:picChg>
        <pc:picChg chg="add del">
          <ac:chgData name="ANDY CEN" userId="8ee21a7c13c728a7" providerId="LiveId" clId="{11D7E633-5260-4BA4-A0FC-F5F0FF4DB7F4}" dt="2024-09-13T22:18:19.609" v="2781" actId="26606"/>
          <ac:picMkLst>
            <pc:docMk/>
            <pc:sldMk cId="497538490" sldId="264"/>
            <ac:picMk id="14" creationId="{7EB2256B-A5FB-8DF6-462F-EEB0B403DA49}"/>
          </ac:picMkLst>
        </pc:picChg>
        <pc:picChg chg="add del">
          <ac:chgData name="ANDY CEN" userId="8ee21a7c13c728a7" providerId="LiveId" clId="{11D7E633-5260-4BA4-A0FC-F5F0FF4DB7F4}" dt="2024-09-13T22:18:20.150" v="2783" actId="26606"/>
          <ac:picMkLst>
            <pc:docMk/>
            <pc:sldMk cId="497538490" sldId="264"/>
            <ac:picMk id="16" creationId="{0C68575D-2B85-BE7A-4A74-7AED4FB002B7}"/>
          </ac:picMkLst>
        </pc:picChg>
        <pc:picChg chg="add">
          <ac:chgData name="ANDY CEN" userId="8ee21a7c13c728a7" providerId="LiveId" clId="{11D7E633-5260-4BA4-A0FC-F5F0FF4DB7F4}" dt="2024-09-13T22:18:20.165" v="2784" actId="26606"/>
          <ac:picMkLst>
            <pc:docMk/>
            <pc:sldMk cId="497538490" sldId="264"/>
            <ac:picMk id="18" creationId="{7EB2256B-A5FB-8DF6-462F-EEB0B403DA49}"/>
          </ac:picMkLst>
        </pc:picChg>
      </pc:sldChg>
      <pc:sldChg chg="addSp delSp modSp new mod ord setBg">
        <pc:chgData name="ANDY CEN" userId="8ee21a7c13c728a7" providerId="LiveId" clId="{11D7E633-5260-4BA4-A0FC-F5F0FF4DB7F4}" dt="2024-09-13T22:02:18.720" v="2718" actId="1076"/>
        <pc:sldMkLst>
          <pc:docMk/>
          <pc:sldMk cId="2195696622" sldId="265"/>
        </pc:sldMkLst>
        <pc:spChg chg="mod">
          <ac:chgData name="ANDY CEN" userId="8ee21a7c13c728a7" providerId="LiveId" clId="{11D7E633-5260-4BA4-A0FC-F5F0FF4DB7F4}" dt="2024-09-13T21:34:27.326" v="1068" actId="20577"/>
          <ac:spMkLst>
            <pc:docMk/>
            <pc:sldMk cId="2195696622" sldId="265"/>
            <ac:spMk id="2" creationId="{11B69435-65C7-40AB-018B-412C52C56A14}"/>
          </ac:spMkLst>
        </pc:spChg>
        <pc:spChg chg="mod">
          <ac:chgData name="ANDY CEN" userId="8ee21a7c13c728a7" providerId="LiveId" clId="{11D7E633-5260-4BA4-A0FC-F5F0FF4DB7F4}" dt="2024-09-13T21:22:50.535" v="956" actId="26606"/>
          <ac:spMkLst>
            <pc:docMk/>
            <pc:sldMk cId="2195696622" sldId="265"/>
            <ac:spMk id="3" creationId="{06D6B062-2691-6915-9785-7FAF964DF27C}"/>
          </ac:spMkLst>
        </pc:spChg>
        <pc:spChg chg="add mod">
          <ac:chgData name="ANDY CEN" userId="8ee21a7c13c728a7" providerId="LiveId" clId="{11D7E633-5260-4BA4-A0FC-F5F0FF4DB7F4}" dt="2024-09-13T21:25:21.299" v="981" actId="1076"/>
          <ac:spMkLst>
            <pc:docMk/>
            <pc:sldMk cId="2195696622" sldId="265"/>
            <ac:spMk id="5" creationId="{99FE94D6-1C69-AB93-9B2B-791ABBA04113}"/>
          </ac:spMkLst>
        </pc:spChg>
        <pc:spChg chg="add mod">
          <ac:chgData name="ANDY CEN" userId="8ee21a7c13c728a7" providerId="LiveId" clId="{11D7E633-5260-4BA4-A0FC-F5F0FF4DB7F4}" dt="2024-09-13T22:02:18.720" v="2718" actId="1076"/>
          <ac:spMkLst>
            <pc:docMk/>
            <pc:sldMk cId="2195696622" sldId="265"/>
            <ac:spMk id="6" creationId="{4968514B-3A14-A13A-233C-AF844109BE07}"/>
          </ac:spMkLst>
        </pc:spChg>
        <pc:spChg chg="add del mod">
          <ac:chgData name="ANDY CEN" userId="8ee21a7c13c728a7" providerId="LiveId" clId="{11D7E633-5260-4BA4-A0FC-F5F0FF4DB7F4}" dt="2024-09-13T21:35:35.661" v="1150"/>
          <ac:spMkLst>
            <pc:docMk/>
            <pc:sldMk cId="2195696622" sldId="265"/>
            <ac:spMk id="7" creationId="{CA08D44E-E7DB-DBC6-4542-6279D48B341A}"/>
          </ac:spMkLst>
        </pc:spChg>
        <pc:spChg chg="add">
          <ac:chgData name="ANDY CEN" userId="8ee21a7c13c728a7" providerId="LiveId" clId="{11D7E633-5260-4BA4-A0FC-F5F0FF4DB7F4}" dt="2024-09-13T21:22:50.535" v="956" actId="26606"/>
          <ac:spMkLst>
            <pc:docMk/>
            <pc:sldMk cId="2195696622" sldId="265"/>
            <ac:spMk id="8" creationId="{BAC87F6E-526A-49B5-995D-42DB656594C9}"/>
          </ac:spMkLst>
        </pc:spChg>
        <pc:spChg chg="add">
          <ac:chgData name="ANDY CEN" userId="8ee21a7c13c728a7" providerId="LiveId" clId="{11D7E633-5260-4BA4-A0FC-F5F0FF4DB7F4}" dt="2024-09-13T21:22:50.535" v="956" actId="26606"/>
          <ac:spMkLst>
            <pc:docMk/>
            <pc:sldMk cId="2195696622" sldId="265"/>
            <ac:spMk id="10" creationId="{5E5436DB-4E8B-43A5-AE55-1C527B62E203}"/>
          </ac:spMkLst>
        </pc:spChg>
        <pc:spChg chg="add">
          <ac:chgData name="ANDY CEN" userId="8ee21a7c13c728a7" providerId="LiveId" clId="{11D7E633-5260-4BA4-A0FC-F5F0FF4DB7F4}" dt="2024-09-13T21:22:50.535" v="956" actId="26606"/>
          <ac:spMkLst>
            <pc:docMk/>
            <pc:sldMk cId="2195696622" sldId="265"/>
            <ac:spMk id="12" creationId="{0D65299F-028F-4AFC-B46A-8DB33E20FE4A}"/>
          </ac:spMkLst>
        </pc:spChg>
        <pc:picChg chg="add mod">
          <ac:chgData name="ANDY CEN" userId="8ee21a7c13c728a7" providerId="LiveId" clId="{11D7E633-5260-4BA4-A0FC-F5F0FF4DB7F4}" dt="2024-09-13T21:23:08.400" v="959" actId="1076"/>
          <ac:picMkLst>
            <pc:docMk/>
            <pc:sldMk cId="2195696622" sldId="265"/>
            <ac:picMk id="4" creationId="{54830AF6-E045-8FBB-F2AB-B03BF00A1776}"/>
          </ac:picMkLst>
        </pc:picChg>
      </pc:sldChg>
      <pc:sldChg chg="addSp delSp modSp new del mod setBg">
        <pc:chgData name="ANDY CEN" userId="8ee21a7c13c728a7" providerId="LiveId" clId="{11D7E633-5260-4BA4-A0FC-F5F0FF4DB7F4}" dt="2024-09-13T21:24:44.641" v="976" actId="680"/>
        <pc:sldMkLst>
          <pc:docMk/>
          <pc:sldMk cId="1564545410" sldId="266"/>
        </pc:sldMkLst>
        <pc:spChg chg="mod">
          <ac:chgData name="ANDY CEN" userId="8ee21a7c13c728a7" providerId="LiveId" clId="{11D7E633-5260-4BA4-A0FC-F5F0FF4DB7F4}" dt="2024-09-13T21:24:44.122" v="975" actId="26606"/>
          <ac:spMkLst>
            <pc:docMk/>
            <pc:sldMk cId="1564545410" sldId="266"/>
            <ac:spMk id="2" creationId="{50AE3805-4517-899B-DE9E-34BB99D09A61}"/>
          </ac:spMkLst>
        </pc:spChg>
        <pc:spChg chg="mod">
          <ac:chgData name="ANDY CEN" userId="8ee21a7c13c728a7" providerId="LiveId" clId="{11D7E633-5260-4BA4-A0FC-F5F0FF4DB7F4}" dt="2024-09-13T21:24:44.122" v="975" actId="26606"/>
          <ac:spMkLst>
            <pc:docMk/>
            <pc:sldMk cId="1564545410" sldId="266"/>
            <ac:spMk id="3" creationId="{45B77277-9396-3E09-3D80-B32FCB00E392}"/>
          </ac:spMkLst>
        </pc:spChg>
        <pc:spChg chg="add del">
          <ac:chgData name="ANDY CEN" userId="8ee21a7c13c728a7" providerId="LiveId" clId="{11D7E633-5260-4BA4-A0FC-F5F0FF4DB7F4}" dt="2024-09-13T21:24:44.122" v="975" actId="26606"/>
          <ac:spMkLst>
            <pc:docMk/>
            <pc:sldMk cId="1564545410" sldId="266"/>
            <ac:spMk id="8" creationId="{C33976D1-3430-450C-A978-87A9A6E8E71F}"/>
          </ac:spMkLst>
        </pc:spChg>
        <pc:spChg chg="add del">
          <ac:chgData name="ANDY CEN" userId="8ee21a7c13c728a7" providerId="LiveId" clId="{11D7E633-5260-4BA4-A0FC-F5F0FF4DB7F4}" dt="2024-09-13T21:24:44.122" v="975" actId="26606"/>
          <ac:spMkLst>
            <pc:docMk/>
            <pc:sldMk cId="1564545410" sldId="266"/>
            <ac:spMk id="10" creationId="{7D6AAC78-7D86-415A-ADC1-2B474807960C}"/>
          </ac:spMkLst>
        </pc:spChg>
        <pc:spChg chg="add del">
          <ac:chgData name="ANDY CEN" userId="8ee21a7c13c728a7" providerId="LiveId" clId="{11D7E633-5260-4BA4-A0FC-F5F0FF4DB7F4}" dt="2024-09-13T21:24:44.122" v="975" actId="26606"/>
          <ac:spMkLst>
            <pc:docMk/>
            <pc:sldMk cId="1564545410" sldId="266"/>
            <ac:spMk id="12" creationId="{F2A658D9-F185-44F1-BA33-D50320D1D078}"/>
          </ac:spMkLst>
        </pc:spChg>
      </pc:sldChg>
      <pc:sldChg chg="addSp delSp modSp new mod ord setBg">
        <pc:chgData name="ANDY CEN" userId="8ee21a7c13c728a7" providerId="LiveId" clId="{11D7E633-5260-4BA4-A0FC-F5F0FF4DB7F4}" dt="2024-09-13T21:32:39.598" v="1058"/>
        <pc:sldMkLst>
          <pc:docMk/>
          <pc:sldMk cId="2163803367" sldId="266"/>
        </pc:sldMkLst>
        <pc:spChg chg="mod">
          <ac:chgData name="ANDY CEN" userId="8ee21a7c13c728a7" providerId="LiveId" clId="{11D7E633-5260-4BA4-A0FC-F5F0FF4DB7F4}" dt="2024-09-13T21:27:38.520" v="1001" actId="27636"/>
          <ac:spMkLst>
            <pc:docMk/>
            <pc:sldMk cId="2163803367" sldId="266"/>
            <ac:spMk id="2" creationId="{4D26BCF6-FADD-C4B2-B92B-2AB8BAAAE445}"/>
          </ac:spMkLst>
        </pc:spChg>
        <pc:spChg chg="del mod">
          <ac:chgData name="ANDY CEN" userId="8ee21a7c13c728a7" providerId="LiveId" clId="{11D7E633-5260-4BA4-A0FC-F5F0FF4DB7F4}" dt="2024-09-13T21:26:38.818" v="989"/>
          <ac:spMkLst>
            <pc:docMk/>
            <pc:sldMk cId="2163803367" sldId="266"/>
            <ac:spMk id="3" creationId="{3C1B518A-EB20-EE1D-2414-8F4349B8D204}"/>
          </ac:spMkLst>
        </pc:spChg>
        <pc:spChg chg="add mod">
          <ac:chgData name="ANDY CEN" userId="8ee21a7c13c728a7" providerId="LiveId" clId="{11D7E633-5260-4BA4-A0FC-F5F0FF4DB7F4}" dt="2024-09-13T21:27:21.604" v="999" actId="1076"/>
          <ac:spMkLst>
            <pc:docMk/>
            <pc:sldMk cId="2163803367" sldId="266"/>
            <ac:spMk id="5" creationId="{D6DBA33B-D527-0BB5-52E8-227995EE3345}"/>
          </ac:spMkLst>
        </pc:spChg>
        <pc:picChg chg="add mod">
          <ac:chgData name="ANDY CEN" userId="8ee21a7c13c728a7" providerId="LiveId" clId="{11D7E633-5260-4BA4-A0FC-F5F0FF4DB7F4}" dt="2024-09-13T21:26:44.636" v="991" actId="1076"/>
          <ac:picMkLst>
            <pc:docMk/>
            <pc:sldMk cId="2163803367" sldId="266"/>
            <ac:picMk id="4" creationId="{DF10327E-D0CF-17AC-5AF4-84D6D51515E8}"/>
          </ac:picMkLst>
        </pc:picChg>
      </pc:sldChg>
      <pc:sldChg chg="addSp delSp modSp new mod ord setBg">
        <pc:chgData name="ANDY CEN" userId="8ee21a7c13c728a7" providerId="LiveId" clId="{11D7E633-5260-4BA4-A0FC-F5F0FF4DB7F4}" dt="2024-09-13T21:29:50.748" v="1026"/>
        <pc:sldMkLst>
          <pc:docMk/>
          <pc:sldMk cId="3031951939" sldId="267"/>
        </pc:sldMkLst>
        <pc:spChg chg="mod">
          <ac:chgData name="ANDY CEN" userId="8ee21a7c13c728a7" providerId="LiveId" clId="{11D7E633-5260-4BA4-A0FC-F5F0FF4DB7F4}" dt="2024-09-13T21:29:41.386" v="1024" actId="27636"/>
          <ac:spMkLst>
            <pc:docMk/>
            <pc:sldMk cId="3031951939" sldId="267"/>
            <ac:spMk id="2" creationId="{2FACF251-0BDF-F9BC-339B-178672488AFF}"/>
          </ac:spMkLst>
        </pc:spChg>
        <pc:spChg chg="del mod">
          <ac:chgData name="ANDY CEN" userId="8ee21a7c13c728a7" providerId="LiveId" clId="{11D7E633-5260-4BA4-A0FC-F5F0FF4DB7F4}" dt="2024-09-13T21:28:26.635" v="1007"/>
          <ac:spMkLst>
            <pc:docMk/>
            <pc:sldMk cId="3031951939" sldId="267"/>
            <ac:spMk id="3" creationId="{6D4F09DE-E7A5-56A5-D13C-31E00C87E45D}"/>
          </ac:spMkLst>
        </pc:spChg>
        <pc:spChg chg="add mod">
          <ac:chgData name="ANDY CEN" userId="8ee21a7c13c728a7" providerId="LiveId" clId="{11D7E633-5260-4BA4-A0FC-F5F0FF4DB7F4}" dt="2024-09-13T21:29:26.601" v="1020"/>
          <ac:spMkLst>
            <pc:docMk/>
            <pc:sldMk cId="3031951939" sldId="267"/>
            <ac:spMk id="5" creationId="{E24B89CB-F5DB-0208-E124-3BEACBE15623}"/>
          </ac:spMkLst>
        </pc:spChg>
        <pc:spChg chg="add mod">
          <ac:chgData name="ANDY CEN" userId="8ee21a7c13c728a7" providerId="LiveId" clId="{11D7E633-5260-4BA4-A0FC-F5F0FF4DB7F4}" dt="2024-09-13T21:29:15.986" v="1019" actId="1076"/>
          <ac:spMkLst>
            <pc:docMk/>
            <pc:sldMk cId="3031951939" sldId="267"/>
            <ac:spMk id="6" creationId="{F8C607B5-1F91-5BC3-453A-6D19962453DE}"/>
          </ac:spMkLst>
        </pc:spChg>
        <pc:spChg chg="add">
          <ac:chgData name="ANDY CEN" userId="8ee21a7c13c728a7" providerId="LiveId" clId="{11D7E633-5260-4BA4-A0FC-F5F0FF4DB7F4}" dt="2024-09-13T21:28:19.817" v="1006" actId="26606"/>
          <ac:spMkLst>
            <pc:docMk/>
            <pc:sldMk cId="3031951939" sldId="267"/>
            <ac:spMk id="8" creationId="{C33976D1-3430-450C-A978-87A9A6E8E71F}"/>
          </ac:spMkLst>
        </pc:spChg>
        <pc:spChg chg="add">
          <ac:chgData name="ANDY CEN" userId="8ee21a7c13c728a7" providerId="LiveId" clId="{11D7E633-5260-4BA4-A0FC-F5F0FF4DB7F4}" dt="2024-09-13T21:28:19.817" v="1006" actId="26606"/>
          <ac:spMkLst>
            <pc:docMk/>
            <pc:sldMk cId="3031951939" sldId="267"/>
            <ac:spMk id="10" creationId="{7D6AAC78-7D86-415A-ADC1-2B474807960C}"/>
          </ac:spMkLst>
        </pc:spChg>
        <pc:spChg chg="add">
          <ac:chgData name="ANDY CEN" userId="8ee21a7c13c728a7" providerId="LiveId" clId="{11D7E633-5260-4BA4-A0FC-F5F0FF4DB7F4}" dt="2024-09-13T21:28:19.817" v="1006" actId="26606"/>
          <ac:spMkLst>
            <pc:docMk/>
            <pc:sldMk cId="3031951939" sldId="267"/>
            <ac:spMk id="12" creationId="{F2A658D9-F185-44F1-BA33-D50320D1D078}"/>
          </ac:spMkLst>
        </pc:spChg>
        <pc:picChg chg="add mod">
          <ac:chgData name="ANDY CEN" userId="8ee21a7c13c728a7" providerId="LiveId" clId="{11D7E633-5260-4BA4-A0FC-F5F0FF4DB7F4}" dt="2024-09-13T21:28:44.526" v="1012" actId="1076"/>
          <ac:picMkLst>
            <pc:docMk/>
            <pc:sldMk cId="3031951939" sldId="267"/>
            <ac:picMk id="4" creationId="{350D40EA-2B16-F998-C271-676E602AD41E}"/>
          </ac:picMkLst>
        </pc:picChg>
      </pc:sldChg>
      <pc:sldChg chg="addSp delSp modSp new mod ord setBg setClrOvrMap">
        <pc:chgData name="ANDY CEN" userId="8ee21a7c13c728a7" providerId="LiveId" clId="{11D7E633-5260-4BA4-A0FC-F5F0FF4DB7F4}" dt="2024-09-13T21:32:15.471" v="1052" actId="1076"/>
        <pc:sldMkLst>
          <pc:docMk/>
          <pc:sldMk cId="2872340166" sldId="268"/>
        </pc:sldMkLst>
        <pc:spChg chg="mod">
          <ac:chgData name="ANDY CEN" userId="8ee21a7c13c728a7" providerId="LiveId" clId="{11D7E633-5260-4BA4-A0FC-F5F0FF4DB7F4}" dt="2024-09-13T21:31:18.303" v="1040" actId="1076"/>
          <ac:spMkLst>
            <pc:docMk/>
            <pc:sldMk cId="2872340166" sldId="268"/>
            <ac:spMk id="2" creationId="{5EFEEBB1-CE3F-9ACD-6176-76990DE1821A}"/>
          </ac:spMkLst>
        </pc:spChg>
        <pc:spChg chg="add del">
          <ac:chgData name="ANDY CEN" userId="8ee21a7c13c728a7" providerId="LiveId" clId="{11D7E633-5260-4BA4-A0FC-F5F0FF4DB7F4}" dt="2024-09-13T21:30:35.274" v="1031" actId="26606"/>
          <ac:spMkLst>
            <pc:docMk/>
            <pc:sldMk cId="2872340166" sldId="268"/>
            <ac:spMk id="3" creationId="{BE428591-BCB8-22E0-7AA9-42B95C6DBC32}"/>
          </ac:spMkLst>
        </pc:spChg>
        <pc:spChg chg="add mod">
          <ac:chgData name="ANDY CEN" userId="8ee21a7c13c728a7" providerId="LiveId" clId="{11D7E633-5260-4BA4-A0FC-F5F0FF4DB7F4}" dt="2024-09-13T21:31:28.978" v="1044" actId="207"/>
          <ac:spMkLst>
            <pc:docMk/>
            <pc:sldMk cId="2872340166" sldId="268"/>
            <ac:spMk id="5" creationId="{C3C3DC23-E668-9582-A819-5346F212B0BB}"/>
          </ac:spMkLst>
        </pc:spChg>
        <pc:spChg chg="add mod">
          <ac:chgData name="ANDY CEN" userId="8ee21a7c13c728a7" providerId="LiveId" clId="{11D7E633-5260-4BA4-A0FC-F5F0FF4DB7F4}" dt="2024-09-13T21:32:15.471" v="1052" actId="1076"/>
          <ac:spMkLst>
            <pc:docMk/>
            <pc:sldMk cId="2872340166" sldId="268"/>
            <ac:spMk id="6" creationId="{B44BB6EB-BAE9-82E2-D004-8062386A7712}"/>
          </ac:spMkLst>
        </pc:spChg>
        <pc:spChg chg="add del">
          <ac:chgData name="ANDY CEN" userId="8ee21a7c13c728a7" providerId="LiveId" clId="{11D7E633-5260-4BA4-A0FC-F5F0FF4DB7F4}" dt="2024-09-13T21:30:35.271" v="1030" actId="26606"/>
          <ac:spMkLst>
            <pc:docMk/>
            <pc:sldMk cId="2872340166" sldId="268"/>
            <ac:spMk id="8" creationId="{6E5BD17F-C95C-40ED-8D04-03295D46FD23}"/>
          </ac:spMkLst>
        </pc:spChg>
        <pc:spChg chg="add del">
          <ac:chgData name="ANDY CEN" userId="8ee21a7c13c728a7" providerId="LiveId" clId="{11D7E633-5260-4BA4-A0FC-F5F0FF4DB7F4}" dt="2024-09-13T21:30:35.271" v="1030" actId="26606"/>
          <ac:spMkLst>
            <pc:docMk/>
            <pc:sldMk cId="2872340166" sldId="268"/>
            <ac:spMk id="10" creationId="{4203DEB5-0B19-4F8E-84E2-00F5861C96F9}"/>
          </ac:spMkLst>
        </pc:spChg>
        <pc:spChg chg="add">
          <ac:chgData name="ANDY CEN" userId="8ee21a7c13c728a7" providerId="LiveId" clId="{11D7E633-5260-4BA4-A0FC-F5F0FF4DB7F4}" dt="2024-09-13T21:30:35.274" v="1031" actId="26606"/>
          <ac:spMkLst>
            <pc:docMk/>
            <pc:sldMk cId="2872340166" sldId="268"/>
            <ac:spMk id="12" creationId="{9A3764AE-D7B7-4CB5-A0E1-2885E4598A09}"/>
          </ac:spMkLst>
        </pc:spChg>
        <pc:spChg chg="add">
          <ac:chgData name="ANDY CEN" userId="8ee21a7c13c728a7" providerId="LiveId" clId="{11D7E633-5260-4BA4-A0FC-F5F0FF4DB7F4}" dt="2024-09-13T21:30:35.274" v="1031" actId="26606"/>
          <ac:spMkLst>
            <pc:docMk/>
            <pc:sldMk cId="2872340166" sldId="268"/>
            <ac:spMk id="13" creationId="{329C095C-3AB6-49D8-9436-3672566FEEDB}"/>
          </ac:spMkLst>
        </pc:spChg>
        <pc:spChg chg="add del">
          <ac:chgData name="ANDY CEN" userId="8ee21a7c13c728a7" providerId="LiveId" clId="{11D7E633-5260-4BA4-A0FC-F5F0FF4DB7F4}" dt="2024-09-13T21:30:48.837" v="1034"/>
          <ac:spMkLst>
            <pc:docMk/>
            <pc:sldMk cId="2872340166" sldId="268"/>
            <ac:spMk id="14" creationId="{BE428591-BCB8-22E0-7AA9-42B95C6DBC32}"/>
          </ac:spMkLst>
        </pc:spChg>
        <pc:picChg chg="add mod">
          <ac:chgData name="ANDY CEN" userId="8ee21a7c13c728a7" providerId="LiveId" clId="{11D7E633-5260-4BA4-A0FC-F5F0FF4DB7F4}" dt="2024-09-13T21:31:35.096" v="1047" actId="1076"/>
          <ac:picMkLst>
            <pc:docMk/>
            <pc:sldMk cId="2872340166" sldId="268"/>
            <ac:picMk id="4" creationId="{2F0DBD97-B2DB-6D93-24CE-20F417B0ED7B}"/>
          </ac:picMkLst>
        </pc:picChg>
      </pc:sldChg>
      <pc:sldChg chg="addSp delSp modSp new mod setBg">
        <pc:chgData name="ANDY CEN" userId="8ee21a7c13c728a7" providerId="LiveId" clId="{11D7E633-5260-4BA4-A0FC-F5F0FF4DB7F4}" dt="2024-09-13T21:57:07.215" v="2614" actId="26606"/>
        <pc:sldMkLst>
          <pc:docMk/>
          <pc:sldMk cId="3766047023" sldId="269"/>
        </pc:sldMkLst>
        <pc:spChg chg="mod">
          <ac:chgData name="ANDY CEN" userId="8ee21a7c13c728a7" providerId="LiveId" clId="{11D7E633-5260-4BA4-A0FC-F5F0FF4DB7F4}" dt="2024-09-13T21:57:07.215" v="2614" actId="26606"/>
          <ac:spMkLst>
            <pc:docMk/>
            <pc:sldMk cId="3766047023" sldId="269"/>
            <ac:spMk id="2" creationId="{0DEDC1B2-FB09-0F2B-9CBE-2E629CBF6D73}"/>
          </ac:spMkLst>
        </pc:spChg>
        <pc:spChg chg="add del mod">
          <ac:chgData name="ANDY CEN" userId="8ee21a7c13c728a7" providerId="LiveId" clId="{11D7E633-5260-4BA4-A0FC-F5F0FF4DB7F4}" dt="2024-09-13T21:57:07.215" v="2614" actId="26606"/>
          <ac:spMkLst>
            <pc:docMk/>
            <pc:sldMk cId="3766047023" sldId="269"/>
            <ac:spMk id="3" creationId="{78BC9C29-6D9B-6348-2564-A482CCD0ED2A}"/>
          </ac:spMkLst>
        </pc:spChg>
        <pc:graphicFrameChg chg="add del">
          <ac:chgData name="ANDY CEN" userId="8ee21a7c13c728a7" providerId="LiveId" clId="{11D7E633-5260-4BA4-A0FC-F5F0FF4DB7F4}" dt="2024-09-13T21:56:07.260" v="2523" actId="26606"/>
          <ac:graphicFrameMkLst>
            <pc:docMk/>
            <pc:sldMk cId="3766047023" sldId="269"/>
            <ac:graphicFrameMk id="5" creationId="{E7629C65-D326-1824-93CE-CA6351DA65D0}"/>
          </ac:graphicFrameMkLst>
        </pc:graphicFrameChg>
        <pc:graphicFrameChg chg="add">
          <ac:chgData name="ANDY CEN" userId="8ee21a7c13c728a7" providerId="LiveId" clId="{11D7E633-5260-4BA4-A0FC-F5F0FF4DB7F4}" dt="2024-09-13T21:57:07.215" v="2614" actId="26606"/>
          <ac:graphicFrameMkLst>
            <pc:docMk/>
            <pc:sldMk cId="3766047023" sldId="269"/>
            <ac:graphicFrameMk id="6" creationId="{9FF1020F-464F-45E4-6FF8-5C7B53561A1D}"/>
          </ac:graphicFrameMkLst>
        </pc:graphicFrameChg>
      </pc:sldChg>
      <pc:sldChg chg="addSp delSp modSp new mod ord setBg">
        <pc:chgData name="ANDY CEN" userId="8ee21a7c13c728a7" providerId="LiveId" clId="{11D7E633-5260-4BA4-A0FC-F5F0FF4DB7F4}" dt="2024-09-13T22:04:47.284" v="2761" actId="26606"/>
        <pc:sldMkLst>
          <pc:docMk/>
          <pc:sldMk cId="3808301734" sldId="270"/>
        </pc:sldMkLst>
        <pc:spChg chg="mod">
          <ac:chgData name="ANDY CEN" userId="8ee21a7c13c728a7" providerId="LiveId" clId="{11D7E633-5260-4BA4-A0FC-F5F0FF4DB7F4}" dt="2024-09-13T22:04:47.240" v="2760" actId="26606"/>
          <ac:spMkLst>
            <pc:docMk/>
            <pc:sldMk cId="3808301734" sldId="270"/>
            <ac:spMk id="2" creationId="{5829561F-884D-7982-838F-D282C465E5F4}"/>
          </ac:spMkLst>
        </pc:spChg>
        <pc:spChg chg="del mod">
          <ac:chgData name="ANDY CEN" userId="8ee21a7c13c728a7" providerId="LiveId" clId="{11D7E633-5260-4BA4-A0FC-F5F0FF4DB7F4}" dt="2024-09-13T22:03:21.121" v="2733" actId="26606"/>
          <ac:spMkLst>
            <pc:docMk/>
            <pc:sldMk cId="3808301734" sldId="270"/>
            <ac:spMk id="3" creationId="{5C215F08-4200-3AEE-9744-E6B15B8712A8}"/>
          </ac:spMkLst>
        </pc:spChg>
        <pc:spChg chg="add del">
          <ac:chgData name="ANDY CEN" userId="8ee21a7c13c728a7" providerId="LiveId" clId="{11D7E633-5260-4BA4-A0FC-F5F0FF4DB7F4}" dt="2024-09-13T22:04:37.237" v="2758" actId="26606"/>
          <ac:spMkLst>
            <pc:docMk/>
            <pc:sldMk cId="3808301734" sldId="270"/>
            <ac:spMk id="7" creationId="{93F0ADB5-A0B4-4B01-A8C4-FDC34CE22BD4}"/>
          </ac:spMkLst>
        </pc:spChg>
        <pc:spChg chg="add del">
          <ac:chgData name="ANDY CEN" userId="8ee21a7c13c728a7" providerId="LiveId" clId="{11D7E633-5260-4BA4-A0FC-F5F0FF4DB7F4}" dt="2024-09-13T22:04:37.237" v="2758" actId="26606"/>
          <ac:spMkLst>
            <pc:docMk/>
            <pc:sldMk cId="3808301734" sldId="270"/>
            <ac:spMk id="8" creationId="{AA6D0FDE-0241-4C21-A720-A69475358235}"/>
          </ac:spMkLst>
        </pc:spChg>
        <pc:spChg chg="add del">
          <ac:chgData name="ANDY CEN" userId="8ee21a7c13c728a7" providerId="LiveId" clId="{11D7E633-5260-4BA4-A0FC-F5F0FF4DB7F4}" dt="2024-09-13T22:04:32.427" v="2754" actId="26606"/>
          <ac:spMkLst>
            <pc:docMk/>
            <pc:sldMk cId="3808301734" sldId="270"/>
            <ac:spMk id="10" creationId="{0AF33C27-9C85-4B30-9AD7-879D48AFE4FF}"/>
          </ac:spMkLst>
        </pc:spChg>
        <pc:spChg chg="add del">
          <ac:chgData name="ANDY CEN" userId="8ee21a7c13c728a7" providerId="LiveId" clId="{11D7E633-5260-4BA4-A0FC-F5F0FF4DB7F4}" dt="2024-09-13T22:04:47.240" v="2760" actId="26606"/>
          <ac:spMkLst>
            <pc:docMk/>
            <pc:sldMk cId="3808301734" sldId="270"/>
            <ac:spMk id="11" creationId="{EA3CC36C-210F-452E-B0C6-CAE94609DD0E}"/>
          </ac:spMkLst>
        </pc:spChg>
        <pc:spChg chg="add del">
          <ac:chgData name="ANDY CEN" userId="8ee21a7c13c728a7" providerId="LiveId" clId="{11D7E633-5260-4BA4-A0FC-F5F0FF4DB7F4}" dt="2024-09-13T22:04:32.427" v="2754" actId="26606"/>
          <ac:spMkLst>
            <pc:docMk/>
            <pc:sldMk cId="3808301734" sldId="270"/>
            <ac:spMk id="12" creationId="{6D5089DD-882D-4413-B8BF-4798BFD84A98}"/>
          </ac:spMkLst>
        </pc:spChg>
        <pc:spChg chg="add del">
          <ac:chgData name="ANDY CEN" userId="8ee21a7c13c728a7" providerId="LiveId" clId="{11D7E633-5260-4BA4-A0FC-F5F0FF4DB7F4}" dt="2024-09-13T22:04:47.240" v="2760" actId="26606"/>
          <ac:spMkLst>
            <pc:docMk/>
            <pc:sldMk cId="3808301734" sldId="270"/>
            <ac:spMk id="13" creationId="{FD77E017-7BFF-4018-BF75-AF8C6DDF08B3}"/>
          </ac:spMkLst>
        </pc:spChg>
        <pc:graphicFrameChg chg="add mod modGraphic">
          <ac:chgData name="ANDY CEN" userId="8ee21a7c13c728a7" providerId="LiveId" clId="{11D7E633-5260-4BA4-A0FC-F5F0FF4DB7F4}" dt="2024-09-13T22:04:47.284" v="2761" actId="26606"/>
          <ac:graphicFrameMkLst>
            <pc:docMk/>
            <pc:sldMk cId="3808301734" sldId="270"/>
            <ac:graphicFrameMk id="5" creationId="{EE3CB1D1-11AC-51DD-59D1-879AF3CD7287}"/>
          </ac:graphicFrameMkLst>
        </pc:graphicFrameChg>
      </pc:sldChg>
      <pc:sldChg chg="addSp modSp new mod ord setBg">
        <pc:chgData name="ANDY CEN" userId="8ee21a7c13c728a7" providerId="LiveId" clId="{11D7E633-5260-4BA4-A0FC-F5F0FF4DB7F4}" dt="2024-09-13T22:18:52.475" v="2785" actId="5793"/>
        <pc:sldMkLst>
          <pc:docMk/>
          <pc:sldMk cId="988650606" sldId="271"/>
        </pc:sldMkLst>
        <pc:spChg chg="mod">
          <ac:chgData name="ANDY CEN" userId="8ee21a7c13c728a7" providerId="LiveId" clId="{11D7E633-5260-4BA4-A0FC-F5F0FF4DB7F4}" dt="2024-09-13T22:17:34.133" v="2774" actId="255"/>
          <ac:spMkLst>
            <pc:docMk/>
            <pc:sldMk cId="988650606" sldId="271"/>
            <ac:spMk id="2" creationId="{768AA35C-55E8-AFCA-FC0A-FDCD0CA87390}"/>
          </ac:spMkLst>
        </pc:spChg>
        <pc:spChg chg="mod">
          <ac:chgData name="ANDY CEN" userId="8ee21a7c13c728a7" providerId="LiveId" clId="{11D7E633-5260-4BA4-A0FC-F5F0FF4DB7F4}" dt="2024-09-13T22:18:52.475" v="2785" actId="5793"/>
          <ac:spMkLst>
            <pc:docMk/>
            <pc:sldMk cId="988650606" sldId="271"/>
            <ac:spMk id="3" creationId="{A94FF161-5494-3892-ED78-F47D50DAF3D3}"/>
          </ac:spMkLst>
        </pc:spChg>
        <pc:picChg chg="add">
          <ac:chgData name="ANDY CEN" userId="8ee21a7c13c728a7" providerId="LiveId" clId="{11D7E633-5260-4BA4-A0FC-F5F0FF4DB7F4}" dt="2024-09-13T22:17:22.160" v="2773" actId="26606"/>
          <ac:picMkLst>
            <pc:docMk/>
            <pc:sldMk cId="988650606" sldId="271"/>
            <ac:picMk id="5" creationId="{BF772752-82B2-2C76-E059-153733FC805E}"/>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988CE9-9DF3-4C32-BCCD-45317075715C}"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9690651-F005-4056-8BD2-BB02C2847541}">
      <dgm:prSet/>
      <dgm:spPr/>
      <dgm:t>
        <a:bodyPr/>
        <a:lstStyle/>
        <a:p>
          <a:pPr>
            <a:lnSpc>
              <a:spcPct val="100000"/>
            </a:lnSpc>
            <a:defRPr cap="all"/>
          </a:pPr>
          <a:r>
            <a:rPr lang="en-US" dirty="0"/>
            <a:t>India has the great number of customers with 60 customers.</a:t>
          </a:r>
        </a:p>
      </dgm:t>
    </dgm:pt>
    <dgm:pt modelId="{FD2FD0AB-E6F2-4691-A4BD-C7EC8C84B849}" type="parTrans" cxnId="{565EFD0A-2B10-42AE-B927-25BC72AF997C}">
      <dgm:prSet/>
      <dgm:spPr/>
      <dgm:t>
        <a:bodyPr/>
        <a:lstStyle/>
        <a:p>
          <a:endParaRPr lang="en-US"/>
        </a:p>
      </dgm:t>
    </dgm:pt>
    <dgm:pt modelId="{93808CA1-EDF5-4705-B1F8-372E54FF8287}" type="sibTrans" cxnId="{565EFD0A-2B10-42AE-B927-25BC72AF997C}">
      <dgm:prSet/>
      <dgm:spPr/>
      <dgm:t>
        <a:bodyPr/>
        <a:lstStyle/>
        <a:p>
          <a:endParaRPr lang="en-US"/>
        </a:p>
      </dgm:t>
    </dgm:pt>
    <dgm:pt modelId="{99729087-C2D0-40BD-850E-5262D075F950}">
      <dgm:prSet/>
      <dgm:spPr/>
      <dgm:t>
        <a:bodyPr/>
        <a:lstStyle/>
        <a:p>
          <a:pPr>
            <a:lnSpc>
              <a:spcPct val="100000"/>
            </a:lnSpc>
            <a:defRPr cap="all"/>
          </a:pPr>
          <a:r>
            <a:rPr lang="en-US"/>
            <a:t>Asia is leading in sales figures with 48.43% of sales.</a:t>
          </a:r>
        </a:p>
      </dgm:t>
    </dgm:pt>
    <dgm:pt modelId="{C0E21471-1CED-4AE4-8A70-5440988B160C}" type="parTrans" cxnId="{2F365CF9-2765-4F80-BD59-0E51D5F50C79}">
      <dgm:prSet/>
      <dgm:spPr/>
      <dgm:t>
        <a:bodyPr/>
        <a:lstStyle/>
        <a:p>
          <a:endParaRPr lang="en-US"/>
        </a:p>
      </dgm:t>
    </dgm:pt>
    <dgm:pt modelId="{D117D788-82FC-4BFE-9D7C-00CA255035AA}" type="sibTrans" cxnId="{2F365CF9-2765-4F80-BD59-0E51D5F50C79}">
      <dgm:prSet/>
      <dgm:spPr/>
      <dgm:t>
        <a:bodyPr/>
        <a:lstStyle/>
        <a:p>
          <a:endParaRPr lang="en-US"/>
        </a:p>
      </dgm:t>
    </dgm:pt>
    <dgm:pt modelId="{83154D14-084F-4A41-8F09-511669E540B0}">
      <dgm:prSet/>
      <dgm:spPr/>
      <dgm:t>
        <a:bodyPr/>
        <a:lstStyle/>
        <a:p>
          <a:pPr>
            <a:lnSpc>
              <a:spcPct val="100000"/>
            </a:lnSpc>
            <a:defRPr cap="all"/>
          </a:pPr>
          <a:r>
            <a:rPr lang="en-US" dirty="0"/>
            <a:t>China and Turkey has the highest lifetime value of customers.</a:t>
          </a:r>
        </a:p>
      </dgm:t>
    </dgm:pt>
    <dgm:pt modelId="{281B8105-FA5E-4F03-9056-5BD4E62A53FD}" type="parTrans" cxnId="{C0AE123E-88EE-4107-A5AC-79F0CE8D6DD3}">
      <dgm:prSet/>
      <dgm:spPr/>
      <dgm:t>
        <a:bodyPr/>
        <a:lstStyle/>
        <a:p>
          <a:endParaRPr lang="en-US"/>
        </a:p>
      </dgm:t>
    </dgm:pt>
    <dgm:pt modelId="{2E8696A0-F950-4FEE-A666-F0087F03A843}" type="sibTrans" cxnId="{C0AE123E-88EE-4107-A5AC-79F0CE8D6DD3}">
      <dgm:prSet/>
      <dgm:spPr/>
      <dgm:t>
        <a:bodyPr/>
        <a:lstStyle/>
        <a:p>
          <a:endParaRPr lang="en-US"/>
        </a:p>
      </dgm:t>
    </dgm:pt>
    <dgm:pt modelId="{07F3D084-963F-4D3D-8702-441C85F0FE52}">
      <dgm:prSet/>
      <dgm:spPr/>
      <dgm:t>
        <a:bodyPr/>
        <a:lstStyle/>
        <a:p>
          <a:pPr>
            <a:lnSpc>
              <a:spcPct val="100000"/>
            </a:lnSpc>
            <a:defRPr cap="all"/>
          </a:pPr>
          <a:r>
            <a:rPr lang="en-US"/>
            <a:t>The top movie genres are Sports, Sci-Fi Animation, Drama, and Comedy.</a:t>
          </a:r>
        </a:p>
      </dgm:t>
    </dgm:pt>
    <dgm:pt modelId="{612B8AD8-4693-49C6-90C0-B99FA91215BA}" type="parTrans" cxnId="{37F0D1D1-6998-4C9B-BAF0-BC00CE063795}">
      <dgm:prSet/>
      <dgm:spPr/>
      <dgm:t>
        <a:bodyPr/>
        <a:lstStyle/>
        <a:p>
          <a:endParaRPr lang="en-US"/>
        </a:p>
      </dgm:t>
    </dgm:pt>
    <dgm:pt modelId="{565112B0-92C9-455D-A5AF-B07AAF940EBA}" type="sibTrans" cxnId="{37F0D1D1-6998-4C9B-BAF0-BC00CE063795}">
      <dgm:prSet/>
      <dgm:spPr/>
      <dgm:t>
        <a:bodyPr/>
        <a:lstStyle/>
        <a:p>
          <a:endParaRPr lang="en-US"/>
        </a:p>
      </dgm:t>
    </dgm:pt>
    <dgm:pt modelId="{231E5811-523F-477D-9E51-5481F8D63076}">
      <dgm:prSet/>
      <dgm:spPr/>
      <dgm:t>
        <a:bodyPr/>
        <a:lstStyle/>
        <a:p>
          <a:pPr>
            <a:lnSpc>
              <a:spcPct val="100000"/>
            </a:lnSpc>
            <a:defRPr cap="all"/>
          </a:pPr>
          <a:r>
            <a:rPr lang="en-US"/>
            <a:t>Telegraph Voyage, Zorro Ark, and Wife Turn are the top movies with the most revenue gain.</a:t>
          </a:r>
        </a:p>
      </dgm:t>
    </dgm:pt>
    <dgm:pt modelId="{CDDB5D48-B296-4A8F-B478-780262884E57}" type="parTrans" cxnId="{85FD6D98-60AF-4D16-AA64-5C00FD353430}">
      <dgm:prSet/>
      <dgm:spPr/>
      <dgm:t>
        <a:bodyPr/>
        <a:lstStyle/>
        <a:p>
          <a:endParaRPr lang="en-US"/>
        </a:p>
      </dgm:t>
    </dgm:pt>
    <dgm:pt modelId="{021F8D23-54C8-461F-ACB6-5CEDA16959B8}" type="sibTrans" cxnId="{85FD6D98-60AF-4D16-AA64-5C00FD353430}">
      <dgm:prSet/>
      <dgm:spPr/>
      <dgm:t>
        <a:bodyPr/>
        <a:lstStyle/>
        <a:p>
          <a:endParaRPr lang="en-US"/>
        </a:p>
      </dgm:t>
    </dgm:pt>
    <dgm:pt modelId="{4CBB13FB-D0DA-4E87-BF27-C4FB4C1F05FE}" type="pres">
      <dgm:prSet presAssocID="{D2988CE9-9DF3-4C32-BCCD-45317075715C}" presName="root" presStyleCnt="0">
        <dgm:presLayoutVars>
          <dgm:dir/>
          <dgm:resizeHandles val="exact"/>
        </dgm:presLayoutVars>
      </dgm:prSet>
      <dgm:spPr/>
    </dgm:pt>
    <dgm:pt modelId="{70F0286D-1ACC-4E56-BE3F-69C38CBC985E}" type="pres">
      <dgm:prSet presAssocID="{E9690651-F005-4056-8BD2-BB02C2847541}" presName="compNode" presStyleCnt="0"/>
      <dgm:spPr/>
    </dgm:pt>
    <dgm:pt modelId="{9112EF6D-1B98-4958-A838-FD42452BEB1A}" type="pres">
      <dgm:prSet presAssocID="{E9690651-F005-4056-8BD2-BB02C2847541}" presName="iconBgRect" presStyleLbl="bgShp" presStyleIdx="0" presStyleCnt="5"/>
      <dgm:spPr/>
    </dgm:pt>
    <dgm:pt modelId="{DB09BFE9-314F-42DB-AF79-6C676DF8CF9A}" type="pres">
      <dgm:prSet presAssocID="{E9690651-F005-4056-8BD2-BB02C284754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apanese Dolls"/>
        </a:ext>
      </dgm:extLst>
    </dgm:pt>
    <dgm:pt modelId="{22A5CF83-9C40-4890-9390-BD461E1E7DD2}" type="pres">
      <dgm:prSet presAssocID="{E9690651-F005-4056-8BD2-BB02C2847541}" presName="spaceRect" presStyleCnt="0"/>
      <dgm:spPr/>
    </dgm:pt>
    <dgm:pt modelId="{7804D6D4-16CE-4C94-93B7-17AB2C516CA8}" type="pres">
      <dgm:prSet presAssocID="{E9690651-F005-4056-8BD2-BB02C2847541}" presName="textRect" presStyleLbl="revTx" presStyleIdx="0" presStyleCnt="5">
        <dgm:presLayoutVars>
          <dgm:chMax val="1"/>
          <dgm:chPref val="1"/>
        </dgm:presLayoutVars>
      </dgm:prSet>
      <dgm:spPr/>
    </dgm:pt>
    <dgm:pt modelId="{E4068A4D-67D7-42D8-A2DE-A015E9AC847E}" type="pres">
      <dgm:prSet presAssocID="{93808CA1-EDF5-4705-B1F8-372E54FF8287}" presName="sibTrans" presStyleCnt="0"/>
      <dgm:spPr/>
    </dgm:pt>
    <dgm:pt modelId="{E43AE84D-4D9B-4A88-8193-FC04AD9C574F}" type="pres">
      <dgm:prSet presAssocID="{99729087-C2D0-40BD-850E-5262D075F950}" presName="compNode" presStyleCnt="0"/>
      <dgm:spPr/>
    </dgm:pt>
    <dgm:pt modelId="{751AF7B2-88CA-4159-8D79-72FABBFF36B7}" type="pres">
      <dgm:prSet presAssocID="{99729087-C2D0-40BD-850E-5262D075F950}" presName="iconBgRect" presStyleLbl="bgShp" presStyleIdx="1" presStyleCnt="5"/>
      <dgm:spPr/>
    </dgm:pt>
    <dgm:pt modelId="{D8391C91-45B8-4422-A573-A534540DD95B}" type="pres">
      <dgm:prSet presAssocID="{99729087-C2D0-40BD-850E-5262D075F95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sia-Australia"/>
        </a:ext>
      </dgm:extLst>
    </dgm:pt>
    <dgm:pt modelId="{670F9F5B-9784-4AC5-9128-71CE8C89BB59}" type="pres">
      <dgm:prSet presAssocID="{99729087-C2D0-40BD-850E-5262D075F950}" presName="spaceRect" presStyleCnt="0"/>
      <dgm:spPr/>
    </dgm:pt>
    <dgm:pt modelId="{5FDE78A0-DDEF-4C3A-AB1A-D2BAD8D17A0A}" type="pres">
      <dgm:prSet presAssocID="{99729087-C2D0-40BD-850E-5262D075F950}" presName="textRect" presStyleLbl="revTx" presStyleIdx="1" presStyleCnt="5">
        <dgm:presLayoutVars>
          <dgm:chMax val="1"/>
          <dgm:chPref val="1"/>
        </dgm:presLayoutVars>
      </dgm:prSet>
      <dgm:spPr/>
    </dgm:pt>
    <dgm:pt modelId="{4BF4B31B-8DE4-4BBF-9E33-5DC7D32A26B4}" type="pres">
      <dgm:prSet presAssocID="{D117D788-82FC-4BFE-9D7C-00CA255035AA}" presName="sibTrans" presStyleCnt="0"/>
      <dgm:spPr/>
    </dgm:pt>
    <dgm:pt modelId="{6C941A75-A8DE-44B1-8B2F-BD3EFB569D48}" type="pres">
      <dgm:prSet presAssocID="{83154D14-084F-4A41-8F09-511669E540B0}" presName="compNode" presStyleCnt="0"/>
      <dgm:spPr/>
    </dgm:pt>
    <dgm:pt modelId="{B5A59F14-0269-48D2-95DB-7A98FED9F81B}" type="pres">
      <dgm:prSet presAssocID="{83154D14-084F-4A41-8F09-511669E540B0}" presName="iconBgRect" presStyleLbl="bgShp" presStyleIdx="2" presStyleCnt="5"/>
      <dgm:spPr/>
    </dgm:pt>
    <dgm:pt modelId="{A8A1549D-CC52-41A5-ADFA-5356A268EC91}" type="pres">
      <dgm:prSet presAssocID="{83154D14-084F-4A41-8F09-511669E540B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urkey"/>
        </a:ext>
      </dgm:extLst>
    </dgm:pt>
    <dgm:pt modelId="{4FFB3152-2601-438D-A3F1-2CD765BA85F0}" type="pres">
      <dgm:prSet presAssocID="{83154D14-084F-4A41-8F09-511669E540B0}" presName="spaceRect" presStyleCnt="0"/>
      <dgm:spPr/>
    </dgm:pt>
    <dgm:pt modelId="{16B10812-5817-4D20-BEAB-C69D64900932}" type="pres">
      <dgm:prSet presAssocID="{83154D14-084F-4A41-8F09-511669E540B0}" presName="textRect" presStyleLbl="revTx" presStyleIdx="2" presStyleCnt="5">
        <dgm:presLayoutVars>
          <dgm:chMax val="1"/>
          <dgm:chPref val="1"/>
        </dgm:presLayoutVars>
      </dgm:prSet>
      <dgm:spPr/>
    </dgm:pt>
    <dgm:pt modelId="{A3ED372A-FA77-4ABB-AF51-155F198514F4}" type="pres">
      <dgm:prSet presAssocID="{2E8696A0-F950-4FEE-A666-F0087F03A843}" presName="sibTrans" presStyleCnt="0"/>
      <dgm:spPr/>
    </dgm:pt>
    <dgm:pt modelId="{EBC8FE52-0BF7-4235-A4FC-229DD4BB8DE3}" type="pres">
      <dgm:prSet presAssocID="{07F3D084-963F-4D3D-8702-441C85F0FE52}" presName="compNode" presStyleCnt="0"/>
      <dgm:spPr/>
    </dgm:pt>
    <dgm:pt modelId="{0D9146AE-6C61-4630-BBA2-D6D2EAE8E470}" type="pres">
      <dgm:prSet presAssocID="{07F3D084-963F-4D3D-8702-441C85F0FE52}" presName="iconBgRect" presStyleLbl="bgShp" presStyleIdx="3" presStyleCnt="5"/>
      <dgm:spPr/>
    </dgm:pt>
    <dgm:pt modelId="{A50D893E-0469-4C69-80FA-C1AC9FFEA99C}" type="pres">
      <dgm:prSet presAssocID="{07F3D084-963F-4D3D-8702-441C85F0FE5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ma"/>
        </a:ext>
      </dgm:extLst>
    </dgm:pt>
    <dgm:pt modelId="{B3769754-0B71-46F4-B08D-3FA759A885DF}" type="pres">
      <dgm:prSet presAssocID="{07F3D084-963F-4D3D-8702-441C85F0FE52}" presName="spaceRect" presStyleCnt="0"/>
      <dgm:spPr/>
    </dgm:pt>
    <dgm:pt modelId="{654A26D8-975E-4324-8000-DA21C97EEEC1}" type="pres">
      <dgm:prSet presAssocID="{07F3D084-963F-4D3D-8702-441C85F0FE52}" presName="textRect" presStyleLbl="revTx" presStyleIdx="3" presStyleCnt="5">
        <dgm:presLayoutVars>
          <dgm:chMax val="1"/>
          <dgm:chPref val="1"/>
        </dgm:presLayoutVars>
      </dgm:prSet>
      <dgm:spPr/>
    </dgm:pt>
    <dgm:pt modelId="{9F4E0FAB-3AFF-42E1-A0C2-9EB0793258AD}" type="pres">
      <dgm:prSet presAssocID="{565112B0-92C9-455D-A5AF-B07AAF940EBA}" presName="sibTrans" presStyleCnt="0"/>
      <dgm:spPr/>
    </dgm:pt>
    <dgm:pt modelId="{81E26496-69A3-43E3-80CC-13B15AC4B5FF}" type="pres">
      <dgm:prSet presAssocID="{231E5811-523F-477D-9E51-5481F8D63076}" presName="compNode" presStyleCnt="0"/>
      <dgm:spPr/>
    </dgm:pt>
    <dgm:pt modelId="{CEF2487B-FD83-4864-966D-A3DC5CBD48B3}" type="pres">
      <dgm:prSet presAssocID="{231E5811-523F-477D-9E51-5481F8D63076}" presName="iconBgRect" presStyleLbl="bgShp" presStyleIdx="4" presStyleCnt="5"/>
      <dgm:spPr/>
    </dgm:pt>
    <dgm:pt modelId="{50F7DBD1-4564-4224-8FA9-C6ECDD88CD4C}" type="pres">
      <dgm:prSet presAssocID="{231E5811-523F-477D-9E51-5481F8D6307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stronaut"/>
        </a:ext>
      </dgm:extLst>
    </dgm:pt>
    <dgm:pt modelId="{CADE0ED5-855E-41E1-A089-D7D926B75D9B}" type="pres">
      <dgm:prSet presAssocID="{231E5811-523F-477D-9E51-5481F8D63076}" presName="spaceRect" presStyleCnt="0"/>
      <dgm:spPr/>
    </dgm:pt>
    <dgm:pt modelId="{D1CDB336-ADC9-42F6-A9AC-D3EAA1337F8C}" type="pres">
      <dgm:prSet presAssocID="{231E5811-523F-477D-9E51-5481F8D63076}" presName="textRect" presStyleLbl="revTx" presStyleIdx="4" presStyleCnt="5">
        <dgm:presLayoutVars>
          <dgm:chMax val="1"/>
          <dgm:chPref val="1"/>
        </dgm:presLayoutVars>
      </dgm:prSet>
      <dgm:spPr/>
    </dgm:pt>
  </dgm:ptLst>
  <dgm:cxnLst>
    <dgm:cxn modelId="{565EFD0A-2B10-42AE-B927-25BC72AF997C}" srcId="{D2988CE9-9DF3-4C32-BCCD-45317075715C}" destId="{E9690651-F005-4056-8BD2-BB02C2847541}" srcOrd="0" destOrd="0" parTransId="{FD2FD0AB-E6F2-4691-A4BD-C7EC8C84B849}" sibTransId="{93808CA1-EDF5-4705-B1F8-372E54FF8287}"/>
    <dgm:cxn modelId="{6C07952A-70A4-4AE9-834D-93775644930B}" type="presOf" srcId="{E9690651-F005-4056-8BD2-BB02C2847541}" destId="{7804D6D4-16CE-4C94-93B7-17AB2C516CA8}" srcOrd="0" destOrd="0" presId="urn:microsoft.com/office/officeart/2018/5/layout/IconCircleLabelList"/>
    <dgm:cxn modelId="{C0AE123E-88EE-4107-A5AC-79F0CE8D6DD3}" srcId="{D2988CE9-9DF3-4C32-BCCD-45317075715C}" destId="{83154D14-084F-4A41-8F09-511669E540B0}" srcOrd="2" destOrd="0" parTransId="{281B8105-FA5E-4F03-9056-5BD4E62A53FD}" sibTransId="{2E8696A0-F950-4FEE-A666-F0087F03A843}"/>
    <dgm:cxn modelId="{85404D8E-8BA4-4162-A185-0E42D70C2F17}" type="presOf" srcId="{07F3D084-963F-4D3D-8702-441C85F0FE52}" destId="{654A26D8-975E-4324-8000-DA21C97EEEC1}" srcOrd="0" destOrd="0" presId="urn:microsoft.com/office/officeart/2018/5/layout/IconCircleLabelList"/>
    <dgm:cxn modelId="{85FD6D98-60AF-4D16-AA64-5C00FD353430}" srcId="{D2988CE9-9DF3-4C32-BCCD-45317075715C}" destId="{231E5811-523F-477D-9E51-5481F8D63076}" srcOrd="4" destOrd="0" parTransId="{CDDB5D48-B296-4A8F-B478-780262884E57}" sibTransId="{021F8D23-54C8-461F-ACB6-5CEDA16959B8}"/>
    <dgm:cxn modelId="{1FD576C4-1AE1-4521-A85C-20D447D89F50}" type="presOf" srcId="{99729087-C2D0-40BD-850E-5262D075F950}" destId="{5FDE78A0-DDEF-4C3A-AB1A-D2BAD8D17A0A}" srcOrd="0" destOrd="0" presId="urn:microsoft.com/office/officeart/2018/5/layout/IconCircleLabelList"/>
    <dgm:cxn modelId="{E99706D1-41CA-4600-8659-7F4448FEDB78}" type="presOf" srcId="{231E5811-523F-477D-9E51-5481F8D63076}" destId="{D1CDB336-ADC9-42F6-A9AC-D3EAA1337F8C}" srcOrd="0" destOrd="0" presId="urn:microsoft.com/office/officeart/2018/5/layout/IconCircleLabelList"/>
    <dgm:cxn modelId="{37F0D1D1-6998-4C9B-BAF0-BC00CE063795}" srcId="{D2988CE9-9DF3-4C32-BCCD-45317075715C}" destId="{07F3D084-963F-4D3D-8702-441C85F0FE52}" srcOrd="3" destOrd="0" parTransId="{612B8AD8-4693-49C6-90C0-B99FA91215BA}" sibTransId="{565112B0-92C9-455D-A5AF-B07AAF940EBA}"/>
    <dgm:cxn modelId="{1F3A4CD9-6AEC-4FE3-A1E3-1E4BC87BEAA4}" type="presOf" srcId="{D2988CE9-9DF3-4C32-BCCD-45317075715C}" destId="{4CBB13FB-D0DA-4E87-BF27-C4FB4C1F05FE}" srcOrd="0" destOrd="0" presId="urn:microsoft.com/office/officeart/2018/5/layout/IconCircleLabelList"/>
    <dgm:cxn modelId="{2F365CF9-2765-4F80-BD59-0E51D5F50C79}" srcId="{D2988CE9-9DF3-4C32-BCCD-45317075715C}" destId="{99729087-C2D0-40BD-850E-5262D075F950}" srcOrd="1" destOrd="0" parTransId="{C0E21471-1CED-4AE4-8A70-5440988B160C}" sibTransId="{D117D788-82FC-4BFE-9D7C-00CA255035AA}"/>
    <dgm:cxn modelId="{892661FE-F5D5-4208-BFEA-1BFF948739AE}" type="presOf" srcId="{83154D14-084F-4A41-8F09-511669E540B0}" destId="{16B10812-5817-4D20-BEAB-C69D64900932}" srcOrd="0" destOrd="0" presId="urn:microsoft.com/office/officeart/2018/5/layout/IconCircleLabelList"/>
    <dgm:cxn modelId="{BD6B7E24-44B5-443E-AFE6-73B689ECCD6A}" type="presParOf" srcId="{4CBB13FB-D0DA-4E87-BF27-C4FB4C1F05FE}" destId="{70F0286D-1ACC-4E56-BE3F-69C38CBC985E}" srcOrd="0" destOrd="0" presId="urn:microsoft.com/office/officeart/2018/5/layout/IconCircleLabelList"/>
    <dgm:cxn modelId="{69BB9595-58F8-48F1-A8ED-1A80412D5BA9}" type="presParOf" srcId="{70F0286D-1ACC-4E56-BE3F-69C38CBC985E}" destId="{9112EF6D-1B98-4958-A838-FD42452BEB1A}" srcOrd="0" destOrd="0" presId="urn:microsoft.com/office/officeart/2018/5/layout/IconCircleLabelList"/>
    <dgm:cxn modelId="{A24CEBC7-9C1A-4FFD-852C-47FB31C277D5}" type="presParOf" srcId="{70F0286D-1ACC-4E56-BE3F-69C38CBC985E}" destId="{DB09BFE9-314F-42DB-AF79-6C676DF8CF9A}" srcOrd="1" destOrd="0" presId="urn:microsoft.com/office/officeart/2018/5/layout/IconCircleLabelList"/>
    <dgm:cxn modelId="{3FFDD334-1EA1-4A5C-963B-FD43C7477AD6}" type="presParOf" srcId="{70F0286D-1ACC-4E56-BE3F-69C38CBC985E}" destId="{22A5CF83-9C40-4890-9390-BD461E1E7DD2}" srcOrd="2" destOrd="0" presId="urn:microsoft.com/office/officeart/2018/5/layout/IconCircleLabelList"/>
    <dgm:cxn modelId="{BDC408D8-BBAF-489B-AE9F-250A313C5F97}" type="presParOf" srcId="{70F0286D-1ACC-4E56-BE3F-69C38CBC985E}" destId="{7804D6D4-16CE-4C94-93B7-17AB2C516CA8}" srcOrd="3" destOrd="0" presId="urn:microsoft.com/office/officeart/2018/5/layout/IconCircleLabelList"/>
    <dgm:cxn modelId="{6A55E54B-8609-409B-9975-D6937ACB0A08}" type="presParOf" srcId="{4CBB13FB-D0DA-4E87-BF27-C4FB4C1F05FE}" destId="{E4068A4D-67D7-42D8-A2DE-A015E9AC847E}" srcOrd="1" destOrd="0" presId="urn:microsoft.com/office/officeart/2018/5/layout/IconCircleLabelList"/>
    <dgm:cxn modelId="{41678ED5-A12C-4D5B-A231-3038F84EABB8}" type="presParOf" srcId="{4CBB13FB-D0DA-4E87-BF27-C4FB4C1F05FE}" destId="{E43AE84D-4D9B-4A88-8193-FC04AD9C574F}" srcOrd="2" destOrd="0" presId="urn:microsoft.com/office/officeart/2018/5/layout/IconCircleLabelList"/>
    <dgm:cxn modelId="{19248C65-EA86-467E-A554-C8DB3B8C9718}" type="presParOf" srcId="{E43AE84D-4D9B-4A88-8193-FC04AD9C574F}" destId="{751AF7B2-88CA-4159-8D79-72FABBFF36B7}" srcOrd="0" destOrd="0" presId="urn:microsoft.com/office/officeart/2018/5/layout/IconCircleLabelList"/>
    <dgm:cxn modelId="{A9E86BA5-5772-4A6F-99D2-B10490F20F4A}" type="presParOf" srcId="{E43AE84D-4D9B-4A88-8193-FC04AD9C574F}" destId="{D8391C91-45B8-4422-A573-A534540DD95B}" srcOrd="1" destOrd="0" presId="urn:microsoft.com/office/officeart/2018/5/layout/IconCircleLabelList"/>
    <dgm:cxn modelId="{4FD5CDA2-AE35-49C1-B1BF-B1516DE5A0B1}" type="presParOf" srcId="{E43AE84D-4D9B-4A88-8193-FC04AD9C574F}" destId="{670F9F5B-9784-4AC5-9128-71CE8C89BB59}" srcOrd="2" destOrd="0" presId="urn:microsoft.com/office/officeart/2018/5/layout/IconCircleLabelList"/>
    <dgm:cxn modelId="{32B76CCB-8EC0-44A6-87FB-A0D64C01B192}" type="presParOf" srcId="{E43AE84D-4D9B-4A88-8193-FC04AD9C574F}" destId="{5FDE78A0-DDEF-4C3A-AB1A-D2BAD8D17A0A}" srcOrd="3" destOrd="0" presId="urn:microsoft.com/office/officeart/2018/5/layout/IconCircleLabelList"/>
    <dgm:cxn modelId="{CBA7DB6B-C8D2-422D-A6E2-FE7BA1682B8A}" type="presParOf" srcId="{4CBB13FB-D0DA-4E87-BF27-C4FB4C1F05FE}" destId="{4BF4B31B-8DE4-4BBF-9E33-5DC7D32A26B4}" srcOrd="3" destOrd="0" presId="urn:microsoft.com/office/officeart/2018/5/layout/IconCircleLabelList"/>
    <dgm:cxn modelId="{27A04E3B-370A-4342-ACA5-127D2FE12730}" type="presParOf" srcId="{4CBB13FB-D0DA-4E87-BF27-C4FB4C1F05FE}" destId="{6C941A75-A8DE-44B1-8B2F-BD3EFB569D48}" srcOrd="4" destOrd="0" presId="urn:microsoft.com/office/officeart/2018/5/layout/IconCircleLabelList"/>
    <dgm:cxn modelId="{AE159492-0AEC-425E-8D0B-E95CCDC09B5B}" type="presParOf" srcId="{6C941A75-A8DE-44B1-8B2F-BD3EFB569D48}" destId="{B5A59F14-0269-48D2-95DB-7A98FED9F81B}" srcOrd="0" destOrd="0" presId="urn:microsoft.com/office/officeart/2018/5/layout/IconCircleLabelList"/>
    <dgm:cxn modelId="{A647F693-192F-45F6-85B0-7FA98E12BFBA}" type="presParOf" srcId="{6C941A75-A8DE-44B1-8B2F-BD3EFB569D48}" destId="{A8A1549D-CC52-41A5-ADFA-5356A268EC91}" srcOrd="1" destOrd="0" presId="urn:microsoft.com/office/officeart/2018/5/layout/IconCircleLabelList"/>
    <dgm:cxn modelId="{7EE206A6-D0A0-4B5E-9534-7688EDF4358A}" type="presParOf" srcId="{6C941A75-A8DE-44B1-8B2F-BD3EFB569D48}" destId="{4FFB3152-2601-438D-A3F1-2CD765BA85F0}" srcOrd="2" destOrd="0" presId="urn:microsoft.com/office/officeart/2018/5/layout/IconCircleLabelList"/>
    <dgm:cxn modelId="{55651D5D-B5D0-4EAD-8565-1972963FFDEB}" type="presParOf" srcId="{6C941A75-A8DE-44B1-8B2F-BD3EFB569D48}" destId="{16B10812-5817-4D20-BEAB-C69D64900932}" srcOrd="3" destOrd="0" presId="urn:microsoft.com/office/officeart/2018/5/layout/IconCircleLabelList"/>
    <dgm:cxn modelId="{6F5FE21D-851F-4662-B2C5-9BF9937F6CA2}" type="presParOf" srcId="{4CBB13FB-D0DA-4E87-BF27-C4FB4C1F05FE}" destId="{A3ED372A-FA77-4ABB-AF51-155F198514F4}" srcOrd="5" destOrd="0" presId="urn:microsoft.com/office/officeart/2018/5/layout/IconCircleLabelList"/>
    <dgm:cxn modelId="{F398CDD4-27FC-457C-AB74-772F2368B19B}" type="presParOf" srcId="{4CBB13FB-D0DA-4E87-BF27-C4FB4C1F05FE}" destId="{EBC8FE52-0BF7-4235-A4FC-229DD4BB8DE3}" srcOrd="6" destOrd="0" presId="urn:microsoft.com/office/officeart/2018/5/layout/IconCircleLabelList"/>
    <dgm:cxn modelId="{0473BB20-0A60-4634-BE1A-011471E2EE4D}" type="presParOf" srcId="{EBC8FE52-0BF7-4235-A4FC-229DD4BB8DE3}" destId="{0D9146AE-6C61-4630-BBA2-D6D2EAE8E470}" srcOrd="0" destOrd="0" presId="urn:microsoft.com/office/officeart/2018/5/layout/IconCircleLabelList"/>
    <dgm:cxn modelId="{DEA5DDD0-8F50-43AF-9283-FF66F3E64955}" type="presParOf" srcId="{EBC8FE52-0BF7-4235-A4FC-229DD4BB8DE3}" destId="{A50D893E-0469-4C69-80FA-C1AC9FFEA99C}" srcOrd="1" destOrd="0" presId="urn:microsoft.com/office/officeart/2018/5/layout/IconCircleLabelList"/>
    <dgm:cxn modelId="{0B491695-704E-49EA-AFFD-8FA375490311}" type="presParOf" srcId="{EBC8FE52-0BF7-4235-A4FC-229DD4BB8DE3}" destId="{B3769754-0B71-46F4-B08D-3FA759A885DF}" srcOrd="2" destOrd="0" presId="urn:microsoft.com/office/officeart/2018/5/layout/IconCircleLabelList"/>
    <dgm:cxn modelId="{C98945DE-B680-4D96-89B4-18EA461FDDF7}" type="presParOf" srcId="{EBC8FE52-0BF7-4235-A4FC-229DD4BB8DE3}" destId="{654A26D8-975E-4324-8000-DA21C97EEEC1}" srcOrd="3" destOrd="0" presId="urn:microsoft.com/office/officeart/2018/5/layout/IconCircleLabelList"/>
    <dgm:cxn modelId="{81D8C29F-56AE-4279-B83A-4861631BA20A}" type="presParOf" srcId="{4CBB13FB-D0DA-4E87-BF27-C4FB4C1F05FE}" destId="{9F4E0FAB-3AFF-42E1-A0C2-9EB0793258AD}" srcOrd="7" destOrd="0" presId="urn:microsoft.com/office/officeart/2018/5/layout/IconCircleLabelList"/>
    <dgm:cxn modelId="{E75333DE-CAE9-4CCF-B170-F973470D30EF}" type="presParOf" srcId="{4CBB13FB-D0DA-4E87-BF27-C4FB4C1F05FE}" destId="{81E26496-69A3-43E3-80CC-13B15AC4B5FF}" srcOrd="8" destOrd="0" presId="urn:microsoft.com/office/officeart/2018/5/layout/IconCircleLabelList"/>
    <dgm:cxn modelId="{8A0BCD0A-EBE6-4FF9-9BFB-825C4A3D2A77}" type="presParOf" srcId="{81E26496-69A3-43E3-80CC-13B15AC4B5FF}" destId="{CEF2487B-FD83-4864-966D-A3DC5CBD48B3}" srcOrd="0" destOrd="0" presId="urn:microsoft.com/office/officeart/2018/5/layout/IconCircleLabelList"/>
    <dgm:cxn modelId="{D40B3A2B-4574-4BD7-A5C5-7CDEA3D3CDA8}" type="presParOf" srcId="{81E26496-69A3-43E3-80CC-13B15AC4B5FF}" destId="{50F7DBD1-4564-4224-8FA9-C6ECDD88CD4C}" srcOrd="1" destOrd="0" presId="urn:microsoft.com/office/officeart/2018/5/layout/IconCircleLabelList"/>
    <dgm:cxn modelId="{FA895519-ED50-4C6B-989A-E0D18A03E076}" type="presParOf" srcId="{81E26496-69A3-43E3-80CC-13B15AC4B5FF}" destId="{CADE0ED5-855E-41E1-A089-D7D926B75D9B}" srcOrd="2" destOrd="0" presId="urn:microsoft.com/office/officeart/2018/5/layout/IconCircleLabelList"/>
    <dgm:cxn modelId="{8E07B5CE-0337-4E18-B4ED-94C75969C3D2}" type="presParOf" srcId="{81E26496-69A3-43E3-80CC-13B15AC4B5FF}" destId="{D1CDB336-ADC9-42F6-A9AC-D3EAA1337F8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C9FF8A-A47E-4ECC-A5B9-38453306009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446674-9465-43B2-92BA-1CF5A840C958}">
      <dgm:prSet/>
      <dgm:spPr/>
      <dgm:t>
        <a:bodyPr/>
        <a:lstStyle/>
        <a:p>
          <a:r>
            <a:rPr lang="en-US"/>
            <a:t>The average rental duration is 5 days. </a:t>
          </a:r>
        </a:p>
      </dgm:t>
    </dgm:pt>
    <dgm:pt modelId="{9F24D398-1630-4C9F-8FBD-0CF25B345874}" type="parTrans" cxnId="{4B7B90A0-A205-4A4F-8A90-2B55E12FBD7D}">
      <dgm:prSet/>
      <dgm:spPr/>
      <dgm:t>
        <a:bodyPr/>
        <a:lstStyle/>
        <a:p>
          <a:endParaRPr lang="en-US"/>
        </a:p>
      </dgm:t>
    </dgm:pt>
    <dgm:pt modelId="{EF4C13EF-DEBD-4139-9030-61FB22B5663A}" type="sibTrans" cxnId="{4B7B90A0-A205-4A4F-8A90-2B55E12FBD7D}">
      <dgm:prSet/>
      <dgm:spPr/>
      <dgm:t>
        <a:bodyPr/>
        <a:lstStyle/>
        <a:p>
          <a:endParaRPr lang="en-US"/>
        </a:p>
      </dgm:t>
    </dgm:pt>
    <dgm:pt modelId="{2C29B4CF-5EFB-479F-8225-F5FDB3971453}">
      <dgm:prSet/>
      <dgm:spPr/>
      <dgm:t>
        <a:bodyPr/>
        <a:lstStyle/>
        <a:p>
          <a:r>
            <a:rPr lang="en-US"/>
            <a:t>The average rental rate is $2.89.</a:t>
          </a:r>
        </a:p>
      </dgm:t>
    </dgm:pt>
    <dgm:pt modelId="{54C58833-A23E-4F1B-A3D9-63725FA3B9A9}" type="parTrans" cxnId="{3DC8E42C-1BBD-4CC9-9CEB-31B222B8C722}">
      <dgm:prSet/>
      <dgm:spPr/>
      <dgm:t>
        <a:bodyPr/>
        <a:lstStyle/>
        <a:p>
          <a:endParaRPr lang="en-US"/>
        </a:p>
      </dgm:t>
    </dgm:pt>
    <dgm:pt modelId="{11977CE9-9897-4A7A-92DC-AA8C1B82CD9F}" type="sibTrans" cxnId="{3DC8E42C-1BBD-4CC9-9CEB-31B222B8C722}">
      <dgm:prSet/>
      <dgm:spPr/>
      <dgm:t>
        <a:bodyPr/>
        <a:lstStyle/>
        <a:p>
          <a:endParaRPr lang="en-US"/>
        </a:p>
      </dgm:t>
    </dgm:pt>
    <dgm:pt modelId="{E198EC3C-482B-4B5A-BA42-939C3C1EF7D9}">
      <dgm:prSet/>
      <dgm:spPr/>
      <dgm:t>
        <a:bodyPr/>
        <a:lstStyle/>
        <a:p>
          <a:r>
            <a:rPr lang="en-US"/>
            <a:t>The number of total customers is 599.</a:t>
          </a:r>
        </a:p>
      </dgm:t>
    </dgm:pt>
    <dgm:pt modelId="{62AAAB01-AAA7-439A-8AEB-F4FF53786CFF}" type="parTrans" cxnId="{EE6AC496-23D1-4650-9DB1-4A119B7A0F3C}">
      <dgm:prSet/>
      <dgm:spPr/>
      <dgm:t>
        <a:bodyPr/>
        <a:lstStyle/>
        <a:p>
          <a:endParaRPr lang="en-US"/>
        </a:p>
      </dgm:t>
    </dgm:pt>
    <dgm:pt modelId="{455E2BFF-4E39-4191-B62F-77F7D7951D1B}" type="sibTrans" cxnId="{EE6AC496-23D1-4650-9DB1-4A119B7A0F3C}">
      <dgm:prSet/>
      <dgm:spPr/>
      <dgm:t>
        <a:bodyPr/>
        <a:lstStyle/>
        <a:p>
          <a:endParaRPr lang="en-US"/>
        </a:p>
      </dgm:t>
    </dgm:pt>
    <dgm:pt modelId="{AEE193EE-4C05-436B-8A64-2761811BFB13}">
      <dgm:prSet/>
      <dgm:spPr/>
      <dgm:t>
        <a:bodyPr/>
        <a:lstStyle/>
        <a:p>
          <a:r>
            <a:rPr lang="en-US"/>
            <a:t>The number of participating countries is 108.</a:t>
          </a:r>
        </a:p>
      </dgm:t>
    </dgm:pt>
    <dgm:pt modelId="{CDA46B6A-7ED9-4C4E-817B-C0CD39808186}" type="parTrans" cxnId="{23F0C5B2-E52C-48BA-856C-0C4C5DE93B50}">
      <dgm:prSet/>
      <dgm:spPr/>
      <dgm:t>
        <a:bodyPr/>
        <a:lstStyle/>
        <a:p>
          <a:endParaRPr lang="en-US"/>
        </a:p>
      </dgm:t>
    </dgm:pt>
    <dgm:pt modelId="{FEF836AC-FE33-4838-A185-546E79A51D53}" type="sibTrans" cxnId="{23F0C5B2-E52C-48BA-856C-0C4C5DE93B50}">
      <dgm:prSet/>
      <dgm:spPr/>
      <dgm:t>
        <a:bodyPr/>
        <a:lstStyle/>
        <a:p>
          <a:endParaRPr lang="en-US"/>
        </a:p>
      </dgm:t>
    </dgm:pt>
    <dgm:pt modelId="{97DA76F9-88DD-4C6D-A817-0E7112EB7F23}" type="pres">
      <dgm:prSet presAssocID="{15C9FF8A-A47E-4ECC-A5B9-384533060095}" presName="root" presStyleCnt="0">
        <dgm:presLayoutVars>
          <dgm:dir/>
          <dgm:resizeHandles val="exact"/>
        </dgm:presLayoutVars>
      </dgm:prSet>
      <dgm:spPr/>
    </dgm:pt>
    <dgm:pt modelId="{7A0590FA-6F2F-4A46-86B0-EFD32D55EC42}" type="pres">
      <dgm:prSet presAssocID="{7F446674-9465-43B2-92BA-1CF5A840C958}" presName="compNode" presStyleCnt="0"/>
      <dgm:spPr/>
    </dgm:pt>
    <dgm:pt modelId="{37D1A49E-C659-48A8-88FE-B236BC831B24}" type="pres">
      <dgm:prSet presAssocID="{7F446674-9465-43B2-92BA-1CF5A840C9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d"/>
        </a:ext>
      </dgm:extLst>
    </dgm:pt>
    <dgm:pt modelId="{4D4BCF00-12BC-4B42-BADB-1F43D7300EE0}" type="pres">
      <dgm:prSet presAssocID="{7F446674-9465-43B2-92BA-1CF5A840C958}" presName="spaceRect" presStyleCnt="0"/>
      <dgm:spPr/>
    </dgm:pt>
    <dgm:pt modelId="{D8338DE2-6FC9-404C-997E-FF14ECD93101}" type="pres">
      <dgm:prSet presAssocID="{7F446674-9465-43B2-92BA-1CF5A840C958}" presName="textRect" presStyleLbl="revTx" presStyleIdx="0" presStyleCnt="4">
        <dgm:presLayoutVars>
          <dgm:chMax val="1"/>
          <dgm:chPref val="1"/>
        </dgm:presLayoutVars>
      </dgm:prSet>
      <dgm:spPr/>
    </dgm:pt>
    <dgm:pt modelId="{352E750D-5CA0-4250-B36C-D3F7963962DC}" type="pres">
      <dgm:prSet presAssocID="{EF4C13EF-DEBD-4139-9030-61FB22B5663A}" presName="sibTrans" presStyleCnt="0"/>
      <dgm:spPr/>
    </dgm:pt>
    <dgm:pt modelId="{BBF626D8-AE6B-4413-B58A-B7E7F41B62AE}" type="pres">
      <dgm:prSet presAssocID="{2C29B4CF-5EFB-479F-8225-F5FDB3971453}" presName="compNode" presStyleCnt="0"/>
      <dgm:spPr/>
    </dgm:pt>
    <dgm:pt modelId="{4C2C7EFA-0347-454D-AFCE-313B0A80823E}" type="pres">
      <dgm:prSet presAssocID="{2C29B4CF-5EFB-479F-8225-F5FDB397145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61BE67EE-E944-4E90-8E0C-029116E4CD75}" type="pres">
      <dgm:prSet presAssocID="{2C29B4CF-5EFB-479F-8225-F5FDB3971453}" presName="spaceRect" presStyleCnt="0"/>
      <dgm:spPr/>
    </dgm:pt>
    <dgm:pt modelId="{75DE2051-A02E-4F2A-82A6-B56BE92719A1}" type="pres">
      <dgm:prSet presAssocID="{2C29B4CF-5EFB-479F-8225-F5FDB3971453}" presName="textRect" presStyleLbl="revTx" presStyleIdx="1" presStyleCnt="4">
        <dgm:presLayoutVars>
          <dgm:chMax val="1"/>
          <dgm:chPref val="1"/>
        </dgm:presLayoutVars>
      </dgm:prSet>
      <dgm:spPr/>
    </dgm:pt>
    <dgm:pt modelId="{06947A83-6552-4CCF-8D5C-23BAAA1F310A}" type="pres">
      <dgm:prSet presAssocID="{11977CE9-9897-4A7A-92DC-AA8C1B82CD9F}" presName="sibTrans" presStyleCnt="0"/>
      <dgm:spPr/>
    </dgm:pt>
    <dgm:pt modelId="{6B5FAD6C-D591-4E73-A9B6-96E464D8DB05}" type="pres">
      <dgm:prSet presAssocID="{E198EC3C-482B-4B5A-BA42-939C3C1EF7D9}" presName="compNode" presStyleCnt="0"/>
      <dgm:spPr/>
    </dgm:pt>
    <dgm:pt modelId="{89C15494-8D5D-419E-95EB-64B6CCD78240}" type="pres">
      <dgm:prSet presAssocID="{E198EC3C-482B-4B5A-BA42-939C3C1EF7D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590B7E0A-A1CA-4DD5-B406-8ED54A19D460}" type="pres">
      <dgm:prSet presAssocID="{E198EC3C-482B-4B5A-BA42-939C3C1EF7D9}" presName="spaceRect" presStyleCnt="0"/>
      <dgm:spPr/>
    </dgm:pt>
    <dgm:pt modelId="{C7A8D4E5-F912-47C7-8AB3-F04633887325}" type="pres">
      <dgm:prSet presAssocID="{E198EC3C-482B-4B5A-BA42-939C3C1EF7D9}" presName="textRect" presStyleLbl="revTx" presStyleIdx="2" presStyleCnt="4">
        <dgm:presLayoutVars>
          <dgm:chMax val="1"/>
          <dgm:chPref val="1"/>
        </dgm:presLayoutVars>
      </dgm:prSet>
      <dgm:spPr/>
    </dgm:pt>
    <dgm:pt modelId="{72E30D76-CE7B-4E14-96C5-0D87BC0E6E59}" type="pres">
      <dgm:prSet presAssocID="{455E2BFF-4E39-4191-B62F-77F7D7951D1B}" presName="sibTrans" presStyleCnt="0"/>
      <dgm:spPr/>
    </dgm:pt>
    <dgm:pt modelId="{24F18D10-649C-4E86-8774-4C555226A961}" type="pres">
      <dgm:prSet presAssocID="{AEE193EE-4C05-436B-8A64-2761811BFB13}" presName="compNode" presStyleCnt="0"/>
      <dgm:spPr/>
    </dgm:pt>
    <dgm:pt modelId="{FD2E09B2-2729-4E2C-8403-B08CAC5A33EB}" type="pres">
      <dgm:prSet presAssocID="{AEE193EE-4C05-436B-8A64-2761811BFB1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Europe-Africa"/>
        </a:ext>
      </dgm:extLst>
    </dgm:pt>
    <dgm:pt modelId="{ED8CAD1E-7FAD-4FA7-B678-9C1F4F20F4D4}" type="pres">
      <dgm:prSet presAssocID="{AEE193EE-4C05-436B-8A64-2761811BFB13}" presName="spaceRect" presStyleCnt="0"/>
      <dgm:spPr/>
    </dgm:pt>
    <dgm:pt modelId="{A43BE351-1148-48E4-94DF-D78C1435BA72}" type="pres">
      <dgm:prSet presAssocID="{AEE193EE-4C05-436B-8A64-2761811BFB13}" presName="textRect" presStyleLbl="revTx" presStyleIdx="3" presStyleCnt="4">
        <dgm:presLayoutVars>
          <dgm:chMax val="1"/>
          <dgm:chPref val="1"/>
        </dgm:presLayoutVars>
      </dgm:prSet>
      <dgm:spPr/>
    </dgm:pt>
  </dgm:ptLst>
  <dgm:cxnLst>
    <dgm:cxn modelId="{4F137421-2469-4A76-B7ED-4CA0E70F7ABE}" type="presOf" srcId="{2C29B4CF-5EFB-479F-8225-F5FDB3971453}" destId="{75DE2051-A02E-4F2A-82A6-B56BE92719A1}" srcOrd="0" destOrd="0" presId="urn:microsoft.com/office/officeart/2018/2/layout/IconLabelList"/>
    <dgm:cxn modelId="{3DC8E42C-1BBD-4CC9-9CEB-31B222B8C722}" srcId="{15C9FF8A-A47E-4ECC-A5B9-384533060095}" destId="{2C29B4CF-5EFB-479F-8225-F5FDB3971453}" srcOrd="1" destOrd="0" parTransId="{54C58833-A23E-4F1B-A3D9-63725FA3B9A9}" sibTransId="{11977CE9-9897-4A7A-92DC-AA8C1B82CD9F}"/>
    <dgm:cxn modelId="{7DA84F6C-F7ED-4582-A511-2DF90E447209}" type="presOf" srcId="{7F446674-9465-43B2-92BA-1CF5A840C958}" destId="{D8338DE2-6FC9-404C-997E-FF14ECD93101}" srcOrd="0" destOrd="0" presId="urn:microsoft.com/office/officeart/2018/2/layout/IconLabelList"/>
    <dgm:cxn modelId="{EE6AC496-23D1-4650-9DB1-4A119B7A0F3C}" srcId="{15C9FF8A-A47E-4ECC-A5B9-384533060095}" destId="{E198EC3C-482B-4B5A-BA42-939C3C1EF7D9}" srcOrd="2" destOrd="0" parTransId="{62AAAB01-AAA7-439A-8AEB-F4FF53786CFF}" sibTransId="{455E2BFF-4E39-4191-B62F-77F7D7951D1B}"/>
    <dgm:cxn modelId="{4B7B90A0-A205-4A4F-8A90-2B55E12FBD7D}" srcId="{15C9FF8A-A47E-4ECC-A5B9-384533060095}" destId="{7F446674-9465-43B2-92BA-1CF5A840C958}" srcOrd="0" destOrd="0" parTransId="{9F24D398-1630-4C9F-8FBD-0CF25B345874}" sibTransId="{EF4C13EF-DEBD-4139-9030-61FB22B5663A}"/>
    <dgm:cxn modelId="{36F543A1-96AC-44B4-8865-5A426A57B2F3}" type="presOf" srcId="{AEE193EE-4C05-436B-8A64-2761811BFB13}" destId="{A43BE351-1148-48E4-94DF-D78C1435BA72}" srcOrd="0" destOrd="0" presId="urn:microsoft.com/office/officeart/2018/2/layout/IconLabelList"/>
    <dgm:cxn modelId="{23F0C5B2-E52C-48BA-856C-0C4C5DE93B50}" srcId="{15C9FF8A-A47E-4ECC-A5B9-384533060095}" destId="{AEE193EE-4C05-436B-8A64-2761811BFB13}" srcOrd="3" destOrd="0" parTransId="{CDA46B6A-7ED9-4C4E-817B-C0CD39808186}" sibTransId="{FEF836AC-FE33-4838-A185-546E79A51D53}"/>
    <dgm:cxn modelId="{8929CFD6-A7E8-4A8A-AA88-9D90490BFA6D}" type="presOf" srcId="{15C9FF8A-A47E-4ECC-A5B9-384533060095}" destId="{97DA76F9-88DD-4C6D-A817-0E7112EB7F23}" srcOrd="0" destOrd="0" presId="urn:microsoft.com/office/officeart/2018/2/layout/IconLabelList"/>
    <dgm:cxn modelId="{9ED5E5E0-7F56-4B62-AA41-AE7076362A43}" type="presOf" srcId="{E198EC3C-482B-4B5A-BA42-939C3C1EF7D9}" destId="{C7A8D4E5-F912-47C7-8AB3-F04633887325}" srcOrd="0" destOrd="0" presId="urn:microsoft.com/office/officeart/2018/2/layout/IconLabelList"/>
    <dgm:cxn modelId="{E34352F8-8D17-4677-B9E9-20D816954305}" type="presParOf" srcId="{97DA76F9-88DD-4C6D-A817-0E7112EB7F23}" destId="{7A0590FA-6F2F-4A46-86B0-EFD32D55EC42}" srcOrd="0" destOrd="0" presId="urn:microsoft.com/office/officeart/2018/2/layout/IconLabelList"/>
    <dgm:cxn modelId="{82D57D60-2042-4D91-BF94-671825F038EC}" type="presParOf" srcId="{7A0590FA-6F2F-4A46-86B0-EFD32D55EC42}" destId="{37D1A49E-C659-48A8-88FE-B236BC831B24}" srcOrd="0" destOrd="0" presId="urn:microsoft.com/office/officeart/2018/2/layout/IconLabelList"/>
    <dgm:cxn modelId="{007EF01D-3C20-40C3-BD55-D604604FE3EA}" type="presParOf" srcId="{7A0590FA-6F2F-4A46-86B0-EFD32D55EC42}" destId="{4D4BCF00-12BC-4B42-BADB-1F43D7300EE0}" srcOrd="1" destOrd="0" presId="urn:microsoft.com/office/officeart/2018/2/layout/IconLabelList"/>
    <dgm:cxn modelId="{C90C7482-E238-4138-B9DC-A131F52926E3}" type="presParOf" srcId="{7A0590FA-6F2F-4A46-86B0-EFD32D55EC42}" destId="{D8338DE2-6FC9-404C-997E-FF14ECD93101}" srcOrd="2" destOrd="0" presId="urn:microsoft.com/office/officeart/2018/2/layout/IconLabelList"/>
    <dgm:cxn modelId="{522A81E6-B49B-475A-B0E8-C9E84734E486}" type="presParOf" srcId="{97DA76F9-88DD-4C6D-A817-0E7112EB7F23}" destId="{352E750D-5CA0-4250-B36C-D3F7963962DC}" srcOrd="1" destOrd="0" presId="urn:microsoft.com/office/officeart/2018/2/layout/IconLabelList"/>
    <dgm:cxn modelId="{CCC23278-3946-4B48-AA0C-4F71BD8F3E97}" type="presParOf" srcId="{97DA76F9-88DD-4C6D-A817-0E7112EB7F23}" destId="{BBF626D8-AE6B-4413-B58A-B7E7F41B62AE}" srcOrd="2" destOrd="0" presId="urn:microsoft.com/office/officeart/2018/2/layout/IconLabelList"/>
    <dgm:cxn modelId="{FB0CD3F4-7F4E-4A68-8F07-5C4426F16ECB}" type="presParOf" srcId="{BBF626D8-AE6B-4413-B58A-B7E7F41B62AE}" destId="{4C2C7EFA-0347-454D-AFCE-313B0A80823E}" srcOrd="0" destOrd="0" presId="urn:microsoft.com/office/officeart/2018/2/layout/IconLabelList"/>
    <dgm:cxn modelId="{B3C7D6AB-D237-43B0-A0B1-3DE92E516CB2}" type="presParOf" srcId="{BBF626D8-AE6B-4413-B58A-B7E7F41B62AE}" destId="{61BE67EE-E944-4E90-8E0C-029116E4CD75}" srcOrd="1" destOrd="0" presId="urn:microsoft.com/office/officeart/2018/2/layout/IconLabelList"/>
    <dgm:cxn modelId="{73F2FF25-646B-4E0D-AA16-3C458F8A8764}" type="presParOf" srcId="{BBF626D8-AE6B-4413-B58A-B7E7F41B62AE}" destId="{75DE2051-A02E-4F2A-82A6-B56BE92719A1}" srcOrd="2" destOrd="0" presId="urn:microsoft.com/office/officeart/2018/2/layout/IconLabelList"/>
    <dgm:cxn modelId="{A520E7A8-F856-4B00-87FF-A14121BF25F8}" type="presParOf" srcId="{97DA76F9-88DD-4C6D-A817-0E7112EB7F23}" destId="{06947A83-6552-4CCF-8D5C-23BAAA1F310A}" srcOrd="3" destOrd="0" presId="urn:microsoft.com/office/officeart/2018/2/layout/IconLabelList"/>
    <dgm:cxn modelId="{78AD155F-FFD5-45D0-A432-F6DD73BDC565}" type="presParOf" srcId="{97DA76F9-88DD-4C6D-A817-0E7112EB7F23}" destId="{6B5FAD6C-D591-4E73-A9B6-96E464D8DB05}" srcOrd="4" destOrd="0" presId="urn:microsoft.com/office/officeart/2018/2/layout/IconLabelList"/>
    <dgm:cxn modelId="{FABB563E-BA78-458C-BF5B-FD17D55EDCBB}" type="presParOf" srcId="{6B5FAD6C-D591-4E73-A9B6-96E464D8DB05}" destId="{89C15494-8D5D-419E-95EB-64B6CCD78240}" srcOrd="0" destOrd="0" presId="urn:microsoft.com/office/officeart/2018/2/layout/IconLabelList"/>
    <dgm:cxn modelId="{EBD4E42F-CA8C-4F65-B2CD-5AD6B3F6DF86}" type="presParOf" srcId="{6B5FAD6C-D591-4E73-A9B6-96E464D8DB05}" destId="{590B7E0A-A1CA-4DD5-B406-8ED54A19D460}" srcOrd="1" destOrd="0" presId="urn:microsoft.com/office/officeart/2018/2/layout/IconLabelList"/>
    <dgm:cxn modelId="{7D87068D-92D7-4E63-B310-9F9BD5033851}" type="presParOf" srcId="{6B5FAD6C-D591-4E73-A9B6-96E464D8DB05}" destId="{C7A8D4E5-F912-47C7-8AB3-F04633887325}" srcOrd="2" destOrd="0" presId="urn:microsoft.com/office/officeart/2018/2/layout/IconLabelList"/>
    <dgm:cxn modelId="{826D1DC9-B2BC-487D-B67A-9EA004DA7232}" type="presParOf" srcId="{97DA76F9-88DD-4C6D-A817-0E7112EB7F23}" destId="{72E30D76-CE7B-4E14-96C5-0D87BC0E6E59}" srcOrd="5" destOrd="0" presId="urn:microsoft.com/office/officeart/2018/2/layout/IconLabelList"/>
    <dgm:cxn modelId="{A171C4B2-B651-4374-BD59-6530E9695AD5}" type="presParOf" srcId="{97DA76F9-88DD-4C6D-A817-0E7112EB7F23}" destId="{24F18D10-649C-4E86-8774-4C555226A961}" srcOrd="6" destOrd="0" presId="urn:microsoft.com/office/officeart/2018/2/layout/IconLabelList"/>
    <dgm:cxn modelId="{D713C268-85E0-4E93-B07C-68832CB93851}" type="presParOf" srcId="{24F18D10-649C-4E86-8774-4C555226A961}" destId="{FD2E09B2-2729-4E2C-8403-B08CAC5A33EB}" srcOrd="0" destOrd="0" presId="urn:microsoft.com/office/officeart/2018/2/layout/IconLabelList"/>
    <dgm:cxn modelId="{B33FB1AF-D716-432A-824F-A6F3BCFB396F}" type="presParOf" srcId="{24F18D10-649C-4E86-8774-4C555226A961}" destId="{ED8CAD1E-7FAD-4FA7-B678-9C1F4F20F4D4}" srcOrd="1" destOrd="0" presId="urn:microsoft.com/office/officeart/2018/2/layout/IconLabelList"/>
    <dgm:cxn modelId="{CAE63915-B2EC-4B9E-A36B-0A6788DEE923}" type="presParOf" srcId="{24F18D10-649C-4E86-8774-4C555226A961}" destId="{A43BE351-1148-48E4-94DF-D78C1435BA7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2EF6D-1B98-4958-A838-FD42452BEB1A}">
      <dsp:nvSpPr>
        <dsp:cNvPr id="0" name=""/>
        <dsp:cNvSpPr/>
      </dsp:nvSpPr>
      <dsp:spPr>
        <a:xfrm>
          <a:off x="266613" y="703945"/>
          <a:ext cx="826716" cy="82671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09BFE9-314F-42DB-AF79-6C676DF8CF9A}">
      <dsp:nvSpPr>
        <dsp:cNvPr id="0" name=""/>
        <dsp:cNvSpPr/>
      </dsp:nvSpPr>
      <dsp:spPr>
        <a:xfrm>
          <a:off x="442798" y="880131"/>
          <a:ext cx="474345" cy="47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04D6D4-16CE-4C94-93B7-17AB2C516CA8}">
      <dsp:nvSpPr>
        <dsp:cNvPr id="0" name=""/>
        <dsp:cNvSpPr/>
      </dsp:nvSpPr>
      <dsp:spPr>
        <a:xfrm>
          <a:off x="2334" y="1788164"/>
          <a:ext cx="1355273" cy="60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India has the great number of customers with 60 customers.</a:t>
          </a:r>
        </a:p>
      </dsp:txBody>
      <dsp:txXfrm>
        <a:off x="2334" y="1788164"/>
        <a:ext cx="1355273" cy="609873"/>
      </dsp:txXfrm>
    </dsp:sp>
    <dsp:sp modelId="{751AF7B2-88CA-4159-8D79-72FABBFF36B7}">
      <dsp:nvSpPr>
        <dsp:cNvPr id="0" name=""/>
        <dsp:cNvSpPr/>
      </dsp:nvSpPr>
      <dsp:spPr>
        <a:xfrm>
          <a:off x="1859059" y="703945"/>
          <a:ext cx="826716" cy="82671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91C91-45B8-4422-A573-A534540DD95B}">
      <dsp:nvSpPr>
        <dsp:cNvPr id="0" name=""/>
        <dsp:cNvSpPr/>
      </dsp:nvSpPr>
      <dsp:spPr>
        <a:xfrm>
          <a:off x="2035244" y="880131"/>
          <a:ext cx="474345" cy="47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DE78A0-DDEF-4C3A-AB1A-D2BAD8D17A0A}">
      <dsp:nvSpPr>
        <dsp:cNvPr id="0" name=""/>
        <dsp:cNvSpPr/>
      </dsp:nvSpPr>
      <dsp:spPr>
        <a:xfrm>
          <a:off x="1594780" y="1788164"/>
          <a:ext cx="1355273" cy="60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Asia is leading in sales figures with 48.43% of sales.</a:t>
          </a:r>
        </a:p>
      </dsp:txBody>
      <dsp:txXfrm>
        <a:off x="1594780" y="1788164"/>
        <a:ext cx="1355273" cy="609873"/>
      </dsp:txXfrm>
    </dsp:sp>
    <dsp:sp modelId="{B5A59F14-0269-48D2-95DB-7A98FED9F81B}">
      <dsp:nvSpPr>
        <dsp:cNvPr id="0" name=""/>
        <dsp:cNvSpPr/>
      </dsp:nvSpPr>
      <dsp:spPr>
        <a:xfrm>
          <a:off x="3451505" y="703945"/>
          <a:ext cx="826716" cy="82671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A1549D-CC52-41A5-ADFA-5356A268EC91}">
      <dsp:nvSpPr>
        <dsp:cNvPr id="0" name=""/>
        <dsp:cNvSpPr/>
      </dsp:nvSpPr>
      <dsp:spPr>
        <a:xfrm>
          <a:off x="3627691" y="880131"/>
          <a:ext cx="474345" cy="47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B10812-5817-4D20-BEAB-C69D64900932}">
      <dsp:nvSpPr>
        <dsp:cNvPr id="0" name=""/>
        <dsp:cNvSpPr/>
      </dsp:nvSpPr>
      <dsp:spPr>
        <a:xfrm>
          <a:off x="3187227" y="1788164"/>
          <a:ext cx="1355273" cy="60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China and Turkey has the highest lifetime value of customers.</a:t>
          </a:r>
        </a:p>
      </dsp:txBody>
      <dsp:txXfrm>
        <a:off x="3187227" y="1788164"/>
        <a:ext cx="1355273" cy="609873"/>
      </dsp:txXfrm>
    </dsp:sp>
    <dsp:sp modelId="{0D9146AE-6C61-4630-BBA2-D6D2EAE8E470}">
      <dsp:nvSpPr>
        <dsp:cNvPr id="0" name=""/>
        <dsp:cNvSpPr/>
      </dsp:nvSpPr>
      <dsp:spPr>
        <a:xfrm>
          <a:off x="5043951" y="703945"/>
          <a:ext cx="826716" cy="82671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0D893E-0469-4C69-80FA-C1AC9FFEA99C}">
      <dsp:nvSpPr>
        <dsp:cNvPr id="0" name=""/>
        <dsp:cNvSpPr/>
      </dsp:nvSpPr>
      <dsp:spPr>
        <a:xfrm>
          <a:off x="5220137" y="880131"/>
          <a:ext cx="474345" cy="47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4A26D8-975E-4324-8000-DA21C97EEEC1}">
      <dsp:nvSpPr>
        <dsp:cNvPr id="0" name=""/>
        <dsp:cNvSpPr/>
      </dsp:nvSpPr>
      <dsp:spPr>
        <a:xfrm>
          <a:off x="4779673" y="1788164"/>
          <a:ext cx="1355273" cy="60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The top movie genres are Sports, Sci-Fi Animation, Drama, and Comedy.</a:t>
          </a:r>
        </a:p>
      </dsp:txBody>
      <dsp:txXfrm>
        <a:off x="4779673" y="1788164"/>
        <a:ext cx="1355273" cy="609873"/>
      </dsp:txXfrm>
    </dsp:sp>
    <dsp:sp modelId="{CEF2487B-FD83-4864-966D-A3DC5CBD48B3}">
      <dsp:nvSpPr>
        <dsp:cNvPr id="0" name=""/>
        <dsp:cNvSpPr/>
      </dsp:nvSpPr>
      <dsp:spPr>
        <a:xfrm>
          <a:off x="6636398" y="703945"/>
          <a:ext cx="826716" cy="82671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F7DBD1-4564-4224-8FA9-C6ECDD88CD4C}">
      <dsp:nvSpPr>
        <dsp:cNvPr id="0" name=""/>
        <dsp:cNvSpPr/>
      </dsp:nvSpPr>
      <dsp:spPr>
        <a:xfrm>
          <a:off x="6812583" y="880131"/>
          <a:ext cx="474345" cy="4743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CDB336-ADC9-42F6-A9AC-D3EAA1337F8C}">
      <dsp:nvSpPr>
        <dsp:cNvPr id="0" name=""/>
        <dsp:cNvSpPr/>
      </dsp:nvSpPr>
      <dsp:spPr>
        <a:xfrm>
          <a:off x="6372119" y="1788164"/>
          <a:ext cx="1355273" cy="60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Telegraph Voyage, Zorro Ark, and Wife Turn are the top movies with the most revenue gain.</a:t>
          </a:r>
        </a:p>
      </dsp:txBody>
      <dsp:txXfrm>
        <a:off x="6372119" y="1788164"/>
        <a:ext cx="1355273" cy="609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1A49E-C659-48A8-88FE-B236BC831B24}">
      <dsp:nvSpPr>
        <dsp:cNvPr id="0" name=""/>
        <dsp:cNvSpPr/>
      </dsp:nvSpPr>
      <dsp:spPr>
        <a:xfrm>
          <a:off x="1027755" y="583793"/>
          <a:ext cx="928991" cy="92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338DE2-6FC9-404C-997E-FF14ECD93101}">
      <dsp:nvSpPr>
        <dsp:cNvPr id="0" name=""/>
        <dsp:cNvSpPr/>
      </dsp:nvSpPr>
      <dsp:spPr>
        <a:xfrm>
          <a:off x="460038" y="180395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The average rental duration is 5 days. </a:t>
          </a:r>
        </a:p>
      </dsp:txBody>
      <dsp:txXfrm>
        <a:off x="460038" y="1803954"/>
        <a:ext cx="2064425" cy="720000"/>
      </dsp:txXfrm>
    </dsp:sp>
    <dsp:sp modelId="{4C2C7EFA-0347-454D-AFCE-313B0A80823E}">
      <dsp:nvSpPr>
        <dsp:cNvPr id="0" name=""/>
        <dsp:cNvSpPr/>
      </dsp:nvSpPr>
      <dsp:spPr>
        <a:xfrm>
          <a:off x="3453454" y="583793"/>
          <a:ext cx="928991" cy="92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DE2051-A02E-4F2A-82A6-B56BE92719A1}">
      <dsp:nvSpPr>
        <dsp:cNvPr id="0" name=""/>
        <dsp:cNvSpPr/>
      </dsp:nvSpPr>
      <dsp:spPr>
        <a:xfrm>
          <a:off x="2885737" y="180395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The average rental rate is $2.89.</a:t>
          </a:r>
        </a:p>
      </dsp:txBody>
      <dsp:txXfrm>
        <a:off x="2885737" y="1803954"/>
        <a:ext cx="2064425" cy="720000"/>
      </dsp:txXfrm>
    </dsp:sp>
    <dsp:sp modelId="{89C15494-8D5D-419E-95EB-64B6CCD78240}">
      <dsp:nvSpPr>
        <dsp:cNvPr id="0" name=""/>
        <dsp:cNvSpPr/>
      </dsp:nvSpPr>
      <dsp:spPr>
        <a:xfrm>
          <a:off x="5879154" y="583793"/>
          <a:ext cx="928991" cy="9289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A8D4E5-F912-47C7-8AB3-F04633887325}">
      <dsp:nvSpPr>
        <dsp:cNvPr id="0" name=""/>
        <dsp:cNvSpPr/>
      </dsp:nvSpPr>
      <dsp:spPr>
        <a:xfrm>
          <a:off x="5311437" y="180395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The number of total customers is 599.</a:t>
          </a:r>
        </a:p>
      </dsp:txBody>
      <dsp:txXfrm>
        <a:off x="5311437" y="1803954"/>
        <a:ext cx="2064425" cy="720000"/>
      </dsp:txXfrm>
    </dsp:sp>
    <dsp:sp modelId="{FD2E09B2-2729-4E2C-8403-B08CAC5A33EB}">
      <dsp:nvSpPr>
        <dsp:cNvPr id="0" name=""/>
        <dsp:cNvSpPr/>
      </dsp:nvSpPr>
      <dsp:spPr>
        <a:xfrm>
          <a:off x="8304853" y="583793"/>
          <a:ext cx="928991" cy="9289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3BE351-1148-48E4-94DF-D78C1435BA72}">
      <dsp:nvSpPr>
        <dsp:cNvPr id="0" name=""/>
        <dsp:cNvSpPr/>
      </dsp:nvSpPr>
      <dsp:spPr>
        <a:xfrm>
          <a:off x="7737136" y="1803954"/>
          <a:ext cx="20644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The number of participating countries is 108.</a:t>
          </a:r>
        </a:p>
      </dsp:txBody>
      <dsp:txXfrm>
        <a:off x="7737136" y="1803954"/>
        <a:ext cx="2064425"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735D9EC-B85D-4733-BB8F-474E2F83D630}"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2A233-1ACB-4CD0-8FCD-FC8D5533C13E}" type="slidenum">
              <a:rPr lang="en-US" smtClean="0"/>
              <a:t>‹#›</a:t>
            </a:fld>
            <a:endParaRPr lang="en-US"/>
          </a:p>
        </p:txBody>
      </p:sp>
    </p:spTree>
    <p:extLst>
      <p:ext uri="{BB962C8B-B14F-4D97-AF65-F5344CB8AC3E}">
        <p14:creationId xmlns:p14="http://schemas.microsoft.com/office/powerpoint/2010/main" val="6601990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5D9EC-B85D-4733-BB8F-474E2F83D63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2A233-1ACB-4CD0-8FCD-FC8D5533C13E}" type="slidenum">
              <a:rPr lang="en-US" smtClean="0"/>
              <a:t>‹#›</a:t>
            </a:fld>
            <a:endParaRPr lang="en-US"/>
          </a:p>
        </p:txBody>
      </p:sp>
    </p:spTree>
    <p:extLst>
      <p:ext uri="{BB962C8B-B14F-4D97-AF65-F5344CB8AC3E}">
        <p14:creationId xmlns:p14="http://schemas.microsoft.com/office/powerpoint/2010/main" val="386533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35D9EC-B85D-4733-BB8F-474E2F83D630}"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2A233-1ACB-4CD0-8FCD-FC8D5533C13E}" type="slidenum">
              <a:rPr lang="en-US" smtClean="0"/>
              <a:t>‹#›</a:t>
            </a:fld>
            <a:endParaRPr lang="en-US"/>
          </a:p>
        </p:txBody>
      </p:sp>
    </p:spTree>
    <p:extLst>
      <p:ext uri="{BB962C8B-B14F-4D97-AF65-F5344CB8AC3E}">
        <p14:creationId xmlns:p14="http://schemas.microsoft.com/office/powerpoint/2010/main" val="3361827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35D9EC-B85D-4733-BB8F-474E2F83D630}"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2A233-1ACB-4CD0-8FCD-FC8D5533C13E}" type="slidenum">
              <a:rPr lang="en-US" smtClean="0"/>
              <a:t>‹#›</a:t>
            </a:fld>
            <a:endParaRPr lang="en-US"/>
          </a:p>
        </p:txBody>
      </p:sp>
    </p:spTree>
    <p:extLst>
      <p:ext uri="{BB962C8B-B14F-4D97-AF65-F5344CB8AC3E}">
        <p14:creationId xmlns:p14="http://schemas.microsoft.com/office/powerpoint/2010/main" val="3112915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735D9EC-B85D-4733-BB8F-474E2F83D630}"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2A233-1ACB-4CD0-8FCD-FC8D5533C13E}" type="slidenum">
              <a:rPr lang="en-US" smtClean="0"/>
              <a:t>‹#›</a:t>
            </a:fld>
            <a:endParaRPr lang="en-US"/>
          </a:p>
        </p:txBody>
      </p:sp>
    </p:spTree>
    <p:extLst>
      <p:ext uri="{BB962C8B-B14F-4D97-AF65-F5344CB8AC3E}">
        <p14:creationId xmlns:p14="http://schemas.microsoft.com/office/powerpoint/2010/main" val="27536686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735D9EC-B85D-4733-BB8F-474E2F83D630}" type="datetimeFigureOut">
              <a:rPr lang="en-US" smtClean="0"/>
              <a:t>9/13/2024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8A2A233-1ACB-4CD0-8FCD-FC8D5533C13E}" type="slidenum">
              <a:rPr lang="en-US" smtClean="0"/>
              <a:t>‹#›</a:t>
            </a:fld>
            <a:endParaRPr lang="en-US"/>
          </a:p>
        </p:txBody>
      </p:sp>
    </p:spTree>
    <p:extLst>
      <p:ext uri="{BB962C8B-B14F-4D97-AF65-F5344CB8AC3E}">
        <p14:creationId xmlns:p14="http://schemas.microsoft.com/office/powerpoint/2010/main" val="37312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735D9EC-B85D-4733-BB8F-474E2F83D630}"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2A233-1ACB-4CD0-8FCD-FC8D5533C13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3115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35D9EC-B85D-4733-BB8F-474E2F83D630}"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2A233-1ACB-4CD0-8FCD-FC8D5533C13E}" type="slidenum">
              <a:rPr lang="en-US" smtClean="0"/>
              <a:t>‹#›</a:t>
            </a:fld>
            <a:endParaRPr lang="en-US"/>
          </a:p>
        </p:txBody>
      </p:sp>
    </p:spTree>
    <p:extLst>
      <p:ext uri="{BB962C8B-B14F-4D97-AF65-F5344CB8AC3E}">
        <p14:creationId xmlns:p14="http://schemas.microsoft.com/office/powerpoint/2010/main" val="34190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35D9EC-B85D-4733-BB8F-474E2F83D630}"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2A233-1ACB-4CD0-8FCD-FC8D5533C13E}" type="slidenum">
              <a:rPr lang="en-US" smtClean="0"/>
              <a:t>‹#›</a:t>
            </a:fld>
            <a:endParaRPr lang="en-US"/>
          </a:p>
        </p:txBody>
      </p:sp>
    </p:spTree>
    <p:extLst>
      <p:ext uri="{BB962C8B-B14F-4D97-AF65-F5344CB8AC3E}">
        <p14:creationId xmlns:p14="http://schemas.microsoft.com/office/powerpoint/2010/main" val="1662615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735D9EC-B85D-4733-BB8F-474E2F83D630}" type="datetimeFigureOut">
              <a:rPr lang="en-US" smtClean="0"/>
              <a:t>9/13/2024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8A2A233-1ACB-4CD0-8FCD-FC8D5533C13E}" type="slidenum">
              <a:rPr lang="en-US" smtClean="0"/>
              <a:t>‹#›</a:t>
            </a:fld>
            <a:endParaRPr lang="en-US"/>
          </a:p>
        </p:txBody>
      </p:sp>
    </p:spTree>
    <p:extLst>
      <p:ext uri="{BB962C8B-B14F-4D97-AF65-F5344CB8AC3E}">
        <p14:creationId xmlns:p14="http://schemas.microsoft.com/office/powerpoint/2010/main" val="352430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735D9EC-B85D-4733-BB8F-474E2F83D630}" type="datetimeFigureOut">
              <a:rPr lang="en-US" smtClean="0"/>
              <a:t>9/13/2024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8A2A233-1ACB-4CD0-8FCD-FC8D5533C13E}" type="slidenum">
              <a:rPr lang="en-US" smtClean="0"/>
              <a:t>‹#›</a:t>
            </a:fld>
            <a:endParaRPr lang="en-US"/>
          </a:p>
        </p:txBody>
      </p:sp>
    </p:spTree>
    <p:extLst>
      <p:ext uri="{BB962C8B-B14F-4D97-AF65-F5344CB8AC3E}">
        <p14:creationId xmlns:p14="http://schemas.microsoft.com/office/powerpoint/2010/main" val="11116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735D9EC-B85D-4733-BB8F-474E2F83D630}" type="datetimeFigureOut">
              <a:rPr lang="en-US" smtClean="0"/>
              <a:t>9/13/2024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8A2A233-1ACB-4CD0-8FCD-FC8D5533C13E}" type="slidenum">
              <a:rPr lang="en-US" smtClean="0"/>
              <a:t>‹#›</a:t>
            </a:fld>
            <a:endParaRPr lang="en-US"/>
          </a:p>
        </p:txBody>
      </p:sp>
    </p:spTree>
    <p:extLst>
      <p:ext uri="{BB962C8B-B14F-4D97-AF65-F5344CB8AC3E}">
        <p14:creationId xmlns:p14="http://schemas.microsoft.com/office/powerpoint/2010/main" val="169146566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app/profile/andy.cen/viz/TopCountriesbyNumberofCustomers/Sheet1?publish=yes"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andy.cen/viz/RevenuebyGeographicRegions/Sheet1?publish=ye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andy.cen/viz/HighestLifetimeValuebyCountry/Sheet1?publish=ye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app/profile/andy.cen/viz/SalesbyMovieCategory_17260974806970/Sheet1?publish=ye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public.tableau.com/app/profile/andy.cen/viz/TopMovieswithMostRevenue/Sheet1?publish=yes" TargetMode="External"/><Relationship Id="rId4" Type="http://schemas.openxmlformats.org/officeDocument/2006/relationships/hyperlink" Target="https://public.tableau.com/app/profile/andy.cen/viz/TopMovieswithLeastRevenue/Sheet1?publish=yes"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0684C-9B43-3D12-2374-686484F1D630}"/>
              </a:ext>
            </a:extLst>
          </p:cNvPr>
          <p:cNvSpPr>
            <a:spLocks noGrp="1"/>
          </p:cNvSpPr>
          <p:nvPr>
            <p:ph type="ctrTitle"/>
          </p:nvPr>
        </p:nvSpPr>
        <p:spPr>
          <a:xfrm>
            <a:off x="1600200" y="2363323"/>
            <a:ext cx="8991600" cy="1692771"/>
          </a:xfrm>
        </p:spPr>
        <p:txBody>
          <a:bodyPr>
            <a:normAutofit/>
          </a:bodyPr>
          <a:lstStyle/>
          <a:p>
            <a:r>
              <a:rPr lang="en-US"/>
              <a:t>Rockbuster Stealth</a:t>
            </a:r>
            <a:br>
              <a:rPr lang="en-US"/>
            </a:br>
            <a:r>
              <a:rPr lang="en-US"/>
              <a:t>Data Analysis</a:t>
            </a:r>
            <a:endParaRPr lang="en-US" dirty="0"/>
          </a:p>
        </p:txBody>
      </p:sp>
      <p:sp>
        <p:nvSpPr>
          <p:cNvPr id="3" name="Subtitle 2">
            <a:extLst>
              <a:ext uri="{FF2B5EF4-FFF2-40B4-BE49-F238E27FC236}">
                <a16:creationId xmlns:a16="http://schemas.microsoft.com/office/drawing/2014/main" id="{FBF988F5-FE44-2D66-BC6C-36BE9F1AA4B0}"/>
              </a:ext>
            </a:extLst>
          </p:cNvPr>
          <p:cNvSpPr>
            <a:spLocks noGrp="1"/>
          </p:cNvSpPr>
          <p:nvPr>
            <p:ph type="subTitle" idx="1"/>
          </p:nvPr>
        </p:nvSpPr>
        <p:spPr>
          <a:xfrm>
            <a:off x="6579220" y="5374888"/>
            <a:ext cx="3995955" cy="758282"/>
          </a:xfrm>
        </p:spPr>
        <p:txBody>
          <a:bodyPr>
            <a:normAutofit/>
          </a:bodyPr>
          <a:lstStyle/>
          <a:p>
            <a:pPr algn="r"/>
            <a:r>
              <a:rPr lang="en-US">
                <a:solidFill>
                  <a:schemeClr val="bg1"/>
                </a:solidFill>
              </a:rPr>
              <a:t>Andy Cen</a:t>
            </a:r>
          </a:p>
        </p:txBody>
      </p:sp>
    </p:spTree>
    <p:extLst>
      <p:ext uri="{BB962C8B-B14F-4D97-AF65-F5344CB8AC3E}">
        <p14:creationId xmlns:p14="http://schemas.microsoft.com/office/powerpoint/2010/main" val="2728236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C1B2-FB09-0F2B-9CBE-2E629CBF6D73}"/>
              </a:ext>
            </a:extLst>
          </p:cNvPr>
          <p:cNvSpPr>
            <a:spLocks noGrp="1"/>
          </p:cNvSpPr>
          <p:nvPr>
            <p:ph type="title"/>
          </p:nvPr>
        </p:nvSpPr>
        <p:spPr>
          <a:xfrm>
            <a:off x="2231136" y="964692"/>
            <a:ext cx="7729728" cy="1188720"/>
          </a:xfrm>
        </p:spPr>
        <p:txBody>
          <a:bodyPr>
            <a:normAutofit/>
          </a:bodyPr>
          <a:lstStyle/>
          <a:p>
            <a:r>
              <a:rPr lang="en-US" dirty="0"/>
              <a:t>Additional insights</a:t>
            </a:r>
          </a:p>
        </p:txBody>
      </p:sp>
      <p:graphicFrame>
        <p:nvGraphicFramePr>
          <p:cNvPr id="6" name="Content Placeholder 2">
            <a:extLst>
              <a:ext uri="{FF2B5EF4-FFF2-40B4-BE49-F238E27FC236}">
                <a16:creationId xmlns:a16="http://schemas.microsoft.com/office/drawing/2014/main" id="{9FF1020F-464F-45E4-6FF8-5C7B53561A1D}"/>
              </a:ext>
            </a:extLst>
          </p:cNvPr>
          <p:cNvGraphicFramePr>
            <a:graphicFrameLocks noGrp="1"/>
          </p:cNvGraphicFramePr>
          <p:nvPr>
            <p:ph idx="1"/>
            <p:extLst>
              <p:ext uri="{D42A27DB-BD31-4B8C-83A1-F6EECF244321}">
                <p14:modId xmlns:p14="http://schemas.microsoft.com/office/powerpoint/2010/main" val="2811116928"/>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604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3ABC24-8C89-153D-C39D-5EFB70C29A1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400" dirty="0">
                <a:solidFill>
                  <a:srgbClr val="FFFFFF"/>
                </a:solidFill>
              </a:rPr>
              <a:t>Recommendations</a:t>
            </a:r>
          </a:p>
        </p:txBody>
      </p:sp>
      <p:sp>
        <p:nvSpPr>
          <p:cNvPr id="3" name="Content Placeholder 2">
            <a:extLst>
              <a:ext uri="{FF2B5EF4-FFF2-40B4-BE49-F238E27FC236}">
                <a16:creationId xmlns:a16="http://schemas.microsoft.com/office/drawing/2014/main" id="{AD064088-F99D-EEEF-2B2C-BFA0C1A4A956}"/>
              </a:ext>
            </a:extLst>
          </p:cNvPr>
          <p:cNvSpPr>
            <a:spLocks noGrp="1"/>
          </p:cNvSpPr>
          <p:nvPr>
            <p:ph idx="1"/>
          </p:nvPr>
        </p:nvSpPr>
        <p:spPr>
          <a:xfrm>
            <a:off x="5591695" y="1133856"/>
            <a:ext cx="5320696" cy="5065776"/>
          </a:xfrm>
        </p:spPr>
        <p:txBody>
          <a:bodyPr anchor="ctr">
            <a:normAutofit fontScale="47500" lnSpcReduction="20000"/>
          </a:bodyPr>
          <a:lstStyle/>
          <a:p>
            <a:endParaRPr lang="en-US" dirty="0"/>
          </a:p>
          <a:p>
            <a:r>
              <a:rPr lang="en-US" sz="2900" dirty="0"/>
              <a:t>Global Market Expansion:</a:t>
            </a:r>
          </a:p>
          <a:p>
            <a:pPr lvl="1"/>
            <a:r>
              <a:rPr lang="en-US" sz="2900" dirty="0"/>
              <a:t>Asia has over 48% of Rockbuster’s sales and revenue. Exerting more resources and engagement into Asia’s market may better improve profits.</a:t>
            </a:r>
          </a:p>
          <a:p>
            <a:pPr lvl="1"/>
            <a:r>
              <a:rPr lang="en-US" sz="2900" dirty="0"/>
              <a:t>Consider the lesser popular regions like Oceania and the Middle East to expand and explore potential markets.</a:t>
            </a:r>
          </a:p>
          <a:p>
            <a:r>
              <a:rPr lang="en-US" sz="2900" dirty="0"/>
              <a:t>Loyalty Programs:</a:t>
            </a:r>
          </a:p>
          <a:p>
            <a:pPr lvl="1"/>
            <a:r>
              <a:rPr lang="en-US" sz="2900" dirty="0"/>
              <a:t>Offer customers with high contributions with great support and customer service. Include special offers and events that provide special privileges like early access, reduce prices, or rewards.</a:t>
            </a:r>
          </a:p>
          <a:p>
            <a:r>
              <a:rPr lang="en-US" sz="2900" dirty="0"/>
              <a:t>Top Performing Categories &amp; Genres:</a:t>
            </a:r>
          </a:p>
          <a:p>
            <a:pPr lvl="1"/>
            <a:r>
              <a:rPr lang="en-US" sz="2900" dirty="0">
                <a:solidFill>
                  <a:schemeClr val="tx1"/>
                </a:solidFill>
              </a:rPr>
              <a:t>Top movie categories or genres are Sports, Sci-Fi Animation, Drama, and Comedy. Rockbuster should consider promoting these genres more since they generate high revenue.</a:t>
            </a:r>
          </a:p>
          <a:p>
            <a:r>
              <a:rPr lang="en-US" sz="2900" dirty="0"/>
              <a:t>Capitalize on Top Revenue Generating Movies:</a:t>
            </a:r>
          </a:p>
          <a:p>
            <a:pPr lvl="1"/>
            <a:r>
              <a:rPr lang="en-US" sz="2900" dirty="0"/>
              <a:t>Top revenue generating movies like Telegraph Voyage and Zorro Ark should be advertised and promoted more to yield more profits.</a:t>
            </a:r>
          </a:p>
          <a:p>
            <a:pPr marL="228600" lvl="1" indent="0">
              <a:buNone/>
            </a:pPr>
            <a:endParaRPr lang="en-US" sz="2900" dirty="0"/>
          </a:p>
          <a:p>
            <a:pPr marL="228600" lvl="1" indent="0">
              <a:buNone/>
            </a:pPr>
            <a:endParaRPr lang="en-US" dirty="0"/>
          </a:p>
        </p:txBody>
      </p:sp>
    </p:spTree>
    <p:extLst>
      <p:ext uri="{BB962C8B-B14F-4D97-AF65-F5344CB8AC3E}">
        <p14:creationId xmlns:p14="http://schemas.microsoft.com/office/powerpoint/2010/main" val="77170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A35C-55E8-AFCA-FC0A-FDCD0CA87390}"/>
              </a:ext>
            </a:extLst>
          </p:cNvPr>
          <p:cNvSpPr>
            <a:spLocks noGrp="1"/>
          </p:cNvSpPr>
          <p:nvPr>
            <p:ph type="title"/>
          </p:nvPr>
        </p:nvSpPr>
        <p:spPr>
          <a:xfrm>
            <a:off x="5445496" y="978776"/>
            <a:ext cx="5925310" cy="1174991"/>
          </a:xfrm>
        </p:spPr>
        <p:txBody>
          <a:bodyPr>
            <a:normAutofit/>
          </a:bodyPr>
          <a:lstStyle/>
          <a:p>
            <a:r>
              <a:rPr lang="en-US" sz="4000" dirty="0"/>
              <a:t>CONTEXT</a:t>
            </a:r>
          </a:p>
        </p:txBody>
      </p:sp>
      <p:pic>
        <p:nvPicPr>
          <p:cNvPr id="5" name="Picture 4">
            <a:extLst>
              <a:ext uri="{FF2B5EF4-FFF2-40B4-BE49-F238E27FC236}">
                <a16:creationId xmlns:a16="http://schemas.microsoft.com/office/drawing/2014/main" id="{BF772752-82B2-2C76-E059-153733FC805E}"/>
              </a:ext>
            </a:extLst>
          </p:cNvPr>
          <p:cNvPicPr>
            <a:picLocks noChangeAspect="1"/>
          </p:cNvPicPr>
          <p:nvPr/>
        </p:nvPicPr>
        <p:blipFill>
          <a:blip r:embed="rId2"/>
          <a:srcRect l="5321" r="56479"/>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A94FF161-5494-3892-ED78-F47D50DAF3D3}"/>
              </a:ext>
            </a:extLst>
          </p:cNvPr>
          <p:cNvSpPr>
            <a:spLocks noGrp="1"/>
          </p:cNvSpPr>
          <p:nvPr>
            <p:ph idx="1"/>
          </p:nvPr>
        </p:nvSpPr>
        <p:spPr>
          <a:xfrm>
            <a:off x="5445496" y="2640692"/>
            <a:ext cx="5925310" cy="3255252"/>
          </a:xfrm>
        </p:spPr>
        <p:txBody>
          <a:bodyPr>
            <a:noAutofit/>
          </a:bodyPr>
          <a:lstStyle/>
          <a:p>
            <a:pPr marL="0" indent="0">
              <a:buNone/>
            </a:pPr>
            <a:r>
              <a:rPr lang="en-US" sz="2400" dirty="0"/>
              <a:t>Rockbuster Stealth LLC is a movie rental company that used to have stores around the world. Facing stiff competition from streaming services such as Netflix and Amazon Prime, the Rockbuster Stealth management team is planning to use its existing movie licenses to launch an online video rental service in order to stay competitive.</a:t>
            </a:r>
          </a:p>
        </p:txBody>
      </p:sp>
    </p:spTree>
    <p:extLst>
      <p:ext uri="{BB962C8B-B14F-4D97-AF65-F5344CB8AC3E}">
        <p14:creationId xmlns:p14="http://schemas.microsoft.com/office/powerpoint/2010/main" val="988650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DD3C-22BF-3515-4341-B3AE693B8219}"/>
              </a:ext>
            </a:extLst>
          </p:cNvPr>
          <p:cNvSpPr>
            <a:spLocks noGrp="1"/>
          </p:cNvSpPr>
          <p:nvPr>
            <p:ph type="title"/>
          </p:nvPr>
        </p:nvSpPr>
        <p:spPr>
          <a:xfrm>
            <a:off x="6900672" y="978776"/>
            <a:ext cx="4486656" cy="1174991"/>
          </a:xfrm>
        </p:spPr>
        <p:txBody>
          <a:bodyPr>
            <a:normAutofit/>
          </a:bodyPr>
          <a:lstStyle/>
          <a:p>
            <a:r>
              <a:rPr lang="en-US" sz="2400"/>
              <a:t>Key Questions</a:t>
            </a:r>
          </a:p>
        </p:txBody>
      </p:sp>
      <p:pic>
        <p:nvPicPr>
          <p:cNvPr id="18" name="Picture 17" descr="Film reel and slate">
            <a:extLst>
              <a:ext uri="{FF2B5EF4-FFF2-40B4-BE49-F238E27FC236}">
                <a16:creationId xmlns:a16="http://schemas.microsoft.com/office/drawing/2014/main" id="{7EB2256B-A5FB-8DF6-462F-EEB0B403DA49}"/>
              </a:ext>
            </a:extLst>
          </p:cNvPr>
          <p:cNvPicPr>
            <a:picLocks noChangeAspect="1"/>
          </p:cNvPicPr>
          <p:nvPr/>
        </p:nvPicPr>
        <p:blipFill>
          <a:blip r:embed="rId2"/>
          <a:srcRect l="10551" r="30206" b="-1"/>
          <a:stretch/>
        </p:blipFill>
        <p:spPr>
          <a:xfrm>
            <a:off x="20" y="10"/>
            <a:ext cx="6086621" cy="6857990"/>
          </a:xfrm>
          <a:prstGeom prst="rect">
            <a:avLst/>
          </a:prstGeom>
        </p:spPr>
      </p:pic>
      <p:sp>
        <p:nvSpPr>
          <p:cNvPr id="3" name="Content Placeholder 2">
            <a:extLst>
              <a:ext uri="{FF2B5EF4-FFF2-40B4-BE49-F238E27FC236}">
                <a16:creationId xmlns:a16="http://schemas.microsoft.com/office/drawing/2014/main" id="{1AC6AE41-BBA7-819E-AD73-06538CD53727}"/>
              </a:ext>
            </a:extLst>
          </p:cNvPr>
          <p:cNvSpPr>
            <a:spLocks noGrp="1"/>
          </p:cNvSpPr>
          <p:nvPr>
            <p:ph idx="1"/>
          </p:nvPr>
        </p:nvSpPr>
        <p:spPr>
          <a:xfrm>
            <a:off x="6900672" y="2640692"/>
            <a:ext cx="4486656" cy="3255252"/>
          </a:xfrm>
        </p:spPr>
        <p:txBody>
          <a:bodyPr>
            <a:normAutofit/>
          </a:bodyPr>
          <a:lstStyle/>
          <a:p>
            <a:pPr>
              <a:lnSpc>
                <a:spcPct val="90000"/>
              </a:lnSpc>
            </a:pPr>
            <a:r>
              <a:rPr lang="en-US" b="0" i="0">
                <a:effectLst/>
                <a:latin typeface="gg sans"/>
              </a:rPr>
              <a:t>Which movies contributed the most/least to revenue gain? </a:t>
            </a:r>
            <a:endParaRPr lang="en-US">
              <a:latin typeface="gg sans"/>
            </a:endParaRPr>
          </a:p>
          <a:p>
            <a:pPr>
              <a:lnSpc>
                <a:spcPct val="90000"/>
              </a:lnSpc>
            </a:pPr>
            <a:r>
              <a:rPr lang="en-US" b="0" i="0">
                <a:effectLst/>
                <a:latin typeface="gg sans"/>
              </a:rPr>
              <a:t>What was the average rental duration for all videos? </a:t>
            </a:r>
            <a:endParaRPr lang="en-US">
              <a:latin typeface="gg sans"/>
            </a:endParaRPr>
          </a:p>
          <a:p>
            <a:pPr>
              <a:lnSpc>
                <a:spcPct val="90000"/>
              </a:lnSpc>
            </a:pPr>
            <a:r>
              <a:rPr lang="en-US" b="0" i="0">
                <a:effectLst/>
                <a:latin typeface="gg sans"/>
              </a:rPr>
              <a:t>Which countries are Rockbuster customers based in? </a:t>
            </a:r>
          </a:p>
          <a:p>
            <a:pPr>
              <a:lnSpc>
                <a:spcPct val="90000"/>
              </a:lnSpc>
            </a:pPr>
            <a:r>
              <a:rPr lang="en-US" b="0" i="0">
                <a:effectLst/>
                <a:latin typeface="gg sans"/>
              </a:rPr>
              <a:t>Where are customers with a high lifetime value based? </a:t>
            </a:r>
          </a:p>
          <a:p>
            <a:pPr>
              <a:lnSpc>
                <a:spcPct val="90000"/>
              </a:lnSpc>
            </a:pPr>
            <a:r>
              <a:rPr lang="en-US" b="0" i="0">
                <a:effectLst/>
                <a:latin typeface="gg sans"/>
              </a:rPr>
              <a:t>Do sales figures vary between geographic regions?</a:t>
            </a:r>
            <a:endParaRPr lang="en-US"/>
          </a:p>
          <a:p>
            <a:pPr>
              <a:lnSpc>
                <a:spcPct val="90000"/>
              </a:lnSpc>
            </a:pPr>
            <a:endParaRPr lang="en-US"/>
          </a:p>
        </p:txBody>
      </p:sp>
    </p:spTree>
    <p:extLst>
      <p:ext uri="{BB962C8B-B14F-4D97-AF65-F5344CB8AC3E}">
        <p14:creationId xmlns:p14="http://schemas.microsoft.com/office/powerpoint/2010/main" val="49753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BCF6-FADD-C4B2-B92B-2AB8BAAAE445}"/>
              </a:ext>
            </a:extLst>
          </p:cNvPr>
          <p:cNvSpPr>
            <a:spLocks noGrp="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wrap="square" anchor="ctr">
            <a:normAutofit fontScale="90000"/>
          </a:bodyPr>
          <a:lstStyle/>
          <a:p>
            <a:r>
              <a:rPr lang="en-US" sz="3200" b="0" i="0" dirty="0">
                <a:effectLst/>
                <a:latin typeface="gg sans"/>
              </a:rPr>
              <a:t>Which countries are Rockbuster customers based in? </a:t>
            </a:r>
            <a:br>
              <a:rPr lang="en-US" sz="3200" b="0" i="0" dirty="0">
                <a:effectLst/>
                <a:latin typeface="gg sans"/>
              </a:rPr>
            </a:br>
            <a:br>
              <a:rPr lang="en-US" sz="3200" b="0" i="0" dirty="0">
                <a:effectLst/>
                <a:latin typeface="gg sans"/>
              </a:rPr>
            </a:br>
            <a:br>
              <a:rPr lang="en-US" sz="3200" b="0" i="0" dirty="0">
                <a:effectLst/>
                <a:latin typeface="gg sans"/>
              </a:rPr>
            </a:br>
            <a:r>
              <a:rPr lang="en-US" sz="2000" dirty="0"/>
              <a:t>India has the greatest number of Customers.</a:t>
            </a:r>
            <a:br>
              <a:rPr lang="en-US" sz="2000" dirty="0"/>
            </a:br>
            <a:endParaRPr lang="en-US" sz="3200" dirty="0">
              <a:solidFill>
                <a:srgbClr val="FFFFFF"/>
              </a:solidFill>
            </a:endParaRPr>
          </a:p>
        </p:txBody>
      </p:sp>
      <p:pic>
        <p:nvPicPr>
          <p:cNvPr id="4" name="Content Placeholder 4" descr="A group of colorful circles with text&#10;&#10;Description automatically generated">
            <a:extLst>
              <a:ext uri="{FF2B5EF4-FFF2-40B4-BE49-F238E27FC236}">
                <a16:creationId xmlns:a16="http://schemas.microsoft.com/office/drawing/2014/main" id="{DF10327E-D0CF-17AC-5AF4-84D6D5151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6962" y="1146913"/>
            <a:ext cx="5079876" cy="4749933"/>
          </a:xfrm>
        </p:spPr>
      </p:pic>
      <p:sp>
        <p:nvSpPr>
          <p:cNvPr id="5" name="TextBox 4">
            <a:extLst>
              <a:ext uri="{FF2B5EF4-FFF2-40B4-BE49-F238E27FC236}">
                <a16:creationId xmlns:a16="http://schemas.microsoft.com/office/drawing/2014/main" id="{D6DBA33B-D527-0BB5-52E8-227995EE3345}"/>
              </a:ext>
            </a:extLst>
          </p:cNvPr>
          <p:cNvSpPr txBox="1"/>
          <p:nvPr/>
        </p:nvSpPr>
        <p:spPr>
          <a:xfrm>
            <a:off x="10030968" y="1183489"/>
            <a:ext cx="1728216" cy="646331"/>
          </a:xfrm>
          <a:prstGeom prst="rect">
            <a:avLst/>
          </a:prstGeom>
          <a:noFill/>
        </p:spPr>
        <p:txBody>
          <a:bodyPr wrap="square" rtlCol="0">
            <a:spAutoFit/>
          </a:bodyPr>
          <a:lstStyle/>
          <a:p>
            <a:r>
              <a:rPr lang="en-US" dirty="0">
                <a:hlinkClick r:id="rId3"/>
              </a:rPr>
              <a:t>Tableau Link</a:t>
            </a:r>
            <a:endParaRPr lang="en-US" dirty="0"/>
          </a:p>
          <a:p>
            <a:endParaRPr lang="en-US" dirty="0"/>
          </a:p>
        </p:txBody>
      </p:sp>
    </p:spTree>
    <p:extLst>
      <p:ext uri="{BB962C8B-B14F-4D97-AF65-F5344CB8AC3E}">
        <p14:creationId xmlns:p14="http://schemas.microsoft.com/office/powerpoint/2010/main" val="216380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B69435-65C7-40AB-018B-412C52C56A14}"/>
              </a:ext>
            </a:extLst>
          </p:cNvPr>
          <p:cNvSpPr>
            <a:spLocks noGrp="1"/>
          </p:cNvSpPr>
          <p:nvPr>
            <p:ph type="title"/>
          </p:nvPr>
        </p:nvSpPr>
        <p:spPr>
          <a:xfrm>
            <a:off x="1112364" y="1564849"/>
            <a:ext cx="3723588" cy="3751869"/>
          </a:xfrm>
          <a:prstGeom prst="ellipse">
            <a:avLst/>
          </a:prstGeom>
          <a:solidFill>
            <a:schemeClr val="accent2"/>
          </a:solidFill>
          <a:ln>
            <a:noFill/>
          </a:ln>
        </p:spPr>
        <p:txBody>
          <a:bodyPr>
            <a:normAutofit fontScale="90000"/>
          </a:bodyPr>
          <a:lstStyle/>
          <a:p>
            <a:r>
              <a:rPr lang="en-US" sz="3200" b="0" i="0" dirty="0">
                <a:effectLst/>
                <a:latin typeface="gg sans"/>
              </a:rPr>
              <a:t>Do sales figures vary between geographic regions?</a:t>
            </a:r>
            <a:br>
              <a:rPr lang="en-US" sz="3200" b="0" i="0" dirty="0">
                <a:effectLst/>
                <a:latin typeface="gg sans"/>
              </a:rPr>
            </a:br>
            <a:endParaRPr lang="en-US" sz="3000" dirty="0">
              <a:solidFill>
                <a:srgbClr val="FFFFFF"/>
              </a:solidFill>
            </a:endParaRPr>
          </a:p>
        </p:txBody>
      </p:sp>
      <p:sp>
        <p:nvSpPr>
          <p:cNvPr id="10" name="Rectangle 9">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D6B062-2691-6915-9785-7FAF964DF27C}"/>
              </a:ext>
            </a:extLst>
          </p:cNvPr>
          <p:cNvSpPr>
            <a:spLocks noGrp="1"/>
          </p:cNvSpPr>
          <p:nvPr>
            <p:ph idx="1"/>
          </p:nvPr>
        </p:nvSpPr>
        <p:spPr>
          <a:xfrm>
            <a:off x="6259551" y="1444752"/>
            <a:ext cx="4652840" cy="3968496"/>
          </a:xfrm>
        </p:spPr>
        <p:txBody>
          <a:bodyPr anchor="ctr">
            <a:normAutofit/>
          </a:bodyPr>
          <a:lstStyle/>
          <a:p>
            <a:endParaRPr lang="en-US">
              <a:solidFill>
                <a:srgbClr val="404040"/>
              </a:solidFill>
            </a:endParaRPr>
          </a:p>
        </p:txBody>
      </p:sp>
      <p:pic>
        <p:nvPicPr>
          <p:cNvPr id="4" name="Picture 3" descr="A pie chart with different colored circles&#10;&#10;Description automatically generated">
            <a:extLst>
              <a:ext uri="{FF2B5EF4-FFF2-40B4-BE49-F238E27FC236}">
                <a16:creationId xmlns:a16="http://schemas.microsoft.com/office/drawing/2014/main" id="{54830AF6-E045-8FBB-F2AB-B03BF00A1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738" y="1142348"/>
            <a:ext cx="4854465" cy="4573304"/>
          </a:xfrm>
          <a:prstGeom prst="rect">
            <a:avLst/>
          </a:prstGeom>
        </p:spPr>
      </p:pic>
      <p:sp>
        <p:nvSpPr>
          <p:cNvPr id="5" name="TextBox 4">
            <a:extLst>
              <a:ext uri="{FF2B5EF4-FFF2-40B4-BE49-F238E27FC236}">
                <a16:creationId xmlns:a16="http://schemas.microsoft.com/office/drawing/2014/main" id="{99FE94D6-1C69-AB93-9B2B-791ABBA04113}"/>
              </a:ext>
            </a:extLst>
          </p:cNvPr>
          <p:cNvSpPr txBox="1"/>
          <p:nvPr/>
        </p:nvSpPr>
        <p:spPr>
          <a:xfrm>
            <a:off x="9945278" y="1040243"/>
            <a:ext cx="1357459" cy="646331"/>
          </a:xfrm>
          <a:prstGeom prst="rect">
            <a:avLst/>
          </a:prstGeom>
          <a:noFill/>
        </p:spPr>
        <p:txBody>
          <a:bodyPr wrap="square" rtlCol="0">
            <a:spAutoFit/>
          </a:bodyPr>
          <a:lstStyle/>
          <a:p>
            <a:r>
              <a:rPr lang="en-US" sz="1800" dirty="0">
                <a:hlinkClick r:id="rId3"/>
              </a:rPr>
              <a:t>Tableau Link</a:t>
            </a:r>
            <a:endParaRPr lang="en-US" sz="1800" dirty="0"/>
          </a:p>
          <a:p>
            <a:endParaRPr lang="en-US" dirty="0"/>
          </a:p>
        </p:txBody>
      </p:sp>
      <p:sp>
        <p:nvSpPr>
          <p:cNvPr id="6" name="TextBox 5">
            <a:extLst>
              <a:ext uri="{FF2B5EF4-FFF2-40B4-BE49-F238E27FC236}">
                <a16:creationId xmlns:a16="http://schemas.microsoft.com/office/drawing/2014/main" id="{4968514B-3A14-A13A-233C-AF844109BE07}"/>
              </a:ext>
            </a:extLst>
          </p:cNvPr>
          <p:cNvSpPr txBox="1"/>
          <p:nvPr/>
        </p:nvSpPr>
        <p:spPr>
          <a:xfrm>
            <a:off x="429742" y="5740359"/>
            <a:ext cx="5189001" cy="369332"/>
          </a:xfrm>
          <a:prstGeom prst="rect">
            <a:avLst/>
          </a:prstGeom>
          <a:noFill/>
        </p:spPr>
        <p:txBody>
          <a:bodyPr wrap="square" rtlCol="0">
            <a:spAutoFit/>
          </a:bodyPr>
          <a:lstStyle/>
          <a:p>
            <a:r>
              <a:rPr lang="en-US" dirty="0"/>
              <a:t>Asia is leading in sales figures with over 48% of sales.</a:t>
            </a:r>
          </a:p>
        </p:txBody>
      </p:sp>
    </p:spTree>
    <p:extLst>
      <p:ext uri="{BB962C8B-B14F-4D97-AF65-F5344CB8AC3E}">
        <p14:creationId xmlns:p14="http://schemas.microsoft.com/office/powerpoint/2010/main" val="219569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CF251-0BDF-F9BC-339B-178672488AFF}"/>
              </a:ext>
            </a:extLst>
          </p:cNvPr>
          <p:cNvSpPr>
            <a:spLocks noGrp="1"/>
          </p:cNvSpPr>
          <p:nvPr>
            <p:ph type="title"/>
          </p:nvPr>
        </p:nvSpPr>
        <p:spPr>
          <a:xfrm>
            <a:off x="2231136" y="334073"/>
            <a:ext cx="7729728" cy="1188720"/>
          </a:xfrm>
          <a:solidFill>
            <a:srgbClr val="FFFFFF"/>
          </a:solidFill>
        </p:spPr>
        <p:txBody>
          <a:bodyPr>
            <a:normAutofit/>
          </a:bodyPr>
          <a:lstStyle/>
          <a:p>
            <a:br>
              <a:rPr lang="en-US" sz="1800" b="0" i="0" dirty="0">
                <a:effectLst/>
                <a:latin typeface="gg sans"/>
              </a:rPr>
            </a:br>
            <a:r>
              <a:rPr lang="en-US" sz="1800" b="0" i="0" dirty="0">
                <a:effectLst/>
                <a:latin typeface="gg sans"/>
              </a:rPr>
              <a:t>Where are customers with a high lifetime value based? </a:t>
            </a:r>
            <a:br>
              <a:rPr lang="en-US" sz="1800" b="0" i="0" dirty="0">
                <a:effectLst/>
                <a:latin typeface="gg sans"/>
              </a:rPr>
            </a:br>
            <a:endParaRPr lang="en-US" sz="1800" dirty="0"/>
          </a:p>
        </p:txBody>
      </p:sp>
      <p:pic>
        <p:nvPicPr>
          <p:cNvPr id="4" name="Content Placeholder 4" descr="A map of the world&#10;&#10;Description automatically generated">
            <a:extLst>
              <a:ext uri="{FF2B5EF4-FFF2-40B4-BE49-F238E27FC236}">
                <a16:creationId xmlns:a16="http://schemas.microsoft.com/office/drawing/2014/main" id="{350D40EA-2B16-F998-C271-676E602AD4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4336" y="1619251"/>
            <a:ext cx="6743306" cy="3798007"/>
          </a:xfrm>
        </p:spPr>
      </p:pic>
      <p:sp>
        <p:nvSpPr>
          <p:cNvPr id="5" name="TextBox 4">
            <a:extLst>
              <a:ext uri="{FF2B5EF4-FFF2-40B4-BE49-F238E27FC236}">
                <a16:creationId xmlns:a16="http://schemas.microsoft.com/office/drawing/2014/main" id="{E24B89CB-F5DB-0208-E124-3BEACBE15623}"/>
              </a:ext>
            </a:extLst>
          </p:cNvPr>
          <p:cNvSpPr txBox="1"/>
          <p:nvPr/>
        </p:nvSpPr>
        <p:spPr>
          <a:xfrm>
            <a:off x="1782417" y="2027583"/>
            <a:ext cx="2060713" cy="3139321"/>
          </a:xfrm>
          <a:prstGeom prst="rect">
            <a:avLst/>
          </a:prstGeom>
          <a:noFill/>
        </p:spPr>
        <p:txBody>
          <a:bodyPr wrap="square" rtlCol="0">
            <a:spAutoFit/>
          </a:bodyPr>
          <a:lstStyle/>
          <a:p>
            <a:r>
              <a:rPr lang="en-US" sz="1800" dirty="0"/>
              <a:t>China and Turkey has the highest lifetime value of customers.</a:t>
            </a:r>
          </a:p>
          <a:p>
            <a:endParaRPr lang="en-US" sz="1800" dirty="0"/>
          </a:p>
          <a:p>
            <a:r>
              <a:rPr lang="en-US" sz="1800" dirty="0"/>
              <a:t>Unites States, Mexico, Indonesia follow behind.</a:t>
            </a:r>
          </a:p>
          <a:p>
            <a:endParaRPr lang="en-US" sz="1800" dirty="0"/>
          </a:p>
          <a:p>
            <a:r>
              <a:rPr lang="en-US" sz="1800" dirty="0"/>
              <a:t>Brazil, India, and the Philippines are last.</a:t>
            </a:r>
          </a:p>
        </p:txBody>
      </p:sp>
      <p:sp>
        <p:nvSpPr>
          <p:cNvPr id="6" name="TextBox 5">
            <a:extLst>
              <a:ext uri="{FF2B5EF4-FFF2-40B4-BE49-F238E27FC236}">
                <a16:creationId xmlns:a16="http://schemas.microsoft.com/office/drawing/2014/main" id="{F8C607B5-1F91-5BC3-453A-6D19962453DE}"/>
              </a:ext>
            </a:extLst>
          </p:cNvPr>
          <p:cNvSpPr txBox="1"/>
          <p:nvPr/>
        </p:nvSpPr>
        <p:spPr>
          <a:xfrm>
            <a:off x="9517822" y="4963513"/>
            <a:ext cx="1562928" cy="646331"/>
          </a:xfrm>
          <a:prstGeom prst="rect">
            <a:avLst/>
          </a:prstGeom>
          <a:noFill/>
        </p:spPr>
        <p:txBody>
          <a:bodyPr wrap="square" rtlCol="0">
            <a:spAutoFit/>
          </a:bodyPr>
          <a:lstStyle/>
          <a:p>
            <a:r>
              <a:rPr lang="en-US" dirty="0">
                <a:hlinkClick r:id="rId3"/>
              </a:rPr>
              <a:t>Tableau Link</a:t>
            </a:r>
            <a:endParaRPr lang="en-US" dirty="0"/>
          </a:p>
          <a:p>
            <a:endParaRPr lang="en-US" dirty="0"/>
          </a:p>
        </p:txBody>
      </p:sp>
    </p:spTree>
    <p:extLst>
      <p:ext uri="{BB962C8B-B14F-4D97-AF65-F5344CB8AC3E}">
        <p14:creationId xmlns:p14="http://schemas.microsoft.com/office/powerpoint/2010/main" val="303195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EEBB1-CE3F-9ACD-6176-76990DE1821A}"/>
              </a:ext>
            </a:extLst>
          </p:cNvPr>
          <p:cNvSpPr>
            <a:spLocks noGrp="1"/>
          </p:cNvSpPr>
          <p:nvPr>
            <p:ph type="title"/>
          </p:nvPr>
        </p:nvSpPr>
        <p:spPr>
          <a:xfrm>
            <a:off x="521802" y="755806"/>
            <a:ext cx="3610691" cy="2673194"/>
          </a:xfrm>
          <a:noFill/>
          <a:ln>
            <a:solidFill>
              <a:schemeClr val="tx1">
                <a:lumMod val="85000"/>
                <a:lumOff val="15000"/>
              </a:schemeClr>
            </a:solidFill>
          </a:ln>
        </p:spPr>
        <p:txBody>
          <a:bodyPr>
            <a:normAutofit/>
          </a:bodyPr>
          <a:lstStyle/>
          <a:p>
            <a:r>
              <a:rPr lang="en-US" sz="2400" dirty="0"/>
              <a:t>Revenue by Movie Category</a:t>
            </a:r>
            <a:endParaRPr lang="en-US" sz="2400" dirty="0">
              <a:solidFill>
                <a:schemeClr val="tx1">
                  <a:lumMod val="95000"/>
                  <a:lumOff val="5000"/>
                </a:schemeClr>
              </a:solidFill>
            </a:endParaRPr>
          </a:p>
        </p:txBody>
      </p:sp>
      <p:sp useBgFill="1">
        <p:nvSpPr>
          <p:cNvPr id="13" name="Rectangle 12">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movie category&#10;&#10;Description automatically generated">
            <a:extLst>
              <a:ext uri="{FF2B5EF4-FFF2-40B4-BE49-F238E27FC236}">
                <a16:creationId xmlns:a16="http://schemas.microsoft.com/office/drawing/2014/main" id="{2F0DBD97-B2DB-6D93-24CE-20F417B0E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3261" y="1064458"/>
            <a:ext cx="6974785" cy="4729084"/>
          </a:xfrm>
          <a:prstGeom prst="rect">
            <a:avLst/>
          </a:prstGeom>
        </p:spPr>
      </p:pic>
      <p:sp>
        <p:nvSpPr>
          <p:cNvPr id="5" name="TextBox 4">
            <a:extLst>
              <a:ext uri="{FF2B5EF4-FFF2-40B4-BE49-F238E27FC236}">
                <a16:creationId xmlns:a16="http://schemas.microsoft.com/office/drawing/2014/main" id="{C3C3DC23-E668-9582-A819-5346F212B0BB}"/>
              </a:ext>
            </a:extLst>
          </p:cNvPr>
          <p:cNvSpPr txBox="1"/>
          <p:nvPr/>
        </p:nvSpPr>
        <p:spPr>
          <a:xfrm>
            <a:off x="213954" y="4184806"/>
            <a:ext cx="4226385" cy="2031325"/>
          </a:xfrm>
          <a:prstGeom prst="rect">
            <a:avLst/>
          </a:prstGeom>
          <a:noFill/>
        </p:spPr>
        <p:txBody>
          <a:bodyPr wrap="square" rtlCol="0">
            <a:spAutoFit/>
          </a:bodyPr>
          <a:lstStyle/>
          <a:p>
            <a:r>
              <a:rPr lang="en-US" sz="1800" dirty="0">
                <a:solidFill>
                  <a:schemeClr val="bg1"/>
                </a:solidFill>
              </a:rPr>
              <a:t>The top movie categories or genres are Sports, Sci-Fi Animation, Drama, and Comedy.</a:t>
            </a:r>
          </a:p>
          <a:p>
            <a:endParaRPr lang="en-US" sz="1800" dirty="0">
              <a:solidFill>
                <a:schemeClr val="bg1"/>
              </a:solidFill>
            </a:endParaRPr>
          </a:p>
          <a:p>
            <a:r>
              <a:rPr lang="en-US" sz="1800" dirty="0">
                <a:solidFill>
                  <a:schemeClr val="bg1"/>
                </a:solidFill>
              </a:rPr>
              <a:t>The sliver of red on the bottom right represents Thriller.</a:t>
            </a:r>
          </a:p>
          <a:p>
            <a:endParaRPr lang="en-US" dirty="0"/>
          </a:p>
        </p:txBody>
      </p:sp>
      <p:sp>
        <p:nvSpPr>
          <p:cNvPr id="6" name="TextBox 5">
            <a:extLst>
              <a:ext uri="{FF2B5EF4-FFF2-40B4-BE49-F238E27FC236}">
                <a16:creationId xmlns:a16="http://schemas.microsoft.com/office/drawing/2014/main" id="{B44BB6EB-BAE9-82E2-D004-8062386A7712}"/>
              </a:ext>
            </a:extLst>
          </p:cNvPr>
          <p:cNvSpPr txBox="1"/>
          <p:nvPr/>
        </p:nvSpPr>
        <p:spPr>
          <a:xfrm>
            <a:off x="10534365" y="1064458"/>
            <a:ext cx="2006600" cy="646331"/>
          </a:xfrm>
          <a:prstGeom prst="rect">
            <a:avLst/>
          </a:prstGeom>
          <a:noFill/>
        </p:spPr>
        <p:txBody>
          <a:bodyPr wrap="square" rtlCol="0">
            <a:spAutoFit/>
          </a:bodyPr>
          <a:lstStyle/>
          <a:p>
            <a:r>
              <a:rPr lang="en-US" sz="1800" dirty="0">
                <a:hlinkClick r:id="rId3"/>
              </a:rPr>
              <a:t>Tableau Link</a:t>
            </a:r>
            <a:endParaRPr lang="en-US" sz="1800" dirty="0"/>
          </a:p>
          <a:p>
            <a:endParaRPr lang="en-US" dirty="0"/>
          </a:p>
        </p:txBody>
      </p:sp>
    </p:spTree>
    <p:extLst>
      <p:ext uri="{BB962C8B-B14F-4D97-AF65-F5344CB8AC3E}">
        <p14:creationId xmlns:p14="http://schemas.microsoft.com/office/powerpoint/2010/main" val="287234016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34E8-D904-015C-E64C-21B75E88E119}"/>
              </a:ext>
            </a:extLst>
          </p:cNvPr>
          <p:cNvSpPr>
            <a:spLocks noGrp="1"/>
          </p:cNvSpPr>
          <p:nvPr>
            <p:ph type="title"/>
          </p:nvPr>
        </p:nvSpPr>
        <p:spPr>
          <a:xfrm>
            <a:off x="232214" y="237288"/>
            <a:ext cx="11570145" cy="1188720"/>
          </a:xfrm>
        </p:spPr>
        <p:txBody>
          <a:bodyPr>
            <a:normAutofit/>
          </a:bodyPr>
          <a:lstStyle/>
          <a:p>
            <a:r>
              <a:rPr lang="en-US" sz="2600" b="0" i="0" dirty="0">
                <a:effectLst/>
                <a:latin typeface="gg sans"/>
              </a:rPr>
              <a:t>Which movies contributed the most/least to revenue gain? </a:t>
            </a:r>
            <a:endParaRPr lang="en-US" sz="2600" dirty="0">
              <a:latin typeface="gg sans"/>
            </a:endParaRPr>
          </a:p>
        </p:txBody>
      </p:sp>
      <p:pic>
        <p:nvPicPr>
          <p:cNvPr id="5" name="Content Placeholder 4" descr="A graph of a revenue gain&#10;&#10;Description automatically generated with medium confidence">
            <a:extLst>
              <a:ext uri="{FF2B5EF4-FFF2-40B4-BE49-F238E27FC236}">
                <a16:creationId xmlns:a16="http://schemas.microsoft.com/office/drawing/2014/main" id="{919ED446-8F98-8A78-498A-E4A117DDDF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215" y="1529703"/>
            <a:ext cx="6266457" cy="2384909"/>
          </a:xfrm>
        </p:spPr>
      </p:pic>
      <p:pic>
        <p:nvPicPr>
          <p:cNvPr id="7" name="Picture 6" descr="A graph of a graph with numbers and text&#10;&#10;Description automatically generated with medium confidence">
            <a:extLst>
              <a:ext uri="{FF2B5EF4-FFF2-40B4-BE49-F238E27FC236}">
                <a16:creationId xmlns:a16="http://schemas.microsoft.com/office/drawing/2014/main" id="{240EFEE7-E177-85D4-E6E9-F2AEB6D15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214" y="4240437"/>
            <a:ext cx="6266457" cy="2177520"/>
          </a:xfrm>
          <a:prstGeom prst="rect">
            <a:avLst/>
          </a:prstGeom>
        </p:spPr>
      </p:pic>
      <p:sp>
        <p:nvSpPr>
          <p:cNvPr id="8" name="TextBox 7">
            <a:extLst>
              <a:ext uri="{FF2B5EF4-FFF2-40B4-BE49-F238E27FC236}">
                <a16:creationId xmlns:a16="http://schemas.microsoft.com/office/drawing/2014/main" id="{48867A72-0889-27EB-A2A4-D069FEE310A1}"/>
              </a:ext>
            </a:extLst>
          </p:cNvPr>
          <p:cNvSpPr txBox="1"/>
          <p:nvPr/>
        </p:nvSpPr>
        <p:spPr>
          <a:xfrm>
            <a:off x="232213" y="6417957"/>
            <a:ext cx="2386012" cy="369332"/>
          </a:xfrm>
          <a:prstGeom prst="rect">
            <a:avLst/>
          </a:prstGeom>
          <a:noFill/>
        </p:spPr>
        <p:txBody>
          <a:bodyPr wrap="square" rtlCol="0">
            <a:spAutoFit/>
          </a:bodyPr>
          <a:lstStyle/>
          <a:p>
            <a:r>
              <a:rPr lang="en-US" dirty="0">
                <a:hlinkClick r:id="rId4"/>
              </a:rPr>
              <a:t>Tableau Link</a:t>
            </a:r>
            <a:endParaRPr lang="en-US" dirty="0"/>
          </a:p>
        </p:txBody>
      </p:sp>
      <p:sp>
        <p:nvSpPr>
          <p:cNvPr id="9" name="TextBox 8">
            <a:extLst>
              <a:ext uri="{FF2B5EF4-FFF2-40B4-BE49-F238E27FC236}">
                <a16:creationId xmlns:a16="http://schemas.microsoft.com/office/drawing/2014/main" id="{1D508DAC-0B7F-DD18-6BE8-22A36DAE6F96}"/>
              </a:ext>
            </a:extLst>
          </p:cNvPr>
          <p:cNvSpPr txBox="1"/>
          <p:nvPr/>
        </p:nvSpPr>
        <p:spPr>
          <a:xfrm>
            <a:off x="232215" y="3914612"/>
            <a:ext cx="1857375" cy="369332"/>
          </a:xfrm>
          <a:prstGeom prst="rect">
            <a:avLst/>
          </a:prstGeom>
          <a:noFill/>
        </p:spPr>
        <p:txBody>
          <a:bodyPr wrap="square" rtlCol="0">
            <a:spAutoFit/>
          </a:bodyPr>
          <a:lstStyle/>
          <a:p>
            <a:r>
              <a:rPr lang="en-US" dirty="0">
                <a:hlinkClick r:id="rId5"/>
              </a:rPr>
              <a:t>Tableau Link</a:t>
            </a:r>
            <a:endParaRPr lang="en-US" dirty="0"/>
          </a:p>
        </p:txBody>
      </p:sp>
      <p:sp>
        <p:nvSpPr>
          <p:cNvPr id="3" name="TextBox 2">
            <a:extLst>
              <a:ext uri="{FF2B5EF4-FFF2-40B4-BE49-F238E27FC236}">
                <a16:creationId xmlns:a16="http://schemas.microsoft.com/office/drawing/2014/main" id="{9F3D1C00-76EF-8B3B-4E82-E30243743547}"/>
              </a:ext>
            </a:extLst>
          </p:cNvPr>
          <p:cNvSpPr txBox="1"/>
          <p:nvPr/>
        </p:nvSpPr>
        <p:spPr>
          <a:xfrm>
            <a:off x="6848856" y="1919036"/>
            <a:ext cx="4078224" cy="923330"/>
          </a:xfrm>
          <a:prstGeom prst="rect">
            <a:avLst/>
          </a:prstGeom>
          <a:noFill/>
        </p:spPr>
        <p:txBody>
          <a:bodyPr wrap="square" rtlCol="0">
            <a:spAutoFit/>
          </a:bodyPr>
          <a:lstStyle/>
          <a:p>
            <a:r>
              <a:rPr lang="en-US" dirty="0"/>
              <a:t>Telegraph Voyage, Zorro Ark, and Wife Turn are the top movies with the most revenue gain.</a:t>
            </a:r>
          </a:p>
        </p:txBody>
      </p:sp>
      <p:sp>
        <p:nvSpPr>
          <p:cNvPr id="4" name="TextBox 3">
            <a:extLst>
              <a:ext uri="{FF2B5EF4-FFF2-40B4-BE49-F238E27FC236}">
                <a16:creationId xmlns:a16="http://schemas.microsoft.com/office/drawing/2014/main" id="{08064E57-B54C-15F7-1802-384619C60ED7}"/>
              </a:ext>
            </a:extLst>
          </p:cNvPr>
          <p:cNvSpPr txBox="1"/>
          <p:nvPr/>
        </p:nvSpPr>
        <p:spPr>
          <a:xfrm>
            <a:off x="6848856" y="4541529"/>
            <a:ext cx="4078224" cy="923330"/>
          </a:xfrm>
          <a:prstGeom prst="rect">
            <a:avLst/>
          </a:prstGeom>
          <a:noFill/>
        </p:spPr>
        <p:txBody>
          <a:bodyPr wrap="square" rtlCol="0">
            <a:spAutoFit/>
          </a:bodyPr>
          <a:lstStyle/>
          <a:p>
            <a:r>
              <a:rPr lang="en-US" dirty="0"/>
              <a:t>Duffel Apocalypse, Oklahoma Jumanji, Texas Watch, and Freedom Cleopatra are the movies with the least revenue gain.</a:t>
            </a:r>
          </a:p>
        </p:txBody>
      </p:sp>
    </p:spTree>
    <p:extLst>
      <p:ext uri="{BB962C8B-B14F-4D97-AF65-F5344CB8AC3E}">
        <p14:creationId xmlns:p14="http://schemas.microsoft.com/office/powerpoint/2010/main" val="310256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561F-884D-7982-838F-D282C465E5F4}"/>
              </a:ext>
            </a:extLst>
          </p:cNvPr>
          <p:cNvSpPr>
            <a:spLocks noGrp="1"/>
          </p:cNvSpPr>
          <p:nvPr>
            <p:ph type="title"/>
          </p:nvPr>
        </p:nvSpPr>
        <p:spPr>
          <a:xfrm>
            <a:off x="2231136" y="964692"/>
            <a:ext cx="7729728" cy="1188720"/>
          </a:xfrm>
          <a:solidFill>
            <a:srgbClr val="FFFFFF">
              <a:alpha val="80000"/>
            </a:srgbClr>
          </a:solidFill>
        </p:spPr>
        <p:txBody>
          <a:bodyPr>
            <a:normAutofit/>
          </a:bodyPr>
          <a:lstStyle/>
          <a:p>
            <a:r>
              <a:rPr lang="en-US"/>
              <a:t>Key Insights</a:t>
            </a:r>
            <a:endParaRPr lang="en-US" dirty="0"/>
          </a:p>
        </p:txBody>
      </p:sp>
      <p:graphicFrame>
        <p:nvGraphicFramePr>
          <p:cNvPr id="5" name="Content Placeholder 2">
            <a:extLst>
              <a:ext uri="{FF2B5EF4-FFF2-40B4-BE49-F238E27FC236}">
                <a16:creationId xmlns:a16="http://schemas.microsoft.com/office/drawing/2014/main" id="{EE3CB1D1-11AC-51DD-59D1-879AF3CD7287}"/>
              </a:ext>
            </a:extLst>
          </p:cNvPr>
          <p:cNvGraphicFramePr>
            <a:graphicFrameLocks noGrp="1"/>
          </p:cNvGraphicFramePr>
          <p:nvPr>
            <p:ph idx="1"/>
            <p:extLst>
              <p:ext uri="{D42A27DB-BD31-4B8C-83A1-F6EECF244321}">
                <p14:modId xmlns:p14="http://schemas.microsoft.com/office/powerpoint/2010/main" val="2817445154"/>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830173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268</TotalTime>
  <Words>540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gg sans</vt:lpstr>
      <vt:lpstr>Gill Sans MT</vt:lpstr>
      <vt:lpstr>Parcel</vt:lpstr>
      <vt:lpstr>Rockbuster Stealth Data Analysis</vt:lpstr>
      <vt:lpstr>CONTEXT</vt:lpstr>
      <vt:lpstr>Key Questions</vt:lpstr>
      <vt:lpstr>Which countries are Rockbuster customers based in?    India has the greatest number of Customers. </vt:lpstr>
      <vt:lpstr>Do sales figures vary between geographic regions? </vt:lpstr>
      <vt:lpstr> Where are customers with a high lifetime value based?  </vt:lpstr>
      <vt:lpstr>Revenue by Movie Category</vt:lpstr>
      <vt:lpstr>Which movies contributed the most/least to revenue gain? </vt:lpstr>
      <vt:lpstr>Key Insights</vt:lpstr>
      <vt:lpstr>Additional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CEN</dc:creator>
  <cp:lastModifiedBy>ANDY CEN</cp:lastModifiedBy>
  <cp:revision>1</cp:revision>
  <dcterms:created xsi:type="dcterms:W3CDTF">2024-09-11T21:17:59Z</dcterms:created>
  <dcterms:modified xsi:type="dcterms:W3CDTF">2024-09-13T22:19:39Z</dcterms:modified>
</cp:coreProperties>
</file>