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11/12/18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9419c46cc6c.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94197c16ccbf.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94193cdc4f3e.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941923d68ea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2417779" y="802298"/>
            <a:ext cx="8637073" cy="2541431"/>
          </a:xfrm>
        </p:spPr>
        <p:txBody>
          <a:bodyPr/>
          <a:lstStyle/>
          <a:p>
            <a:r>
              <a:rPr/>
              <a:t>Benford analysis on aviation statistics</a:t>
            </a:r>
          </a:p>
        </p:txBody>
      </p:sp>
      <p:sp xmlns:a="http://schemas.openxmlformats.org/drawingml/2006/main" xmlns:r="http://schemas.openxmlformats.org/officeDocument/2006/relationships" xmlns:p="http://schemas.openxmlformats.org/presentationml/2006/main">
        <p:nvSpPr>
          <p:cNvPr id="3" name=""/>
          <p:cNvSpPr>
            <a:spLocks noGrp="1"/>
          </p:cNvSpPr>
          <p:nvPr>
            <p:ph type="dt" sz="half" idx="10"/>
          </p:nvPr>
        </p:nvSpPr>
        <p:spPr>
          <a:xfrm>
            <a:off x="7554138" y="330370"/>
            <a:ext cx="3500715" cy="309201"/>
          </a:xfrm>
        </p:spPr>
        <p:txBody>
          <a:bodyPr/>
          <a:lstStyle/>
          <a:p>
            <a:r>
              <a:rPr/>
              <a:t>2018-12-04</a:t>
            </a:r>
          </a:p>
        </p:txBody>
      </p:sp>
      <p:sp xmlns:a="http://schemas.openxmlformats.org/drawingml/2006/main" xmlns:r="http://schemas.openxmlformats.org/officeDocument/2006/relationships" xmlns:p="http://schemas.openxmlformats.org/presentationml/2006/main">
        <p:nvSpPr>
          <p:cNvPr id="4" name=""/>
          <p:cNvSpPr>
            <a:spLocks noGrp="1"/>
          </p:cNvSpPr>
          <p:nvPr>
            <p:ph type="subTitle" idx="1"/>
          </p:nvPr>
        </p:nvSpPr>
        <p:spPr>
          <a:xfrm>
            <a:off x="2417780" y="3531204"/>
            <a:ext cx="8637072" cy="977621"/>
          </a:xfrm>
        </p:spPr>
        <p:txBody>
          <a:bodyPr/>
          <a:lstStyle/>
          <a:p>
            <a:r>
              <a:rPr/>
              <a:t>Tell me the fishy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49217" y="804889"/>
            <a:ext cx="9605635" cy="1059305"/>
          </a:xfrm>
        </p:spPr>
        <p:txBody>
          <a:bodyPr/>
          <a:lstStyle/>
          <a:p>
            <a:r>
              <a:rPr/>
              <a:t>What is Benford's law?</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1447331" y="2010878"/>
            <a:ext cx="4645152" cy="3448595"/>
          </a:xfrm>
        </p:spPr>
        <p:txBody>
          <a:bodyPr/>
          <a:lstStyle/>
          <a:p>
            <a:pPr/>
            <a:r>
              <a:rPr/>
              <a:t>1. Benford's law is a phenomenological law also called the first digit law.</a:t>
            </a:r>
          </a:p>
          <a:p>
            <a:pPr/>
            <a:r>
              <a:rPr/>
              <a:t>2. Digit 1 tends to occur with probability of 30%, greater than the expected of 11%</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6400800" y="2011680"/>
            <a:ext cx="3657600"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What is the distribution of top 10 airlines?</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We can see that out of top 10 airlines, top 3 airline companies have numbers begin with 1. Is this a coincidence or not?</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3657600" y="2743200"/>
            <a:ext cx="6400800" cy="3657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49217" y="804889"/>
            <a:ext cx="9605635" cy="1059305"/>
          </a:xfrm>
        </p:spPr>
        <p:txBody>
          <a:bodyPr/>
          <a:lstStyle/>
          <a:p>
            <a:r>
              <a:rPr/>
              <a:t>Let's look at what Benford's analysis?</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1447331" y="2010878"/>
            <a:ext cx="4645152" cy="3448595"/>
          </a:xfrm>
        </p:spPr>
        <p:txBody>
          <a:bodyPr/>
          <a:lstStyle/>
          <a:p>
            <a:pPr/>
            <a:r>
              <a:rPr/>
              <a:t>1. Overall the data follows the distribution of Benford's law pretty well as we can see that the dashed red line matches with the black bar plot.</a:t>
            </a:r>
          </a:p>
          <a:p>
            <a:pPr/>
            <a:r>
              <a:rPr/>
              <a:t>2. There are some spikes on different region especially on 1. This is probably due to the fact that our dataframe is only consisted of three years data.</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6400800" y="2011680"/>
            <a:ext cx="45720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suspicious airlines using Benford analysis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1451579" y="2015732"/>
            <a:ext cx="9603275" cy="34506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suspicious airlines using Benford analysis</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If you are careful enough, you will find out those suspicious airline companies have a 0 sum airtime but non zero entry for other columns! Wow. Benford's analysis find these suspicious data so quickly. We have some confidence to say that those airlines 'lie about' their air time. How does this happen? Probably because the data is not recorded in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Thanks for watching</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Any questions? Feel free to email me at lc18@bu.edu</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Qianhui RONG</dc:creator>
  <cp:lastModifiedBy xmlns:cp="http://schemas.openxmlformats.org/package/2006/metadata/core-properties">longhaochen</cp:lastModifiedBy>
  <cp:revision>1</cp:revision>
  <dcterms:created xsi:type="dcterms:W3CDTF">2018-11-12T21:18:23Z</dcterms:created>
  <dcterms:modified xmlns:xsi="http://www.w3.org/2001/XMLSchema-instance" xmlns:dcterms="http://purl.org/dc/terms/" xsi:type="dcterms:W3CDTF">2018-12-04T10:07:16Z</dcterms:modified>
</cp:coreProperties>
</file>