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7FC5-DA55-B443-AF63-91C8B6321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9CAF-CB8F-BD4F-B1C0-42901A70B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3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Qianhui RONG</dc:creator>
  <cp:lastModifiedBy>Qianhui RONG</cp:lastModifiedBy>
  <cp:revision>1</cp:revision>
  <dcterms:created xsi:type="dcterms:W3CDTF">2018-11-12T21:18:23Z</dcterms:created>
  <dcterms:modified xsi:type="dcterms:W3CDTF">2018-11-12T21:19:08Z</dcterms:modified>
</cp:coreProperties>
</file>