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outlineViewPr>
    <p:cViewPr>
      <p:scale>
        <a:sx n="33" d="100"/>
        <a:sy n="33" d="100"/>
      </p:scale>
      <p:origin x="0" y="-2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080E4-7D52-4CE4-AEF2-6A158ED1EE3F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B97C8-F624-4BDD-8DF3-855B91BD33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028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B97C8-F624-4BDD-8DF3-855B91BD334D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36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FF60-49F2-4FA9-B5C0-67C49F5A6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1819B-2B52-454C-B729-E993D74F2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6986-36A3-44A8-A9FB-3DBF130F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7DCC-C5E8-434D-AD1B-1F0CBF04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DB10-E62F-4009-BE08-1FC0A850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77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DED0-143D-4445-9BEF-BD2F4C6F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D07EA-3D47-49EA-B6A5-F77667442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50B9-FBD3-4124-A7F8-17E90512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4039-5163-4E0F-B503-FB790099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F8E9-3110-4F03-B064-1A1F71CC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16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52429-91A0-4AC4-B45F-FAB9C5BB8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AFD03-9076-48A7-AC52-DD108D77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DA8E-B1E4-4728-9FF1-867D8FA8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3AD1-1364-4201-8664-83543291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B9E7-E5C7-40F9-B43E-4A8A8DAE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409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57C9-F965-497A-9845-FA4590C8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7814-E6F9-44CB-A29D-9C076998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C9419-B224-4CF6-BA01-5F80CC59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F27-E57A-4AB7-BA8A-2C700E88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8AD6-9EDA-4E71-8DE5-18097726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1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169B-F52E-4FBC-8100-E653F48D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F5DBE-1E45-489B-8362-306B40B9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8CF9-5CFA-45FC-B16F-8FC41753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1F68-76A7-4261-870C-950853BE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FD29-004A-404C-9148-5EECC7BF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54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1F4C-E2E5-48D3-A065-3F088D29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17F1-ABDF-44A5-BCD9-73EB4B90F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EBB69-CE8E-4DA2-9FBF-DE4E9FCC2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8B591-2D13-49BD-92E1-96CE12C5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DB7F7-308C-4DE2-96BE-001CF0FB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81E84-4C44-4D49-B99B-777ED64B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7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DE17-2830-4707-AB7A-88B28FCD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57E89-B0DB-422A-9742-DEF497299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05775-8D84-4F39-A17C-59A5D576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D4707-CC95-45C4-8C17-D6BF1EA8E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53987-058C-4B7E-9410-3A5777F82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3E5EC-F04F-4432-A350-5CAF76ED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2BD10-8CF0-4D7D-96AF-98C2431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9C561-1741-407C-A3DE-2E9415B7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71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152D-BC4F-4705-B41F-365C3E94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2543F-3CE5-46FB-9268-B64E8AD3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E154D-7145-4732-B47D-D8459D15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D6DA8-E28E-4638-B86C-058787A1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29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B0B6F-A1DE-47BA-A3DD-63D83644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D522F-1D81-4CD3-86F2-D01870A0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CEB7-6C70-40DF-9687-EF178E02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95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7B8B-F893-47A2-A599-F73E14AE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9803-5B32-4E4B-8F0F-8796FA48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EC55-73C9-4B07-B16A-70C9CCF6A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4D2B0-82B2-476B-A4FC-1F9DBF9D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4EA43-9882-4951-9E84-8DB415EE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06D57-B090-4D97-9D24-74A07ED7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06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987E-883F-4B93-9A75-9408B6DC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BBF67-77D1-4E5A-B859-A57D64481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72036-0187-4F57-85BB-01222783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B4027-2E72-4996-B0BC-FDCE7CE1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E9F-7699-46C5-A6DA-06FFD2B2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005D-0B2E-48E7-A4F2-B7A87AF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61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94460-E4CA-4C85-B6EB-F91B7AA5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02B67-CC55-4911-9763-2AD78B04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380D5-837D-4786-9AC8-5FBCC69C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E907-4921-414F-9BAC-B39ED7158372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B3EE-1A52-4C30-B06C-929AD5411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A35FE-7E01-4862-92F6-7695B999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C15C-EAB5-4F19-9BDF-75543971BA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86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0768D-90E6-4866-97BE-397411B5B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Proposal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5C5AB-3BD6-45AB-AD8A-2ADBBF70C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HDB Resale Flat Price</a:t>
            </a:r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3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91B1-D573-41F4-890A-DA592D7E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21EF-741D-486D-BA56-3DA8244D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To find out what are the possible factors that will cause the difference in resale flat price between each town</a:t>
            </a:r>
          </a:p>
          <a:p>
            <a:endParaRPr lang="en-US" dirty="0"/>
          </a:p>
          <a:p>
            <a:r>
              <a:rPr lang="en-US" dirty="0"/>
              <a:t>As a quick reference for future buyer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3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13C-E06C-4651-BB55-99E3A098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Dataset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0ABD-987A-47F4-B1D1-E57EE247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SG" dirty="0">
                <a:hlinkClick r:id="rId2"/>
              </a:rPr>
              <a:t>Resale Flat Prices-Data.gov.sg</a:t>
            </a:r>
            <a:endParaRPr lang="en-SG" dirty="0"/>
          </a:p>
          <a:p>
            <a:endParaRPr lang="en-SG" dirty="0"/>
          </a:p>
          <a:p>
            <a:r>
              <a:rPr lang="en-US" dirty="0"/>
              <a:t>Data  collected from Jan 2017 till  now</a:t>
            </a:r>
          </a:p>
          <a:p>
            <a:endParaRPr lang="en-US" dirty="0"/>
          </a:p>
          <a:p>
            <a:r>
              <a:rPr lang="en-US" dirty="0"/>
              <a:t>Total of 90123 rows and 11 variables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204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9D96-874D-4273-8C33-64DEF1DF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D837-8135-4EBC-90BC-81464ECB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Variables consists of: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Registration year and month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Different town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Different flat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>
                <a:solidFill>
                  <a:srgbClr val="FF0000"/>
                </a:solidFill>
              </a:rPr>
              <a:t>Street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Storey range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Floor 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>
                <a:solidFill>
                  <a:srgbClr val="FF0000"/>
                </a:solidFill>
              </a:rPr>
              <a:t>Different flat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Lease commencing 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>
                <a:solidFill>
                  <a:srgbClr val="FF0000"/>
                </a:solidFill>
              </a:rPr>
              <a:t>Remaining lease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89174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CE8-CF7E-43F0-9D08-6D293FE5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75C-EE49-4687-BD5E-27FFA21C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51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A6232-7F69-48C4-A564-CD7A0E269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86260"/>
            <a:ext cx="11201400" cy="2933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5A181-6229-48D7-8989-38D16521882E}"/>
              </a:ext>
            </a:extLst>
          </p:cNvPr>
          <p:cNvSpPr txBox="1"/>
          <p:nvPr/>
        </p:nvSpPr>
        <p:spPr>
          <a:xfrm>
            <a:off x="704850" y="4768851"/>
            <a:ext cx="1110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challenges about this dataset: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To convert the registration year and month into time frame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To convert the remaining lease from string to float</a:t>
            </a:r>
            <a:endParaRPr lang="en-SG" sz="2400" dirty="0"/>
          </a:p>
          <a:p>
            <a:pPr lvl="1"/>
            <a:r>
              <a:rPr lang="en-US" sz="2400" dirty="0"/>
              <a:t>3.	To try and get the geolocation of the street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19EFB-BA1F-4582-8B02-B66EEA8B39AF}"/>
              </a:ext>
            </a:extLst>
          </p:cNvPr>
          <p:cNvSpPr txBox="1"/>
          <p:nvPr/>
        </p:nvSpPr>
        <p:spPr>
          <a:xfrm>
            <a:off x="704850" y="1476375"/>
            <a:ext cx="1120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Sample of the dataset</a:t>
            </a:r>
            <a:r>
              <a:rPr lang="en-US" dirty="0"/>
              <a:t>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96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BD8A-0D71-4A10-A405-9E85FD44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questions that can lead to our goals 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B2F9-C9C4-4FCA-9799-099C9986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Which is the most popular town?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Most popular flat type/flat model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000" dirty="0"/>
              <a:t>Mean/Median price for different flat type in different town.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Price difference between same flat type but different flat model.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 location affect the price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000" dirty="0"/>
              <a:t>Does remaining lease affect the price?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000" dirty="0"/>
              <a:t>Correlation between price and the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000" dirty="0"/>
              <a:t>What is the trend like?</a:t>
            </a:r>
          </a:p>
          <a:p>
            <a:pPr marL="0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623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4EED-8209-4CA6-A946-272CB884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9600" dirty="0"/>
            </a:br>
            <a:br>
              <a:rPr lang="en-US" sz="9600" dirty="0"/>
            </a:br>
            <a:br>
              <a:rPr lang="en-US" sz="9600" dirty="0"/>
            </a:br>
            <a:r>
              <a:rPr lang="en-US" sz="9600" dirty="0"/>
              <a:t>Thank you!</a:t>
            </a:r>
            <a:endParaRPr lang="en-SG" sz="9600" dirty="0"/>
          </a:p>
        </p:txBody>
      </p:sp>
    </p:spTree>
    <p:extLst>
      <p:ext uri="{BB962C8B-B14F-4D97-AF65-F5344CB8AC3E}">
        <p14:creationId xmlns:p14="http://schemas.microsoft.com/office/powerpoint/2010/main" val="56717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207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Proposal</vt:lpstr>
      <vt:lpstr>Problem Statement</vt:lpstr>
      <vt:lpstr>Dataset</vt:lpstr>
      <vt:lpstr>Dataset</vt:lpstr>
      <vt:lpstr>Dataset</vt:lpstr>
      <vt:lpstr>Possible questions that can lead to our goals 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fuwen_80 chew</dc:creator>
  <cp:lastModifiedBy>fuwen_80 chew</cp:lastModifiedBy>
  <cp:revision>29</cp:revision>
  <dcterms:created xsi:type="dcterms:W3CDTF">2021-02-12T08:43:39Z</dcterms:created>
  <dcterms:modified xsi:type="dcterms:W3CDTF">2021-02-20T03:14:28Z</dcterms:modified>
</cp:coreProperties>
</file>