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4506-9244-BD4F-869E-0112726BF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EC26E-27BE-D246-89CD-3B95046E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0480E-9E22-1248-8636-EB3427C6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A08D-4FEC-3D49-9B51-64B5307E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3B72-E5D9-B143-A116-69C0CA5F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D421-89D8-DB4D-A6BC-580A6CD5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C13D5-3380-0441-9EDA-DC5E0AB6C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1CF1-0708-9644-A9C0-6FCE6131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1D69C-9ECA-D44E-8F3F-38448BBA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53FD-5630-C141-8B03-41D5BD16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6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55B46-FA03-7B40-A537-5AE54E5B4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18730-B02C-0440-B90B-0F6100BA6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2524D-2DE2-FA40-9345-85C72471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2D521-20D8-8748-AA32-AB7260CD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B943-11BD-824C-94A3-7A59811F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DFC3-B380-BF4E-BE46-AD9A2503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1F03-8483-014C-902E-4378907A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AFE66-345C-A34C-8244-087D1FD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A69F-EA58-F245-8FAB-032C7CFD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4B12-E016-B345-BC91-8155102D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0AB3-D2AA-164D-8A87-9E24C39D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CBE22-4B69-F94D-8929-B4A62A022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7BC32-DDAB-6D46-A152-5D1A7E3E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2DA67-3C08-1043-8F45-8C907FEA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AF45-2EED-FB4D-89D7-92CFAF3D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0908-C383-0744-983E-A31B720A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9181-F72F-2248-9218-4EEDC8962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BDE75-DC4A-6540-8C75-25AAAD28D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74B3F-9FA2-3E41-9FDB-F862EBEA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D761C-AA02-9346-A29F-89DA3E76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6A094-2BEA-434E-944C-956CD9EE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7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AD62-AB3E-184F-85BF-9E64B9972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EB706-4FAA-8C41-8656-A89DFCF9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3940D-B787-0D41-A5F5-437D416A9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4F1F5-CE1B-3047-A0C8-41D19E968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F1287-4061-5F4F-B2A9-F2A9F5D5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5E240-78CC-D144-B360-3264311D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CA687-644D-EF4A-8916-B8667D3C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A231D-86A6-394D-91D7-64F2FCB9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5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1619-20E1-994D-833D-15A9851D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DC9E5-DEB1-9348-B42F-F095765D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E4ECD-4DE6-8647-BDB8-42A5E8E3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3773E-F2F2-1D4D-A7E1-2867DD00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2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3F952-088A-7F4B-8DBF-046842D3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68A9E-15F2-DB42-9189-18F624BD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76EF8-29BE-C849-A0C2-E7EDE091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ED8F-E802-E748-AD6C-D56F6658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6C39-32B4-704B-BD49-625DA96F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98DC1-D242-E746-9DD0-7426E610E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1615F-7432-F943-BF38-EF4196FB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A486E-C822-294B-A293-814F5D5B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E9E30-3CC0-AC45-B167-A35022DC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8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3FD1-6403-7640-A2D4-A2CB33DC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D2335-0570-3549-8A32-CC2CB2A09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54D6A-4952-2A4F-B653-4518F453D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75E3D-8D9B-5D40-AF8A-1FF2AAED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AC530-F582-7D4A-8F1B-CD6FF561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7E855-AFFE-074D-BADC-CABC4850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6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EA3AC-E94A-7C47-BAA0-B200A93A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7C121-545C-C34E-98D1-14DD3FEB2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C1C7B-4E5E-7344-BB2C-F0653932B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52DA0-A234-6A4E-ACDF-AB141B7707A4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3652-4C89-1643-A429-F3DE8F1FE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9037-B4E4-BA4A-9291-19F439020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30EFE-867E-7D41-9254-1FC662603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1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16CF7-FC47-834E-A935-EDEFC6D49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906134"/>
            <a:ext cx="10668000" cy="2387600"/>
          </a:xfrm>
        </p:spPr>
        <p:txBody>
          <a:bodyPr/>
          <a:lstStyle/>
          <a:p>
            <a:r>
              <a:rPr lang="en-US" dirty="0"/>
              <a:t> Medical Imaging – CAMELYON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44062-D327-F045-940F-CB774C3FC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2326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Andy Cho – yc2956</a:t>
            </a:r>
          </a:p>
          <a:p>
            <a:r>
              <a:rPr lang="en-US" dirty="0"/>
              <a:t>COMS 4995 – Applied Deep Learning</a:t>
            </a:r>
          </a:p>
          <a:p>
            <a:r>
              <a:rPr lang="en-US" dirty="0"/>
              <a:t>Professor Joshua Gordon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4D3CD-DD39-8549-9F0B-8F7F1314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49007" cy="29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6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CB66-A641-B64C-8F8D-365039AB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D8C7B-F44B-9B43-8625-3E6C1FBC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5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B1FC-F240-1C43-8B01-C324D097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AD6B-1F1E-7649-AE79-67DCD3D7E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2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B1FC-F240-1C43-8B01-C324D097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FAD6B-1F1E-7649-AE79-67DCD3D7E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1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5535-9B53-4441-88F6-5C5DD6D6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98664-1EF3-1C4A-A314-D41DD197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77ED-3989-A54C-A303-EC219929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CB1D-5EED-6D4E-8F32-D29C9B3A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6290-5EEC-FB4E-A3EE-A835986E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 Examples </a:t>
            </a:r>
            <a:r>
              <a:rPr lang="en-US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6BFA-0BA2-B443-8E2D-27F774180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9478-D653-474E-8A9F-7FC73175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329B-9BF0-1941-9856-216BE810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on </a:t>
            </a:r>
            <a:r>
              <a:rPr lang="en-US" dirty="0" err="1"/>
              <a:t>Colab</a:t>
            </a:r>
            <a:r>
              <a:rPr lang="en-US" dirty="0"/>
              <a:t> Pro</a:t>
            </a:r>
          </a:p>
        </p:txBody>
      </p:sp>
    </p:spTree>
    <p:extLst>
      <p:ext uri="{BB962C8B-B14F-4D97-AF65-F5344CB8AC3E}">
        <p14:creationId xmlns:p14="http://schemas.microsoft.com/office/powerpoint/2010/main" val="58196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9608-BB05-8346-9322-70FB6D01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90C0-5649-F546-B236-3CBAF4C9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0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Macintosh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Medical Imaging – CAMELYON 16</vt:lpstr>
      <vt:lpstr>Motivation</vt:lpstr>
      <vt:lpstr>Data Processing</vt:lpstr>
      <vt:lpstr>Data Processing - continued</vt:lpstr>
      <vt:lpstr>Modeling</vt:lpstr>
      <vt:lpstr>Model Prediction Examples</vt:lpstr>
      <vt:lpstr>Model Prediction Examples - continued</vt:lpstr>
      <vt:lpstr>Challenges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Medical Imaging – CAMELYON 16</dc:title>
  <dc:creator>Andy Cho</dc:creator>
  <cp:lastModifiedBy>Andy Cho</cp:lastModifiedBy>
  <cp:revision>1</cp:revision>
  <dcterms:created xsi:type="dcterms:W3CDTF">2020-12-22T13:24:05Z</dcterms:created>
  <dcterms:modified xsi:type="dcterms:W3CDTF">2020-12-22T13:28:19Z</dcterms:modified>
</cp:coreProperties>
</file>