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1" r:id="rId6"/>
    <p:sldId id="263" r:id="rId7"/>
    <p:sldId id="265" r:id="rId8"/>
    <p:sldId id="268" r:id="rId9"/>
    <p:sldId id="269" r:id="rId10"/>
    <p:sldId id="266" r:id="rId11"/>
    <p:sldId id="270" r:id="rId12"/>
    <p:sldId id="267" r:id="rId13"/>
    <p:sldId id="264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73F3D4-4170-4DC6-8305-EAA07DD2842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9E2C605-048B-423C-83A6-259C5FF01002}">
      <dgm:prSet custT="1"/>
      <dgm:spPr/>
      <dgm:t>
        <a:bodyPr/>
        <a:lstStyle/>
        <a:p>
          <a:pPr latinLnBrk="1"/>
          <a:r>
            <a:rPr lang="en-US" altLang="ko-KR" sz="1400" b="1">
              <a:latin typeface="+mj-ea"/>
              <a:ea typeface="+mj-ea"/>
            </a:rPr>
            <a:t>Client</a:t>
          </a:r>
          <a:endParaRPr lang="ko-KR" sz="1050" b="1">
            <a:latin typeface="+mj-ea"/>
            <a:ea typeface="+mj-ea"/>
          </a:endParaRPr>
        </a:p>
      </dgm:t>
    </dgm:pt>
    <dgm:pt modelId="{825D423C-9E3D-4AF2-9071-E1F55DD13C27}" type="parTrans" cxnId="{C734EB46-F761-4282-B56F-9D6B57BFE680}">
      <dgm:prSet/>
      <dgm:spPr/>
      <dgm:t>
        <a:bodyPr/>
        <a:lstStyle/>
        <a:p>
          <a:pPr latinLnBrk="1"/>
          <a:endParaRPr lang="ko-KR" altLang="en-US"/>
        </a:p>
      </dgm:t>
    </dgm:pt>
    <dgm:pt modelId="{D5388ECA-D4FB-4F30-B915-8C87E68204A7}" type="sibTrans" cxnId="{C734EB46-F761-4282-B56F-9D6B57BFE680}">
      <dgm:prSet/>
      <dgm:spPr/>
      <dgm:t>
        <a:bodyPr/>
        <a:lstStyle/>
        <a:p>
          <a:pPr latinLnBrk="1"/>
          <a:endParaRPr lang="ko-KR" altLang="en-US"/>
        </a:p>
      </dgm:t>
    </dgm:pt>
    <dgm:pt modelId="{5D10F846-05E5-4375-855C-24DCFD7E06A8}">
      <dgm:prSet custT="1"/>
      <dgm:spPr/>
      <dgm:t>
        <a:bodyPr/>
        <a:lstStyle/>
        <a:p>
          <a:pPr latinLnBrk="1"/>
          <a:r>
            <a:rPr lang="en-US" altLang="ko-KR" sz="1400" b="1">
              <a:latin typeface="+mj-ea"/>
              <a:ea typeface="+mj-ea"/>
            </a:rPr>
            <a:t>Backend</a:t>
          </a:r>
          <a:endParaRPr lang="ko-KR" altLang="en-US" sz="1400" b="1">
            <a:latin typeface="+mj-ea"/>
            <a:ea typeface="+mj-ea"/>
          </a:endParaRPr>
        </a:p>
      </dgm:t>
    </dgm:pt>
    <dgm:pt modelId="{F5749FA2-69EA-41ED-AB29-609E24DD43E3}" type="parTrans" cxnId="{C84FA4A4-FAE2-48FB-BA3D-0FCAD61836BA}">
      <dgm:prSet/>
      <dgm:spPr/>
      <dgm:t>
        <a:bodyPr/>
        <a:lstStyle/>
        <a:p>
          <a:pPr latinLnBrk="1"/>
          <a:endParaRPr lang="ko-KR" altLang="en-US"/>
        </a:p>
      </dgm:t>
    </dgm:pt>
    <dgm:pt modelId="{07FF3242-C3E4-4E2E-A494-EA1C0C354050}" type="sibTrans" cxnId="{C84FA4A4-FAE2-48FB-BA3D-0FCAD61836BA}">
      <dgm:prSet/>
      <dgm:spPr/>
      <dgm:t>
        <a:bodyPr/>
        <a:lstStyle/>
        <a:p>
          <a:pPr latinLnBrk="1"/>
          <a:endParaRPr lang="ko-KR" altLang="en-US"/>
        </a:p>
      </dgm:t>
    </dgm:pt>
    <dgm:pt modelId="{EFB92C14-EDAB-4281-BFFD-E93071C80D64}" type="pres">
      <dgm:prSet presAssocID="{8873F3D4-4170-4DC6-8305-EAA07DD28425}" presName="cycle" presStyleCnt="0">
        <dgm:presLayoutVars>
          <dgm:dir/>
          <dgm:resizeHandles val="exact"/>
        </dgm:presLayoutVars>
      </dgm:prSet>
      <dgm:spPr/>
    </dgm:pt>
    <dgm:pt modelId="{72AAD92D-0D2C-423D-AD97-19935EA3F800}" type="pres">
      <dgm:prSet presAssocID="{39E2C605-048B-423C-83A6-259C5FF01002}" presName="node" presStyleLbl="node1" presStyleIdx="0" presStyleCnt="2">
        <dgm:presLayoutVars>
          <dgm:bulletEnabled val="1"/>
        </dgm:presLayoutVars>
      </dgm:prSet>
      <dgm:spPr/>
    </dgm:pt>
    <dgm:pt modelId="{7E6DCE7B-9A6E-4779-AF73-B77D7570BFDB}" type="pres">
      <dgm:prSet presAssocID="{D5388ECA-D4FB-4F30-B915-8C87E68204A7}" presName="sibTrans" presStyleLbl="sibTrans2D1" presStyleIdx="0" presStyleCnt="2" custLinFactNeighborX="2975" custLinFactNeighborY="78368"/>
      <dgm:spPr/>
    </dgm:pt>
    <dgm:pt modelId="{48FCCC45-5922-44E4-9330-652E7633B65E}" type="pres">
      <dgm:prSet presAssocID="{D5388ECA-D4FB-4F30-B915-8C87E68204A7}" presName="connectorText" presStyleLbl="sibTrans2D1" presStyleIdx="0" presStyleCnt="2"/>
      <dgm:spPr/>
    </dgm:pt>
    <dgm:pt modelId="{D827E584-51BA-4B8A-B233-24597067B8BD}" type="pres">
      <dgm:prSet presAssocID="{5D10F846-05E5-4375-855C-24DCFD7E06A8}" presName="node" presStyleLbl="node1" presStyleIdx="1" presStyleCnt="2" custRadScaleRad="105147" custRadScaleInc="20001">
        <dgm:presLayoutVars>
          <dgm:bulletEnabled val="1"/>
        </dgm:presLayoutVars>
      </dgm:prSet>
      <dgm:spPr/>
    </dgm:pt>
    <dgm:pt modelId="{1D24AF8D-9735-44E0-939D-E81B3873EAF9}" type="pres">
      <dgm:prSet presAssocID="{07FF3242-C3E4-4E2E-A494-EA1C0C354050}" presName="sibTrans" presStyleLbl="sibTrans2D1" presStyleIdx="1" presStyleCnt="2" custLinFactNeighborX="-4814" custLinFactNeighborY="-71377"/>
      <dgm:spPr/>
    </dgm:pt>
    <dgm:pt modelId="{7F73675F-D2E3-4A99-9658-824E93BF7647}" type="pres">
      <dgm:prSet presAssocID="{07FF3242-C3E4-4E2E-A494-EA1C0C354050}" presName="connectorText" presStyleLbl="sibTrans2D1" presStyleIdx="1" presStyleCnt="2"/>
      <dgm:spPr/>
    </dgm:pt>
  </dgm:ptLst>
  <dgm:cxnLst>
    <dgm:cxn modelId="{FDBD5209-9D34-4527-8C1D-9D8EA4EA7DCE}" type="presOf" srcId="{07FF3242-C3E4-4E2E-A494-EA1C0C354050}" destId="{7F73675F-D2E3-4A99-9658-824E93BF7647}" srcOrd="1" destOrd="0" presId="urn:microsoft.com/office/officeart/2005/8/layout/cycle2"/>
    <dgm:cxn modelId="{364AB960-9D56-46F1-A807-19A935D4D23C}" type="presOf" srcId="{39E2C605-048B-423C-83A6-259C5FF01002}" destId="{72AAD92D-0D2C-423D-AD97-19935EA3F800}" srcOrd="0" destOrd="0" presId="urn:microsoft.com/office/officeart/2005/8/layout/cycle2"/>
    <dgm:cxn modelId="{C734EB46-F761-4282-B56F-9D6B57BFE680}" srcId="{8873F3D4-4170-4DC6-8305-EAA07DD28425}" destId="{39E2C605-048B-423C-83A6-259C5FF01002}" srcOrd="0" destOrd="0" parTransId="{825D423C-9E3D-4AF2-9071-E1F55DD13C27}" sibTransId="{D5388ECA-D4FB-4F30-B915-8C87E68204A7}"/>
    <dgm:cxn modelId="{9E0EBD84-94BB-4ADA-9CCC-1D022C749A3F}" type="presOf" srcId="{D5388ECA-D4FB-4F30-B915-8C87E68204A7}" destId="{48FCCC45-5922-44E4-9330-652E7633B65E}" srcOrd="1" destOrd="0" presId="urn:microsoft.com/office/officeart/2005/8/layout/cycle2"/>
    <dgm:cxn modelId="{F2489DA0-FAB7-4426-891F-D48BBC8B02DA}" type="presOf" srcId="{D5388ECA-D4FB-4F30-B915-8C87E68204A7}" destId="{7E6DCE7B-9A6E-4779-AF73-B77D7570BFDB}" srcOrd="0" destOrd="0" presId="urn:microsoft.com/office/officeart/2005/8/layout/cycle2"/>
    <dgm:cxn modelId="{C84FA4A4-FAE2-48FB-BA3D-0FCAD61836BA}" srcId="{8873F3D4-4170-4DC6-8305-EAA07DD28425}" destId="{5D10F846-05E5-4375-855C-24DCFD7E06A8}" srcOrd="1" destOrd="0" parTransId="{F5749FA2-69EA-41ED-AB29-609E24DD43E3}" sibTransId="{07FF3242-C3E4-4E2E-A494-EA1C0C354050}"/>
    <dgm:cxn modelId="{631BDDB0-C624-4D20-B637-34926C0BC40C}" type="presOf" srcId="{8873F3D4-4170-4DC6-8305-EAA07DD28425}" destId="{EFB92C14-EDAB-4281-BFFD-E93071C80D64}" srcOrd="0" destOrd="0" presId="urn:microsoft.com/office/officeart/2005/8/layout/cycle2"/>
    <dgm:cxn modelId="{BF5471CF-6098-4D46-B806-597C894E9306}" type="presOf" srcId="{5D10F846-05E5-4375-855C-24DCFD7E06A8}" destId="{D827E584-51BA-4B8A-B233-24597067B8BD}" srcOrd="0" destOrd="0" presId="urn:microsoft.com/office/officeart/2005/8/layout/cycle2"/>
    <dgm:cxn modelId="{6E2166EE-B625-4885-873B-A558BF318577}" type="presOf" srcId="{07FF3242-C3E4-4E2E-A494-EA1C0C354050}" destId="{1D24AF8D-9735-44E0-939D-E81B3873EAF9}" srcOrd="0" destOrd="0" presId="urn:microsoft.com/office/officeart/2005/8/layout/cycle2"/>
    <dgm:cxn modelId="{BA31D744-7A28-449B-B038-6D092E9710AD}" type="presParOf" srcId="{EFB92C14-EDAB-4281-BFFD-E93071C80D64}" destId="{72AAD92D-0D2C-423D-AD97-19935EA3F800}" srcOrd="0" destOrd="0" presId="urn:microsoft.com/office/officeart/2005/8/layout/cycle2"/>
    <dgm:cxn modelId="{31015699-CA62-4086-A358-A1927E0372A9}" type="presParOf" srcId="{EFB92C14-EDAB-4281-BFFD-E93071C80D64}" destId="{7E6DCE7B-9A6E-4779-AF73-B77D7570BFDB}" srcOrd="1" destOrd="0" presId="urn:microsoft.com/office/officeart/2005/8/layout/cycle2"/>
    <dgm:cxn modelId="{9ADF8D18-A0F5-4517-8613-99C3A5E37134}" type="presParOf" srcId="{7E6DCE7B-9A6E-4779-AF73-B77D7570BFDB}" destId="{48FCCC45-5922-44E4-9330-652E7633B65E}" srcOrd="0" destOrd="0" presId="urn:microsoft.com/office/officeart/2005/8/layout/cycle2"/>
    <dgm:cxn modelId="{5185979A-266F-4377-A5C7-DFA201B41CC5}" type="presParOf" srcId="{EFB92C14-EDAB-4281-BFFD-E93071C80D64}" destId="{D827E584-51BA-4B8A-B233-24597067B8BD}" srcOrd="2" destOrd="0" presId="urn:microsoft.com/office/officeart/2005/8/layout/cycle2"/>
    <dgm:cxn modelId="{A789977E-E345-4A62-93DD-1250327EB180}" type="presParOf" srcId="{EFB92C14-EDAB-4281-BFFD-E93071C80D64}" destId="{1D24AF8D-9735-44E0-939D-E81B3873EAF9}" srcOrd="3" destOrd="0" presId="urn:microsoft.com/office/officeart/2005/8/layout/cycle2"/>
    <dgm:cxn modelId="{7591DAF0-411D-4292-B2B4-6D3A2E5CFDF2}" type="presParOf" srcId="{1D24AF8D-9735-44E0-939D-E81B3873EAF9}" destId="{7F73675F-D2E3-4A99-9658-824E93BF764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73F3D4-4170-4DC6-8305-EAA07DD2842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9E2C605-048B-423C-83A6-259C5FF01002}">
      <dgm:prSet custT="1"/>
      <dgm:spPr/>
      <dgm:t>
        <a:bodyPr/>
        <a:lstStyle/>
        <a:p>
          <a:pPr latinLnBrk="1"/>
          <a:r>
            <a:rPr lang="en-US" altLang="ko-KR" sz="1400" b="1">
              <a:latin typeface="+mj-ea"/>
              <a:ea typeface="+mj-ea"/>
            </a:rPr>
            <a:t>Client</a:t>
          </a:r>
          <a:endParaRPr lang="ko-KR" sz="1050" b="1">
            <a:latin typeface="+mj-ea"/>
            <a:ea typeface="+mj-ea"/>
          </a:endParaRPr>
        </a:p>
      </dgm:t>
    </dgm:pt>
    <dgm:pt modelId="{825D423C-9E3D-4AF2-9071-E1F55DD13C27}" type="parTrans" cxnId="{C734EB46-F761-4282-B56F-9D6B57BFE680}">
      <dgm:prSet/>
      <dgm:spPr/>
      <dgm:t>
        <a:bodyPr/>
        <a:lstStyle/>
        <a:p>
          <a:pPr latinLnBrk="1"/>
          <a:endParaRPr lang="ko-KR" altLang="en-US"/>
        </a:p>
      </dgm:t>
    </dgm:pt>
    <dgm:pt modelId="{D5388ECA-D4FB-4F30-B915-8C87E68204A7}" type="sibTrans" cxnId="{C734EB46-F761-4282-B56F-9D6B57BFE680}">
      <dgm:prSet/>
      <dgm:spPr/>
      <dgm:t>
        <a:bodyPr/>
        <a:lstStyle/>
        <a:p>
          <a:pPr latinLnBrk="1"/>
          <a:endParaRPr lang="ko-KR" altLang="en-US"/>
        </a:p>
      </dgm:t>
    </dgm:pt>
    <dgm:pt modelId="{5D10F846-05E5-4375-855C-24DCFD7E06A8}">
      <dgm:prSet custT="1"/>
      <dgm:spPr/>
      <dgm:t>
        <a:bodyPr/>
        <a:lstStyle/>
        <a:p>
          <a:pPr latinLnBrk="1"/>
          <a:r>
            <a:rPr lang="en-US" altLang="ko-KR" sz="1400" b="1">
              <a:latin typeface="+mj-ea"/>
              <a:ea typeface="+mj-ea"/>
            </a:rPr>
            <a:t>Backend</a:t>
          </a:r>
          <a:endParaRPr lang="ko-KR" altLang="en-US" sz="1400" b="1">
            <a:latin typeface="+mj-ea"/>
            <a:ea typeface="+mj-ea"/>
          </a:endParaRPr>
        </a:p>
      </dgm:t>
    </dgm:pt>
    <dgm:pt modelId="{F5749FA2-69EA-41ED-AB29-609E24DD43E3}" type="parTrans" cxnId="{C84FA4A4-FAE2-48FB-BA3D-0FCAD61836BA}">
      <dgm:prSet/>
      <dgm:spPr/>
      <dgm:t>
        <a:bodyPr/>
        <a:lstStyle/>
        <a:p>
          <a:pPr latinLnBrk="1"/>
          <a:endParaRPr lang="ko-KR" altLang="en-US"/>
        </a:p>
      </dgm:t>
    </dgm:pt>
    <dgm:pt modelId="{07FF3242-C3E4-4E2E-A494-EA1C0C354050}" type="sibTrans" cxnId="{C84FA4A4-FAE2-48FB-BA3D-0FCAD61836BA}">
      <dgm:prSet/>
      <dgm:spPr/>
      <dgm:t>
        <a:bodyPr/>
        <a:lstStyle/>
        <a:p>
          <a:pPr latinLnBrk="1"/>
          <a:endParaRPr lang="ko-KR" altLang="en-US"/>
        </a:p>
      </dgm:t>
    </dgm:pt>
    <dgm:pt modelId="{EFB92C14-EDAB-4281-BFFD-E93071C80D64}" type="pres">
      <dgm:prSet presAssocID="{8873F3D4-4170-4DC6-8305-EAA07DD28425}" presName="cycle" presStyleCnt="0">
        <dgm:presLayoutVars>
          <dgm:dir/>
          <dgm:resizeHandles val="exact"/>
        </dgm:presLayoutVars>
      </dgm:prSet>
      <dgm:spPr/>
    </dgm:pt>
    <dgm:pt modelId="{72AAD92D-0D2C-423D-AD97-19935EA3F800}" type="pres">
      <dgm:prSet presAssocID="{39E2C605-048B-423C-83A6-259C5FF01002}" presName="node" presStyleLbl="node1" presStyleIdx="0" presStyleCnt="2">
        <dgm:presLayoutVars>
          <dgm:bulletEnabled val="1"/>
        </dgm:presLayoutVars>
      </dgm:prSet>
      <dgm:spPr/>
    </dgm:pt>
    <dgm:pt modelId="{7E6DCE7B-9A6E-4779-AF73-B77D7570BFDB}" type="pres">
      <dgm:prSet presAssocID="{D5388ECA-D4FB-4F30-B915-8C87E68204A7}" presName="sibTrans" presStyleLbl="sibTrans2D1" presStyleIdx="0" presStyleCnt="2" custLinFactNeighborX="2975" custLinFactNeighborY="78368"/>
      <dgm:spPr/>
    </dgm:pt>
    <dgm:pt modelId="{48FCCC45-5922-44E4-9330-652E7633B65E}" type="pres">
      <dgm:prSet presAssocID="{D5388ECA-D4FB-4F30-B915-8C87E68204A7}" presName="connectorText" presStyleLbl="sibTrans2D1" presStyleIdx="0" presStyleCnt="2"/>
      <dgm:spPr/>
    </dgm:pt>
    <dgm:pt modelId="{D827E584-51BA-4B8A-B233-24597067B8BD}" type="pres">
      <dgm:prSet presAssocID="{5D10F846-05E5-4375-855C-24DCFD7E06A8}" presName="node" presStyleLbl="node1" presStyleIdx="1" presStyleCnt="2" custRadScaleRad="105147" custRadScaleInc="20001">
        <dgm:presLayoutVars>
          <dgm:bulletEnabled val="1"/>
        </dgm:presLayoutVars>
      </dgm:prSet>
      <dgm:spPr/>
    </dgm:pt>
    <dgm:pt modelId="{1D24AF8D-9735-44E0-939D-E81B3873EAF9}" type="pres">
      <dgm:prSet presAssocID="{07FF3242-C3E4-4E2E-A494-EA1C0C354050}" presName="sibTrans" presStyleLbl="sibTrans2D1" presStyleIdx="1" presStyleCnt="2" custLinFactNeighborX="-4814" custLinFactNeighborY="-71377"/>
      <dgm:spPr/>
    </dgm:pt>
    <dgm:pt modelId="{7F73675F-D2E3-4A99-9658-824E93BF7647}" type="pres">
      <dgm:prSet presAssocID="{07FF3242-C3E4-4E2E-A494-EA1C0C354050}" presName="connectorText" presStyleLbl="sibTrans2D1" presStyleIdx="1" presStyleCnt="2"/>
      <dgm:spPr/>
    </dgm:pt>
  </dgm:ptLst>
  <dgm:cxnLst>
    <dgm:cxn modelId="{FDBD5209-9D34-4527-8C1D-9D8EA4EA7DCE}" type="presOf" srcId="{07FF3242-C3E4-4E2E-A494-EA1C0C354050}" destId="{7F73675F-D2E3-4A99-9658-824E93BF7647}" srcOrd="1" destOrd="0" presId="urn:microsoft.com/office/officeart/2005/8/layout/cycle2"/>
    <dgm:cxn modelId="{364AB960-9D56-46F1-A807-19A935D4D23C}" type="presOf" srcId="{39E2C605-048B-423C-83A6-259C5FF01002}" destId="{72AAD92D-0D2C-423D-AD97-19935EA3F800}" srcOrd="0" destOrd="0" presId="urn:microsoft.com/office/officeart/2005/8/layout/cycle2"/>
    <dgm:cxn modelId="{C734EB46-F761-4282-B56F-9D6B57BFE680}" srcId="{8873F3D4-4170-4DC6-8305-EAA07DD28425}" destId="{39E2C605-048B-423C-83A6-259C5FF01002}" srcOrd="0" destOrd="0" parTransId="{825D423C-9E3D-4AF2-9071-E1F55DD13C27}" sibTransId="{D5388ECA-D4FB-4F30-B915-8C87E68204A7}"/>
    <dgm:cxn modelId="{9E0EBD84-94BB-4ADA-9CCC-1D022C749A3F}" type="presOf" srcId="{D5388ECA-D4FB-4F30-B915-8C87E68204A7}" destId="{48FCCC45-5922-44E4-9330-652E7633B65E}" srcOrd="1" destOrd="0" presId="urn:microsoft.com/office/officeart/2005/8/layout/cycle2"/>
    <dgm:cxn modelId="{F2489DA0-FAB7-4426-891F-D48BBC8B02DA}" type="presOf" srcId="{D5388ECA-D4FB-4F30-B915-8C87E68204A7}" destId="{7E6DCE7B-9A6E-4779-AF73-B77D7570BFDB}" srcOrd="0" destOrd="0" presId="urn:microsoft.com/office/officeart/2005/8/layout/cycle2"/>
    <dgm:cxn modelId="{C84FA4A4-FAE2-48FB-BA3D-0FCAD61836BA}" srcId="{8873F3D4-4170-4DC6-8305-EAA07DD28425}" destId="{5D10F846-05E5-4375-855C-24DCFD7E06A8}" srcOrd="1" destOrd="0" parTransId="{F5749FA2-69EA-41ED-AB29-609E24DD43E3}" sibTransId="{07FF3242-C3E4-4E2E-A494-EA1C0C354050}"/>
    <dgm:cxn modelId="{631BDDB0-C624-4D20-B637-34926C0BC40C}" type="presOf" srcId="{8873F3D4-4170-4DC6-8305-EAA07DD28425}" destId="{EFB92C14-EDAB-4281-BFFD-E93071C80D64}" srcOrd="0" destOrd="0" presId="urn:microsoft.com/office/officeart/2005/8/layout/cycle2"/>
    <dgm:cxn modelId="{BF5471CF-6098-4D46-B806-597C894E9306}" type="presOf" srcId="{5D10F846-05E5-4375-855C-24DCFD7E06A8}" destId="{D827E584-51BA-4B8A-B233-24597067B8BD}" srcOrd="0" destOrd="0" presId="urn:microsoft.com/office/officeart/2005/8/layout/cycle2"/>
    <dgm:cxn modelId="{6E2166EE-B625-4885-873B-A558BF318577}" type="presOf" srcId="{07FF3242-C3E4-4E2E-A494-EA1C0C354050}" destId="{1D24AF8D-9735-44E0-939D-E81B3873EAF9}" srcOrd="0" destOrd="0" presId="urn:microsoft.com/office/officeart/2005/8/layout/cycle2"/>
    <dgm:cxn modelId="{BA31D744-7A28-449B-B038-6D092E9710AD}" type="presParOf" srcId="{EFB92C14-EDAB-4281-BFFD-E93071C80D64}" destId="{72AAD92D-0D2C-423D-AD97-19935EA3F800}" srcOrd="0" destOrd="0" presId="urn:microsoft.com/office/officeart/2005/8/layout/cycle2"/>
    <dgm:cxn modelId="{31015699-CA62-4086-A358-A1927E0372A9}" type="presParOf" srcId="{EFB92C14-EDAB-4281-BFFD-E93071C80D64}" destId="{7E6DCE7B-9A6E-4779-AF73-B77D7570BFDB}" srcOrd="1" destOrd="0" presId="urn:microsoft.com/office/officeart/2005/8/layout/cycle2"/>
    <dgm:cxn modelId="{9ADF8D18-A0F5-4517-8613-99C3A5E37134}" type="presParOf" srcId="{7E6DCE7B-9A6E-4779-AF73-B77D7570BFDB}" destId="{48FCCC45-5922-44E4-9330-652E7633B65E}" srcOrd="0" destOrd="0" presId="urn:microsoft.com/office/officeart/2005/8/layout/cycle2"/>
    <dgm:cxn modelId="{5185979A-266F-4377-A5C7-DFA201B41CC5}" type="presParOf" srcId="{EFB92C14-EDAB-4281-BFFD-E93071C80D64}" destId="{D827E584-51BA-4B8A-B233-24597067B8BD}" srcOrd="2" destOrd="0" presId="urn:microsoft.com/office/officeart/2005/8/layout/cycle2"/>
    <dgm:cxn modelId="{A789977E-E345-4A62-93DD-1250327EB180}" type="presParOf" srcId="{EFB92C14-EDAB-4281-BFFD-E93071C80D64}" destId="{1D24AF8D-9735-44E0-939D-E81B3873EAF9}" srcOrd="3" destOrd="0" presId="urn:microsoft.com/office/officeart/2005/8/layout/cycle2"/>
    <dgm:cxn modelId="{7591DAF0-411D-4292-B2B4-6D3A2E5CFDF2}" type="presParOf" srcId="{1D24AF8D-9735-44E0-939D-E81B3873EAF9}" destId="{7F73675F-D2E3-4A99-9658-824E93BF764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AD92D-0D2C-423D-AD97-19935EA3F800}">
      <dsp:nvSpPr>
        <dsp:cNvPr id="0" name=""/>
        <dsp:cNvSpPr/>
      </dsp:nvSpPr>
      <dsp:spPr>
        <a:xfrm>
          <a:off x="3381" y="448"/>
          <a:ext cx="1199431" cy="11994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>
              <a:latin typeface="+mj-ea"/>
              <a:ea typeface="+mj-ea"/>
            </a:rPr>
            <a:t>Client</a:t>
          </a:r>
          <a:endParaRPr lang="ko-KR" sz="1050" b="1" kern="1200">
            <a:latin typeface="+mj-ea"/>
            <a:ea typeface="+mj-ea"/>
          </a:endParaRPr>
        </a:p>
      </dsp:txBody>
      <dsp:txXfrm>
        <a:off x="179034" y="176101"/>
        <a:ext cx="848125" cy="848125"/>
      </dsp:txXfrm>
    </dsp:sp>
    <dsp:sp modelId="{7E6DCE7B-9A6E-4779-AF73-B77D7570BFDB}">
      <dsp:nvSpPr>
        <dsp:cNvPr id="0" name=""/>
        <dsp:cNvSpPr/>
      </dsp:nvSpPr>
      <dsp:spPr>
        <a:xfrm rot="316">
          <a:off x="1792890" y="120015"/>
          <a:ext cx="2509422" cy="4048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1792890" y="200971"/>
        <a:ext cx="2387980" cy="242884"/>
      </dsp:txXfrm>
    </dsp:sp>
    <dsp:sp modelId="{D827E584-51BA-4B8A-B233-24597067B8BD}">
      <dsp:nvSpPr>
        <dsp:cNvPr id="0" name=""/>
        <dsp:cNvSpPr/>
      </dsp:nvSpPr>
      <dsp:spPr>
        <a:xfrm>
          <a:off x="4885012" y="897"/>
          <a:ext cx="1199431" cy="11994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>
              <a:latin typeface="+mj-ea"/>
              <a:ea typeface="+mj-ea"/>
            </a:rPr>
            <a:t>Backend</a:t>
          </a:r>
          <a:endParaRPr lang="ko-KR" altLang="en-US" sz="1400" b="1" kern="1200">
            <a:latin typeface="+mj-ea"/>
            <a:ea typeface="+mj-ea"/>
          </a:endParaRPr>
        </a:p>
      </dsp:txBody>
      <dsp:txXfrm>
        <a:off x="5060665" y="176550"/>
        <a:ext cx="848125" cy="848125"/>
      </dsp:txXfrm>
    </dsp:sp>
    <dsp:sp modelId="{1D24AF8D-9735-44E0-939D-E81B3873EAF9}">
      <dsp:nvSpPr>
        <dsp:cNvPr id="0" name=""/>
        <dsp:cNvSpPr/>
      </dsp:nvSpPr>
      <dsp:spPr>
        <a:xfrm rot="10800316">
          <a:off x="1739425" y="704240"/>
          <a:ext cx="2509306" cy="4048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 rot="10800000">
        <a:off x="1860867" y="785208"/>
        <a:ext cx="2387864" cy="242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AD92D-0D2C-423D-AD97-19935EA3F800}">
      <dsp:nvSpPr>
        <dsp:cNvPr id="0" name=""/>
        <dsp:cNvSpPr/>
      </dsp:nvSpPr>
      <dsp:spPr>
        <a:xfrm>
          <a:off x="3381" y="448"/>
          <a:ext cx="1199431" cy="11994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>
              <a:latin typeface="+mj-ea"/>
              <a:ea typeface="+mj-ea"/>
            </a:rPr>
            <a:t>Client</a:t>
          </a:r>
          <a:endParaRPr lang="ko-KR" sz="1050" b="1" kern="1200">
            <a:latin typeface="+mj-ea"/>
            <a:ea typeface="+mj-ea"/>
          </a:endParaRPr>
        </a:p>
      </dsp:txBody>
      <dsp:txXfrm>
        <a:off x="179034" y="176101"/>
        <a:ext cx="848125" cy="848125"/>
      </dsp:txXfrm>
    </dsp:sp>
    <dsp:sp modelId="{7E6DCE7B-9A6E-4779-AF73-B77D7570BFDB}">
      <dsp:nvSpPr>
        <dsp:cNvPr id="0" name=""/>
        <dsp:cNvSpPr/>
      </dsp:nvSpPr>
      <dsp:spPr>
        <a:xfrm rot="316">
          <a:off x="1792890" y="120015"/>
          <a:ext cx="2509422" cy="4048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1792890" y="200971"/>
        <a:ext cx="2387980" cy="242884"/>
      </dsp:txXfrm>
    </dsp:sp>
    <dsp:sp modelId="{D827E584-51BA-4B8A-B233-24597067B8BD}">
      <dsp:nvSpPr>
        <dsp:cNvPr id="0" name=""/>
        <dsp:cNvSpPr/>
      </dsp:nvSpPr>
      <dsp:spPr>
        <a:xfrm>
          <a:off x="4885012" y="897"/>
          <a:ext cx="1199431" cy="11994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>
              <a:latin typeface="+mj-ea"/>
              <a:ea typeface="+mj-ea"/>
            </a:rPr>
            <a:t>Backend</a:t>
          </a:r>
          <a:endParaRPr lang="ko-KR" altLang="en-US" sz="1400" b="1" kern="1200">
            <a:latin typeface="+mj-ea"/>
            <a:ea typeface="+mj-ea"/>
          </a:endParaRPr>
        </a:p>
      </dsp:txBody>
      <dsp:txXfrm>
        <a:off x="5060665" y="176550"/>
        <a:ext cx="848125" cy="848125"/>
      </dsp:txXfrm>
    </dsp:sp>
    <dsp:sp modelId="{1D24AF8D-9735-44E0-939D-E81B3873EAF9}">
      <dsp:nvSpPr>
        <dsp:cNvPr id="0" name=""/>
        <dsp:cNvSpPr/>
      </dsp:nvSpPr>
      <dsp:spPr>
        <a:xfrm rot="10800316">
          <a:off x="1739425" y="704240"/>
          <a:ext cx="2509306" cy="4048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 rot="10800000">
        <a:off x="1860867" y="785208"/>
        <a:ext cx="2387864" cy="242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CA700B6-11CF-4597-880E-B3C88465224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306E72D-B605-4DD0-BAC0-875444343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68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00B6-11CF-4597-880E-B3C88465224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E72D-B605-4DD0-BAC0-875444343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3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00B6-11CF-4597-880E-B3C88465224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E72D-B605-4DD0-BAC0-875444343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4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00B6-11CF-4597-880E-B3C88465224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E72D-B605-4DD0-BAC0-875444343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9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00B6-11CF-4597-880E-B3C88465224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E72D-B605-4DD0-BAC0-875444343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41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00B6-11CF-4597-880E-B3C88465224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E72D-B605-4DD0-BAC0-875444343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2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00B6-11CF-4597-880E-B3C88465224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E72D-B605-4DD0-BAC0-875444343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24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00B6-11CF-4597-880E-B3C88465224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E72D-B605-4DD0-BAC0-875444343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44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00B6-11CF-4597-880E-B3C88465224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E72D-B605-4DD0-BAC0-875444343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08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00B6-11CF-4597-880E-B3C88465224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306E72D-B605-4DD0-BAC0-875444343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05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CA700B6-11CF-4597-880E-B3C88465224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306E72D-B605-4DD0-BAC0-875444343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68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CA700B6-11CF-4597-880E-B3C88465224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306E72D-B605-4DD0-BAC0-875444343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7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48AB3-0850-B805-1B5B-26311883B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454781"/>
            <a:ext cx="10782300" cy="3352800"/>
          </a:xfrm>
        </p:spPr>
        <p:txBody>
          <a:bodyPr/>
          <a:lstStyle/>
          <a:p>
            <a:pPr algn="ctr"/>
            <a:r>
              <a:rPr lang="ko-KR" altLang="en-US" sz="5400" b="1">
                <a:latin typeface="+mj-ea"/>
              </a:rPr>
              <a:t>인터넷 프로그래밍 최종 프로젝트</a:t>
            </a:r>
            <a:br>
              <a:rPr lang="en-US" altLang="ko-KR" sz="5400" b="1">
                <a:latin typeface="+mj-ea"/>
              </a:rPr>
            </a:br>
            <a:br>
              <a:rPr lang="en-US" altLang="ko-KR" sz="5400" b="1">
                <a:latin typeface="+mj-ea"/>
              </a:rPr>
            </a:br>
            <a:r>
              <a:rPr lang="en-US" altLang="ko-KR" sz="4000" b="1">
                <a:latin typeface="+mj-ea"/>
              </a:rPr>
              <a:t>World Cup Project</a:t>
            </a:r>
            <a:br>
              <a:rPr lang="en-US" altLang="ko-KR" sz="5400" b="1">
                <a:latin typeface="+mj-ea"/>
              </a:rPr>
            </a:br>
            <a:r>
              <a:rPr lang="ko-KR" altLang="en-US" sz="5400" b="1">
                <a:latin typeface="+mj-ea"/>
              </a:rPr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092180-C057-5DB3-FACB-BD499BE70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621" y="4441613"/>
            <a:ext cx="9228201" cy="1645920"/>
          </a:xfrm>
        </p:spPr>
        <p:txBody>
          <a:bodyPr/>
          <a:lstStyle/>
          <a:p>
            <a:pPr algn="ctr"/>
            <a:r>
              <a:rPr lang="en-US" altLang="ko-KR">
                <a:latin typeface="+mj-ea"/>
                <a:ea typeface="+mj-ea"/>
              </a:rPr>
              <a:t>20181210 </a:t>
            </a:r>
            <a:r>
              <a:rPr lang="ko-KR" altLang="en-US">
                <a:latin typeface="+mj-ea"/>
                <a:ea typeface="+mj-ea"/>
              </a:rPr>
              <a:t>유창호</a:t>
            </a:r>
          </a:p>
        </p:txBody>
      </p:sp>
    </p:spTree>
    <p:extLst>
      <p:ext uri="{BB962C8B-B14F-4D97-AF65-F5344CB8AC3E}">
        <p14:creationId xmlns:p14="http://schemas.microsoft.com/office/powerpoint/2010/main" val="4268121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ACBFD5-2B53-E533-FA14-DC3962FD79DC}"/>
              </a:ext>
            </a:extLst>
          </p:cNvPr>
          <p:cNvSpPr txBox="1"/>
          <p:nvPr/>
        </p:nvSpPr>
        <p:spPr>
          <a:xfrm>
            <a:off x="631063" y="478079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3200" b="1">
                <a:solidFill>
                  <a:schemeClr val="bg1"/>
                </a:solidFill>
                <a:latin typeface="+mj-ea"/>
                <a:ea typeface="+mj-ea"/>
              </a:rPr>
              <a:t>구현 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DD35B-8636-E964-A462-440668B4CFD3}"/>
              </a:ext>
            </a:extLst>
          </p:cNvPr>
          <p:cNvSpPr txBox="1"/>
          <p:nvPr/>
        </p:nvSpPr>
        <p:spPr>
          <a:xfrm>
            <a:off x="624711" y="1357099"/>
            <a:ext cx="279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Backend – Client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와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통신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3EC4C56E-745A-60CE-EB40-F5C7988596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6270480"/>
              </p:ext>
            </p:extLst>
          </p:nvPr>
        </p:nvGraphicFramePr>
        <p:xfrm>
          <a:off x="708686" y="2661999"/>
          <a:ext cx="608782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DE0DB6C-85F9-46FF-8E60-1A9B511AA010}"/>
              </a:ext>
            </a:extLst>
          </p:cNvPr>
          <p:cNvSpPr txBox="1"/>
          <p:nvPr/>
        </p:nvSpPr>
        <p:spPr>
          <a:xfrm>
            <a:off x="9419470" y="4687297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latin typeface="+mj-ea"/>
                <a:ea typeface="+mj-ea"/>
              </a:rPr>
              <a:t>index.js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937BCA6-2D1E-CA60-D806-E8DC777896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35" y="1736761"/>
            <a:ext cx="4463787" cy="2849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981999-6F70-F020-EF4B-3143210CFFA9}"/>
              </a:ext>
            </a:extLst>
          </p:cNvPr>
          <p:cNvSpPr txBox="1"/>
          <p:nvPr/>
        </p:nvSpPr>
        <p:spPr>
          <a:xfrm>
            <a:off x="628016" y="2189021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경기 결과 검색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26B6CF-1A33-BD66-AC32-5B755EADB479}"/>
              </a:ext>
            </a:extLst>
          </p:cNvPr>
          <p:cNvSpPr txBox="1"/>
          <p:nvPr/>
        </p:nvSpPr>
        <p:spPr>
          <a:xfrm>
            <a:off x="3412758" y="2807328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+mj-ea"/>
                <a:ea typeface="+mj-ea"/>
              </a:rPr>
              <a:t>POST</a:t>
            </a:r>
            <a:endParaRPr lang="ko-KR" altLang="en-US" sz="1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8BEE97-E3E0-E9C8-C7F2-8F715772B9F3}"/>
              </a:ext>
            </a:extLst>
          </p:cNvPr>
          <p:cNvSpPr/>
          <p:nvPr/>
        </p:nvSpPr>
        <p:spPr>
          <a:xfrm>
            <a:off x="5596177" y="4728211"/>
            <a:ext cx="1200329" cy="120032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latin typeface="+mj-ea"/>
                <a:ea typeface="+mj-ea"/>
              </a:rPr>
              <a:t>DB</a:t>
            </a:r>
            <a:endParaRPr lang="ko-KR" altLang="en-US" sz="1600" b="1">
              <a:latin typeface="+mj-ea"/>
              <a:ea typeface="+mj-ea"/>
            </a:endParaRPr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446CA804-2838-F738-E1EA-E19D93A2CC1F}"/>
              </a:ext>
            </a:extLst>
          </p:cNvPr>
          <p:cNvSpPr/>
          <p:nvPr/>
        </p:nvSpPr>
        <p:spPr>
          <a:xfrm>
            <a:off x="5905439" y="4013282"/>
            <a:ext cx="266546" cy="563974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343D4BCB-5D38-B43A-2A80-A7873D684FDA}"/>
              </a:ext>
            </a:extLst>
          </p:cNvPr>
          <p:cNvSpPr/>
          <p:nvPr/>
        </p:nvSpPr>
        <p:spPr>
          <a:xfrm rot="10800000">
            <a:off x="6196341" y="4044462"/>
            <a:ext cx="266546" cy="563974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3C40F7-1D9D-7B24-10E4-E20C0AA8E32A}"/>
              </a:ext>
            </a:extLst>
          </p:cNvPr>
          <p:cNvSpPr txBox="1"/>
          <p:nvPr/>
        </p:nvSpPr>
        <p:spPr>
          <a:xfrm>
            <a:off x="6462887" y="4156769"/>
            <a:ext cx="1096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</a:rPr>
              <a:t>find_match()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8DF71-AE10-4E40-6E81-375F4AC2FF96}"/>
              </a:ext>
            </a:extLst>
          </p:cNvPr>
          <p:cNvSpPr txBox="1"/>
          <p:nvPr/>
        </p:nvSpPr>
        <p:spPr>
          <a:xfrm>
            <a:off x="3273137" y="3429000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+mj-ea"/>
                <a:ea typeface="+mj-ea"/>
              </a:rPr>
              <a:t>json </a:t>
            </a:r>
            <a:r>
              <a:rPr lang="ko-KR" altLang="en-US" sz="1400" b="1">
                <a:solidFill>
                  <a:schemeClr val="bg1"/>
                </a:solidFill>
                <a:latin typeface="+mj-ea"/>
                <a:ea typeface="+mj-ea"/>
              </a:rPr>
              <a:t>결과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F3F5B5-B9E9-8727-31E2-CC4B884C77F5}"/>
              </a:ext>
            </a:extLst>
          </p:cNvPr>
          <p:cNvSpPr txBox="1"/>
          <p:nvPr/>
        </p:nvSpPr>
        <p:spPr>
          <a:xfrm>
            <a:off x="3040052" y="2514750"/>
            <a:ext cx="1447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/</a:t>
            </a:r>
            <a:r>
              <a:rPr lang="en-US" altLang="ko-KR" sz="1200" b="1">
                <a:solidFill>
                  <a:schemeClr val="bg1"/>
                </a:solidFill>
                <a:latin typeface="+mj-ea"/>
                <a:ea typeface="+mj-ea"/>
              </a:rPr>
              <a:t>api/matchsearch</a:t>
            </a:r>
            <a:endParaRPr lang="ko-KR" altLang="en-US" sz="1200">
              <a:solidFill>
                <a:schemeClr val="bg1"/>
              </a:solidFill>
              <a:latin typeface="+mj-ea"/>
              <a:ea typeface="+mj-ea"/>
            </a:endParaRPr>
          </a:p>
          <a:p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17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ACBFD5-2B53-E533-FA14-DC3962FD79DC}"/>
              </a:ext>
            </a:extLst>
          </p:cNvPr>
          <p:cNvSpPr txBox="1"/>
          <p:nvPr/>
        </p:nvSpPr>
        <p:spPr>
          <a:xfrm>
            <a:off x="631063" y="478079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3200" b="1">
                <a:solidFill>
                  <a:schemeClr val="bg1"/>
                </a:solidFill>
                <a:latin typeface="+mj-ea"/>
                <a:ea typeface="+mj-ea"/>
              </a:rPr>
              <a:t>구현 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DD35B-8636-E964-A462-440668B4CFD3}"/>
              </a:ext>
            </a:extLst>
          </p:cNvPr>
          <p:cNvSpPr txBox="1"/>
          <p:nvPr/>
        </p:nvSpPr>
        <p:spPr>
          <a:xfrm>
            <a:off x="624711" y="1357099"/>
            <a:ext cx="279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Backend – Client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와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통신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3EC4C56E-745A-60CE-EB40-F5C7988596BD}"/>
              </a:ext>
            </a:extLst>
          </p:cNvPr>
          <p:cNvGraphicFramePr/>
          <p:nvPr/>
        </p:nvGraphicFramePr>
        <p:xfrm>
          <a:off x="708686" y="2661999"/>
          <a:ext cx="608782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DE0DB6C-85F9-46FF-8E60-1A9B511AA010}"/>
              </a:ext>
            </a:extLst>
          </p:cNvPr>
          <p:cNvSpPr txBox="1"/>
          <p:nvPr/>
        </p:nvSpPr>
        <p:spPr>
          <a:xfrm>
            <a:off x="9419470" y="4687297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latin typeface="+mj-ea"/>
                <a:ea typeface="+mj-ea"/>
              </a:rPr>
              <a:t>index.js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937BCA6-2D1E-CA60-D806-E8DC777896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35" y="1736761"/>
            <a:ext cx="4463787" cy="2849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981999-6F70-F020-EF4B-3143210CFFA9}"/>
              </a:ext>
            </a:extLst>
          </p:cNvPr>
          <p:cNvSpPr txBox="1"/>
          <p:nvPr/>
        </p:nvSpPr>
        <p:spPr>
          <a:xfrm>
            <a:off x="628016" y="2189021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뉴스 결과 검색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01B93-31C4-6C67-3AA7-FA09FC95FD9A}"/>
              </a:ext>
            </a:extLst>
          </p:cNvPr>
          <p:cNvSpPr txBox="1"/>
          <p:nvPr/>
        </p:nvSpPr>
        <p:spPr>
          <a:xfrm>
            <a:off x="3040052" y="2514750"/>
            <a:ext cx="1365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/</a:t>
            </a:r>
            <a:r>
              <a:rPr lang="en-US" altLang="ko-KR" sz="1200" b="1">
                <a:solidFill>
                  <a:schemeClr val="bg1"/>
                </a:solidFill>
                <a:latin typeface="+mj-ea"/>
                <a:ea typeface="+mj-ea"/>
              </a:rPr>
              <a:t>api/newssearch</a:t>
            </a:r>
            <a:endParaRPr lang="ko-KR" altLang="en-US" sz="1200">
              <a:solidFill>
                <a:schemeClr val="bg1"/>
              </a:solidFill>
              <a:latin typeface="+mj-ea"/>
              <a:ea typeface="+mj-ea"/>
            </a:endParaRPr>
          </a:p>
          <a:p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26B6CF-1A33-BD66-AC32-5B755EADB479}"/>
              </a:ext>
            </a:extLst>
          </p:cNvPr>
          <p:cNvSpPr txBox="1"/>
          <p:nvPr/>
        </p:nvSpPr>
        <p:spPr>
          <a:xfrm>
            <a:off x="3412758" y="2807328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+mj-ea"/>
                <a:ea typeface="+mj-ea"/>
              </a:rPr>
              <a:t>POST</a:t>
            </a:r>
            <a:endParaRPr lang="ko-KR" altLang="en-US" sz="1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8BEE97-E3E0-E9C8-C7F2-8F715772B9F3}"/>
              </a:ext>
            </a:extLst>
          </p:cNvPr>
          <p:cNvSpPr/>
          <p:nvPr/>
        </p:nvSpPr>
        <p:spPr>
          <a:xfrm>
            <a:off x="5596177" y="4728211"/>
            <a:ext cx="1200329" cy="120032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네이버 뉴스</a:t>
            </a:r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446CA804-2838-F738-E1EA-E19D93A2CC1F}"/>
              </a:ext>
            </a:extLst>
          </p:cNvPr>
          <p:cNvSpPr/>
          <p:nvPr/>
        </p:nvSpPr>
        <p:spPr>
          <a:xfrm>
            <a:off x="5905439" y="4013282"/>
            <a:ext cx="266546" cy="563974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343D4BCB-5D38-B43A-2A80-A7873D684FDA}"/>
              </a:ext>
            </a:extLst>
          </p:cNvPr>
          <p:cNvSpPr/>
          <p:nvPr/>
        </p:nvSpPr>
        <p:spPr>
          <a:xfrm rot="10800000">
            <a:off x="6196341" y="4044462"/>
            <a:ext cx="266546" cy="563974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3C40F7-1D9D-7B24-10E4-E20C0AA8E32A}"/>
              </a:ext>
            </a:extLst>
          </p:cNvPr>
          <p:cNvSpPr txBox="1"/>
          <p:nvPr/>
        </p:nvSpPr>
        <p:spPr>
          <a:xfrm>
            <a:off x="6462887" y="4156769"/>
            <a:ext cx="1140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</a:rPr>
              <a:t>naver_news()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8DF71-AE10-4E40-6E81-375F4AC2FF96}"/>
              </a:ext>
            </a:extLst>
          </p:cNvPr>
          <p:cNvSpPr txBox="1"/>
          <p:nvPr/>
        </p:nvSpPr>
        <p:spPr>
          <a:xfrm>
            <a:off x="3273137" y="3429000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+mj-ea"/>
                <a:ea typeface="+mj-ea"/>
              </a:rPr>
              <a:t>json </a:t>
            </a:r>
            <a:r>
              <a:rPr lang="ko-KR" altLang="en-US" sz="1400" b="1">
                <a:solidFill>
                  <a:schemeClr val="bg1"/>
                </a:solidFill>
                <a:latin typeface="+mj-ea"/>
                <a:ea typeface="+mj-ea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634956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ACBFD5-2B53-E533-FA14-DC3962FD79DC}"/>
              </a:ext>
            </a:extLst>
          </p:cNvPr>
          <p:cNvSpPr txBox="1"/>
          <p:nvPr/>
        </p:nvSpPr>
        <p:spPr>
          <a:xfrm>
            <a:off x="631063" y="478079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3200" b="1">
                <a:solidFill>
                  <a:schemeClr val="bg1"/>
                </a:solidFill>
                <a:latin typeface="+mj-ea"/>
                <a:ea typeface="+mj-ea"/>
              </a:rPr>
              <a:t>구현 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DD35B-8636-E964-A462-440668B4CFD3}"/>
              </a:ext>
            </a:extLst>
          </p:cNvPr>
          <p:cNvSpPr txBox="1"/>
          <p:nvPr/>
        </p:nvSpPr>
        <p:spPr>
          <a:xfrm>
            <a:off x="624711" y="1357099"/>
            <a:ext cx="3383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Backend – /api/matchsearch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3244D6-58AF-82F5-BA65-F600C20D0F32}"/>
              </a:ext>
            </a:extLst>
          </p:cNvPr>
          <p:cNvSpPr txBox="1"/>
          <p:nvPr/>
        </p:nvSpPr>
        <p:spPr>
          <a:xfrm>
            <a:off x="624711" y="2701164"/>
            <a:ext cx="47806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mongodb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라이브러리로 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Atlas db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와 연결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find() method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로 경기 결과 탐색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결과를 클라이언트에 반환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E0DB6C-85F9-46FF-8E60-1A9B511AA010}"/>
              </a:ext>
            </a:extLst>
          </p:cNvPr>
          <p:cNvSpPr txBox="1"/>
          <p:nvPr/>
        </p:nvSpPr>
        <p:spPr>
          <a:xfrm>
            <a:off x="8878295" y="4593990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latin typeface="+mj-ea"/>
                <a:ea typeface="+mj-ea"/>
              </a:rPr>
              <a:t>DB</a:t>
            </a:r>
            <a:r>
              <a:rPr lang="ko-KR" altLang="en-US" sz="1200" b="1">
                <a:solidFill>
                  <a:schemeClr val="bg1"/>
                </a:solidFill>
                <a:latin typeface="+mj-ea"/>
                <a:ea typeface="+mj-ea"/>
              </a:rPr>
              <a:t>탐색 함수</a:t>
            </a:r>
            <a:endParaRPr lang="en-US" altLang="ko-KR" sz="1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그림 3" descr="텍스트, 모니터, 스크린샷, 은색이(가) 표시된 사진&#10;&#10;자동 생성된 설명">
            <a:extLst>
              <a:ext uri="{FF2B5EF4-FFF2-40B4-BE49-F238E27FC236}">
                <a16:creationId xmlns:a16="http://schemas.microsoft.com/office/drawing/2014/main" id="{23B9A976-B2EF-D80D-2599-C32EF52B3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65"/>
          <a:stretch/>
        </p:blipFill>
        <p:spPr>
          <a:xfrm>
            <a:off x="6636799" y="1541765"/>
            <a:ext cx="5405953" cy="2975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8A09C8-95E0-63D8-F6AC-0B93B7465420}"/>
              </a:ext>
            </a:extLst>
          </p:cNvPr>
          <p:cNvSpPr txBox="1"/>
          <p:nvPr/>
        </p:nvSpPr>
        <p:spPr>
          <a:xfrm>
            <a:off x="631063" y="2218833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DB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탐색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9741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ACBFD5-2B53-E533-FA14-DC3962FD79DC}"/>
              </a:ext>
            </a:extLst>
          </p:cNvPr>
          <p:cNvSpPr txBox="1"/>
          <p:nvPr/>
        </p:nvSpPr>
        <p:spPr>
          <a:xfrm>
            <a:off x="631063" y="478079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3200" b="1">
                <a:solidFill>
                  <a:schemeClr val="bg1"/>
                </a:solidFill>
                <a:latin typeface="+mj-ea"/>
                <a:ea typeface="+mj-ea"/>
              </a:rPr>
              <a:t>구현 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DD35B-8636-E964-A462-440668B4CFD3}"/>
              </a:ext>
            </a:extLst>
          </p:cNvPr>
          <p:cNvSpPr txBox="1"/>
          <p:nvPr/>
        </p:nvSpPr>
        <p:spPr>
          <a:xfrm>
            <a:off x="624711" y="1357099"/>
            <a:ext cx="326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Backend – /api/newssearch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3244D6-58AF-82F5-BA65-F600C20D0F32}"/>
              </a:ext>
            </a:extLst>
          </p:cNvPr>
          <p:cNvSpPr txBox="1"/>
          <p:nvPr/>
        </p:nvSpPr>
        <p:spPr>
          <a:xfrm>
            <a:off x="624711" y="2701164"/>
            <a:ext cx="48851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cheerio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라이브러리 사용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https://news.naver.com/ html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구조 분석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클라이언트의 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keyword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를 검색해서 결과를</a:t>
            </a:r>
            <a:b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json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으로 전달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E0DB6C-85F9-46FF-8E60-1A9B511AA010}"/>
              </a:ext>
            </a:extLst>
          </p:cNvPr>
          <p:cNvSpPr txBox="1"/>
          <p:nvPr/>
        </p:nvSpPr>
        <p:spPr>
          <a:xfrm>
            <a:off x="8878295" y="488323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  <a:latin typeface="+mj-ea"/>
                <a:ea typeface="+mj-ea"/>
              </a:rPr>
              <a:t>크롤링 함수</a:t>
            </a:r>
            <a:endParaRPr lang="en-US" altLang="ko-KR" sz="1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263565D-A4C2-70AA-4FAB-D84963623F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0709"/>
          <a:stretch/>
        </p:blipFill>
        <p:spPr>
          <a:xfrm>
            <a:off x="6363475" y="1974761"/>
            <a:ext cx="5683684" cy="27809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3DD86D-0EFC-540B-A2DD-BD8466B7EED3}"/>
              </a:ext>
            </a:extLst>
          </p:cNvPr>
          <p:cNvSpPr txBox="1"/>
          <p:nvPr/>
        </p:nvSpPr>
        <p:spPr>
          <a:xfrm>
            <a:off x="631063" y="221883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네이버 뉴스 크롤링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9243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48AB3-0850-B805-1B5B-26311883B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454781"/>
            <a:ext cx="10782300" cy="3352800"/>
          </a:xfrm>
        </p:spPr>
        <p:txBody>
          <a:bodyPr/>
          <a:lstStyle/>
          <a:p>
            <a:pPr algn="ctr"/>
            <a:r>
              <a:rPr lang="ko-KR" altLang="en-US" sz="5400" b="1">
                <a:latin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81192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ACBFD5-2B53-E533-FA14-DC3962FD79DC}"/>
              </a:ext>
            </a:extLst>
          </p:cNvPr>
          <p:cNvSpPr txBox="1"/>
          <p:nvPr/>
        </p:nvSpPr>
        <p:spPr>
          <a:xfrm>
            <a:off x="631063" y="478079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bg1"/>
                </a:solidFill>
              </a:rPr>
              <a:t>발표 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83D1B-A036-01A2-DF33-85E6A2DD616B}"/>
              </a:ext>
            </a:extLst>
          </p:cNvPr>
          <p:cNvSpPr txBox="1"/>
          <p:nvPr/>
        </p:nvSpPr>
        <p:spPr>
          <a:xfrm>
            <a:off x="631063" y="2103160"/>
            <a:ext cx="331052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b="1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  <a:endParaRPr lang="en-US" altLang="ko-KR" sz="3200" b="1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3200" b="1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3200" b="1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sz="3200" b="1">
                <a:solidFill>
                  <a:schemeClr val="bg1"/>
                </a:solidFill>
                <a:latin typeface="+mj-ea"/>
                <a:ea typeface="+mj-ea"/>
              </a:rPr>
              <a:t>개발 환경</a:t>
            </a:r>
            <a:endParaRPr lang="en-US" altLang="ko-KR" sz="3200" b="1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3200" b="1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3200" b="1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3200" b="1">
                <a:solidFill>
                  <a:schemeClr val="bg1"/>
                </a:solidFill>
                <a:latin typeface="+mj-ea"/>
                <a:ea typeface="+mj-ea"/>
              </a:rPr>
              <a:t>구현 내용</a:t>
            </a:r>
            <a:endParaRPr lang="en-US" altLang="ko-KR" sz="3200" b="1">
              <a:solidFill>
                <a:schemeClr val="bg1"/>
              </a:solidFill>
              <a:latin typeface="+mj-ea"/>
              <a:ea typeface="+mj-ea"/>
            </a:endParaRPr>
          </a:p>
          <a:p>
            <a:pPr marL="514350" indent="-514350">
              <a:buAutoNum type="arabicPeriod"/>
            </a:pPr>
            <a:endParaRPr lang="ko-KR" altLang="en-US" sz="3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91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ACBFD5-2B53-E533-FA14-DC3962FD79DC}"/>
              </a:ext>
            </a:extLst>
          </p:cNvPr>
          <p:cNvSpPr txBox="1"/>
          <p:nvPr/>
        </p:nvSpPr>
        <p:spPr>
          <a:xfrm>
            <a:off x="631063" y="478079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sz="3200" b="1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83D1B-A036-01A2-DF33-85E6A2DD616B}"/>
              </a:ext>
            </a:extLst>
          </p:cNvPr>
          <p:cNvSpPr txBox="1"/>
          <p:nvPr/>
        </p:nvSpPr>
        <p:spPr>
          <a:xfrm>
            <a:off x="677527" y="2252450"/>
            <a:ext cx="7040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3200" b="1">
              <a:solidFill>
                <a:schemeClr val="bg1"/>
              </a:solidFill>
              <a:latin typeface="+mj-ea"/>
              <a:ea typeface="+mj-ea"/>
            </a:endParaRPr>
          </a:p>
          <a:p>
            <a:pPr marL="514350" indent="-514350">
              <a:buAutoNum type="arabicPeriod"/>
            </a:pP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13184F-CFF4-923E-4184-B1955AAF2E3A}"/>
              </a:ext>
            </a:extLst>
          </p:cNvPr>
          <p:cNvSpPr txBox="1"/>
          <p:nvPr/>
        </p:nvSpPr>
        <p:spPr>
          <a:xfrm>
            <a:off x="631062" y="1365264"/>
            <a:ext cx="6968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2022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카타르 월드컵 경기 결과를 다양한 조건으로 한번에 검색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네이버 뉴스 크롤링을 통해 관련 기사 검색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602225-7BBB-F018-5F36-52ABFD231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04" y="2402804"/>
            <a:ext cx="4550888" cy="418523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1DB6CC5-0F09-CB67-3AFF-1D1A5E6068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" r="2722"/>
          <a:stretch/>
        </p:blipFill>
        <p:spPr>
          <a:xfrm>
            <a:off x="6714310" y="2402804"/>
            <a:ext cx="4974927" cy="417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ACBFD5-2B53-E533-FA14-DC3962FD79DC}"/>
              </a:ext>
            </a:extLst>
          </p:cNvPr>
          <p:cNvSpPr txBox="1"/>
          <p:nvPr/>
        </p:nvSpPr>
        <p:spPr>
          <a:xfrm>
            <a:off x="631063" y="478079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sz="3200" b="1">
                <a:solidFill>
                  <a:schemeClr val="bg1"/>
                </a:solidFill>
                <a:latin typeface="+mj-ea"/>
                <a:ea typeface="+mj-ea"/>
              </a:rPr>
              <a:t>개발 환경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13184F-CFF4-923E-4184-B1955AAF2E3A}"/>
              </a:ext>
            </a:extLst>
          </p:cNvPr>
          <p:cNvSpPr txBox="1"/>
          <p:nvPr/>
        </p:nvSpPr>
        <p:spPr>
          <a:xfrm>
            <a:off x="631062" y="3331523"/>
            <a:ext cx="34147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MERN Stack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활용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Backend – Nodejs, Express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Frontend –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DB – Mongodb Atlas</a:t>
            </a:r>
          </a:p>
        </p:txBody>
      </p:sp>
      <p:pic>
        <p:nvPicPr>
          <p:cNvPr id="1026" name="Picture 2" descr="How to learn MERN Stack in 2022? Books, Courses, and Projects | by  javinpaul | Javarevisited | Medium">
            <a:extLst>
              <a:ext uri="{FF2B5EF4-FFF2-40B4-BE49-F238E27FC236}">
                <a16:creationId xmlns:a16="http://schemas.microsoft.com/office/drawing/2014/main" id="{A5483F2A-C717-6035-E8CD-439976BC7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810" y="478079"/>
            <a:ext cx="4493565" cy="245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A819B-4067-CFC7-45F8-E5813154B3C4}"/>
              </a:ext>
            </a:extLst>
          </p:cNvPr>
          <p:cNvSpPr txBox="1"/>
          <p:nvPr/>
        </p:nvSpPr>
        <p:spPr>
          <a:xfrm>
            <a:off x="631062" y="1612170"/>
            <a:ext cx="2371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OS : Windows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IDE : VS Code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C03846-9EA9-3386-DFA2-A98FC22D0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810" y="3159536"/>
            <a:ext cx="4493565" cy="30976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9A67A1-05FB-5134-B3A1-87D5CBDE062E}"/>
              </a:ext>
            </a:extLst>
          </p:cNvPr>
          <p:cNvSpPr txBox="1"/>
          <p:nvPr/>
        </p:nvSpPr>
        <p:spPr>
          <a:xfrm>
            <a:off x="8027285" y="310681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  <a:latin typeface="+mj-ea"/>
                <a:ea typeface="+mj-ea"/>
              </a:rPr>
              <a:t>localhost:3000/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3A3C4-5BE2-2E86-52F8-5A11E27334B9}"/>
              </a:ext>
            </a:extLst>
          </p:cNvPr>
          <p:cNvSpPr txBox="1"/>
          <p:nvPr/>
        </p:nvSpPr>
        <p:spPr>
          <a:xfrm>
            <a:off x="8027284" y="4068918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  <a:latin typeface="+mj-ea"/>
                <a:ea typeface="+mj-ea"/>
              </a:rPr>
              <a:t>localhost:5000/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52A2B7-3D1F-8DED-5A02-9DEEA97C7CC2}"/>
              </a:ext>
            </a:extLst>
          </p:cNvPr>
          <p:cNvSpPr txBox="1"/>
          <p:nvPr/>
        </p:nvSpPr>
        <p:spPr>
          <a:xfrm>
            <a:off x="631062" y="123267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로컬 개발 환경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904616-6AE2-38B7-B470-35D958DBB514}"/>
              </a:ext>
            </a:extLst>
          </p:cNvPr>
          <p:cNvSpPr txBox="1"/>
          <p:nvPr/>
        </p:nvSpPr>
        <p:spPr>
          <a:xfrm>
            <a:off x="626894" y="2922149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웹 프로젝트 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526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ACBFD5-2B53-E533-FA14-DC3962FD79DC}"/>
              </a:ext>
            </a:extLst>
          </p:cNvPr>
          <p:cNvSpPr txBox="1"/>
          <p:nvPr/>
        </p:nvSpPr>
        <p:spPr>
          <a:xfrm>
            <a:off x="631063" y="478079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sz="3200" b="1">
                <a:solidFill>
                  <a:schemeClr val="bg1"/>
                </a:solidFill>
                <a:latin typeface="+mj-ea"/>
                <a:ea typeface="+mj-ea"/>
              </a:rPr>
              <a:t>개발 환경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7595E96-95EE-18E6-622A-9DE91FAAA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503" y="3838585"/>
            <a:ext cx="5915851" cy="262926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7A7B0DE-472B-D95E-E001-7E1A4ABE83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0"/>
          <a:stretch/>
        </p:blipFill>
        <p:spPr>
          <a:xfrm>
            <a:off x="5567503" y="2033326"/>
            <a:ext cx="5915851" cy="1171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CDD35B-8636-E964-A462-440668B4CFD3}"/>
              </a:ext>
            </a:extLst>
          </p:cNvPr>
          <p:cNvSpPr txBox="1"/>
          <p:nvPr/>
        </p:nvSpPr>
        <p:spPr>
          <a:xfrm>
            <a:off x="624711" y="1357099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npm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라이브러리 활용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68C522-C09D-4C85-28F0-67D5F53579C5}"/>
              </a:ext>
            </a:extLst>
          </p:cNvPr>
          <p:cNvSpPr txBox="1"/>
          <p:nvPr/>
        </p:nvSpPr>
        <p:spPr>
          <a:xfrm>
            <a:off x="631063" y="2139750"/>
            <a:ext cx="110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Backend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0F9C23-340F-854F-66D2-B50F9DE6D9DC}"/>
              </a:ext>
            </a:extLst>
          </p:cNvPr>
          <p:cNvSpPr txBox="1"/>
          <p:nvPr/>
        </p:nvSpPr>
        <p:spPr>
          <a:xfrm>
            <a:off x="631063" y="2524130"/>
            <a:ext cx="397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cheerio :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키워드로 뉴스를 크롤링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370907-31D7-D668-2F42-CA1D0A2C95FB}"/>
              </a:ext>
            </a:extLst>
          </p:cNvPr>
          <p:cNvSpPr txBox="1"/>
          <p:nvPr/>
        </p:nvSpPr>
        <p:spPr>
          <a:xfrm>
            <a:off x="708646" y="4249555"/>
            <a:ext cx="117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Frontend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3244D6-58AF-82F5-BA65-F600C20D0F32}"/>
              </a:ext>
            </a:extLst>
          </p:cNvPr>
          <p:cNvSpPr txBox="1"/>
          <p:nvPr/>
        </p:nvSpPr>
        <p:spPr>
          <a:xfrm>
            <a:off x="708646" y="4633935"/>
            <a:ext cx="4451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styled-components : css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스타일 적용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react-router-dom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: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React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에서 라우팅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fontawesome, mui : UI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보조 디자인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03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ACBFD5-2B53-E533-FA14-DC3962FD79DC}"/>
              </a:ext>
            </a:extLst>
          </p:cNvPr>
          <p:cNvSpPr txBox="1"/>
          <p:nvPr/>
        </p:nvSpPr>
        <p:spPr>
          <a:xfrm>
            <a:off x="631063" y="478079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3200" b="1">
                <a:solidFill>
                  <a:schemeClr val="bg1"/>
                </a:solidFill>
                <a:latin typeface="+mj-ea"/>
                <a:ea typeface="+mj-ea"/>
              </a:rPr>
              <a:t>구현 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DD35B-8636-E964-A462-440668B4CFD3}"/>
              </a:ext>
            </a:extLst>
          </p:cNvPr>
          <p:cNvSpPr txBox="1"/>
          <p:nvPr/>
        </p:nvSpPr>
        <p:spPr>
          <a:xfrm>
            <a:off x="624711" y="1357099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DB –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경기 데이터 수집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370907-31D7-D668-2F42-CA1D0A2C95FB}"/>
              </a:ext>
            </a:extLst>
          </p:cNvPr>
          <p:cNvSpPr txBox="1"/>
          <p:nvPr/>
        </p:nvSpPr>
        <p:spPr>
          <a:xfrm>
            <a:off x="7125853" y="2979730"/>
            <a:ext cx="4004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latin typeface="Euphemia" panose="020B0604020202020204" pitchFamily="34" charset="0"/>
                <a:ea typeface="+mj-ea"/>
              </a:rPr>
              <a:t>https://github.com/raminmr/free-api-worldcup2022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3244D6-58AF-82F5-BA65-F600C20D0F32}"/>
              </a:ext>
            </a:extLst>
          </p:cNvPr>
          <p:cNvSpPr txBox="1"/>
          <p:nvPr/>
        </p:nvSpPr>
        <p:spPr>
          <a:xfrm>
            <a:off x="631063" y="2545360"/>
            <a:ext cx="3877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월드컵 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API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로 데이터 수집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Mongodb Schema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작성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수집한 내용을 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Mongodb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에 쓰기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CADD51-A0CB-5B57-1F3D-708746ED9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857" y="417276"/>
            <a:ext cx="2653507" cy="252151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38B7173-034A-831B-7C62-FB854AB35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540" y="3429000"/>
            <a:ext cx="4637315" cy="269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E0DB6C-85F9-46FF-8E60-1A9B511AA010}"/>
              </a:ext>
            </a:extLst>
          </p:cNvPr>
          <p:cNvSpPr txBox="1"/>
          <p:nvPr/>
        </p:nvSpPr>
        <p:spPr>
          <a:xfrm>
            <a:off x="8627098" y="6263540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latin typeface="+mj-ea"/>
                <a:ea typeface="+mj-ea"/>
              </a:rPr>
              <a:t>DB schema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818CA6-E6DC-57E7-82D4-95D9779054CE}"/>
              </a:ext>
            </a:extLst>
          </p:cNvPr>
          <p:cNvSpPr txBox="1"/>
          <p:nvPr/>
        </p:nvSpPr>
        <p:spPr>
          <a:xfrm>
            <a:off x="631063" y="2182358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Mongodb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에 경기 데이터 저장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530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ACBFD5-2B53-E533-FA14-DC3962FD79DC}"/>
              </a:ext>
            </a:extLst>
          </p:cNvPr>
          <p:cNvSpPr txBox="1"/>
          <p:nvPr/>
        </p:nvSpPr>
        <p:spPr>
          <a:xfrm>
            <a:off x="631063" y="478079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3200" b="1">
                <a:solidFill>
                  <a:schemeClr val="bg1"/>
                </a:solidFill>
                <a:latin typeface="+mj-ea"/>
                <a:ea typeface="+mj-ea"/>
              </a:rPr>
              <a:t>구현 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DD35B-8636-E964-A462-440668B4CFD3}"/>
              </a:ext>
            </a:extLst>
          </p:cNvPr>
          <p:cNvSpPr txBox="1"/>
          <p:nvPr/>
        </p:nvSpPr>
        <p:spPr>
          <a:xfrm>
            <a:off x="624711" y="1357099"/>
            <a:ext cx="117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Frontend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3244D6-58AF-82F5-BA65-F600C20D0F32}"/>
              </a:ext>
            </a:extLst>
          </p:cNvPr>
          <p:cNvSpPr txBox="1"/>
          <p:nvPr/>
        </p:nvSpPr>
        <p:spPr>
          <a:xfrm>
            <a:off x="624711" y="2206747"/>
            <a:ext cx="5232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MainPage.jsx, News.jsx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두 개의 페이지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styled-components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라이브러리로 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css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디자인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router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로 두 페이지 연결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E0DB6C-85F9-46FF-8E60-1A9B511AA010}"/>
              </a:ext>
            </a:extLst>
          </p:cNvPr>
          <p:cNvSpPr txBox="1"/>
          <p:nvPr/>
        </p:nvSpPr>
        <p:spPr>
          <a:xfrm>
            <a:off x="8917533" y="3083910"/>
            <a:ext cx="1143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latin typeface="+mj-ea"/>
                <a:ea typeface="+mj-ea"/>
              </a:rPr>
              <a:t>MainPage.jsx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C6E2EB-DFD1-2172-6C7B-4EC0E8BCC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730" y="138755"/>
            <a:ext cx="3097385" cy="2848514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5F3003C-9A44-2E87-D139-AE4E11811E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" r="7113"/>
          <a:stretch/>
        </p:blipFill>
        <p:spPr>
          <a:xfrm>
            <a:off x="7940729" y="3678147"/>
            <a:ext cx="3097385" cy="2789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AC4B3F-0BCF-7EC9-AD82-D4AAC71D450C}"/>
              </a:ext>
            </a:extLst>
          </p:cNvPr>
          <p:cNvSpPr txBox="1"/>
          <p:nvPr/>
        </p:nvSpPr>
        <p:spPr>
          <a:xfrm>
            <a:off x="8917533" y="6507440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latin typeface="+mj-ea"/>
                <a:ea typeface="+mj-ea"/>
              </a:rPr>
              <a:t>News.jsx</a:t>
            </a:r>
          </a:p>
        </p:txBody>
      </p:sp>
    </p:spTree>
    <p:extLst>
      <p:ext uri="{BB962C8B-B14F-4D97-AF65-F5344CB8AC3E}">
        <p14:creationId xmlns:p14="http://schemas.microsoft.com/office/powerpoint/2010/main" val="52193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ACBFD5-2B53-E533-FA14-DC3962FD79DC}"/>
              </a:ext>
            </a:extLst>
          </p:cNvPr>
          <p:cNvSpPr txBox="1"/>
          <p:nvPr/>
        </p:nvSpPr>
        <p:spPr>
          <a:xfrm>
            <a:off x="631063" y="478079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3200" b="1">
                <a:solidFill>
                  <a:schemeClr val="bg1"/>
                </a:solidFill>
                <a:latin typeface="+mj-ea"/>
                <a:ea typeface="+mj-ea"/>
              </a:rPr>
              <a:t>구현 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DD35B-8636-E964-A462-440668B4CFD3}"/>
              </a:ext>
            </a:extLst>
          </p:cNvPr>
          <p:cNvSpPr txBox="1"/>
          <p:nvPr/>
        </p:nvSpPr>
        <p:spPr>
          <a:xfrm>
            <a:off x="624711" y="1357099"/>
            <a:ext cx="290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Frontend – MainPage.jsx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3244D6-58AF-82F5-BA65-F600C20D0F32}"/>
              </a:ext>
            </a:extLst>
          </p:cNvPr>
          <p:cNvSpPr txBox="1"/>
          <p:nvPr/>
        </p:nvSpPr>
        <p:spPr>
          <a:xfrm>
            <a:off x="624711" y="2561310"/>
            <a:ext cx="61766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Form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작성 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-&gt; API POST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-&gt;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 결과 렌더링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국가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선수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조별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토너먼트 라운드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경기 날짜 검색 가능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해당 조건들에 맞는 경기 카드 렌더링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E0DB6C-85F9-46FF-8E60-1A9B511AA010}"/>
              </a:ext>
            </a:extLst>
          </p:cNvPr>
          <p:cNvSpPr txBox="1"/>
          <p:nvPr/>
        </p:nvSpPr>
        <p:spPr>
          <a:xfrm>
            <a:off x="8866025" y="5761797"/>
            <a:ext cx="1143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latin typeface="+mj-ea"/>
                <a:ea typeface="+mj-ea"/>
              </a:rPr>
              <a:t>MainPage.jsx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C6E2EB-DFD1-2172-6C7B-4EC0E8BCC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28" y="1176512"/>
            <a:ext cx="4898570" cy="4504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ABBF74-FFBF-19CB-BD14-E83EB911E30B}"/>
              </a:ext>
            </a:extLst>
          </p:cNvPr>
          <p:cNvSpPr txBox="1"/>
          <p:nvPr/>
        </p:nvSpPr>
        <p:spPr>
          <a:xfrm>
            <a:off x="6884197" y="81920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localhost:3000/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28BB0-803D-6202-1A70-64686B634243}"/>
              </a:ext>
            </a:extLst>
          </p:cNvPr>
          <p:cNvSpPr txBox="1"/>
          <p:nvPr/>
        </p:nvSpPr>
        <p:spPr>
          <a:xfrm>
            <a:off x="631063" y="2020676"/>
            <a:ext cx="385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Form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내용의 경기 결과를 보여준다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838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ACBFD5-2B53-E533-FA14-DC3962FD79DC}"/>
              </a:ext>
            </a:extLst>
          </p:cNvPr>
          <p:cNvSpPr txBox="1"/>
          <p:nvPr/>
        </p:nvSpPr>
        <p:spPr>
          <a:xfrm>
            <a:off x="631063" y="478079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3200" b="1">
                <a:solidFill>
                  <a:schemeClr val="bg1"/>
                </a:solidFill>
                <a:latin typeface="+mj-ea"/>
                <a:ea typeface="+mj-ea"/>
              </a:rPr>
              <a:t>구현 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DD35B-8636-E964-A462-440668B4CFD3}"/>
              </a:ext>
            </a:extLst>
          </p:cNvPr>
          <p:cNvSpPr txBox="1"/>
          <p:nvPr/>
        </p:nvSpPr>
        <p:spPr>
          <a:xfrm>
            <a:off x="624711" y="1357099"/>
            <a:ext cx="242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Frontend – News.jsx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3244D6-58AF-82F5-BA65-F600C20D0F32}"/>
              </a:ext>
            </a:extLst>
          </p:cNvPr>
          <p:cNvSpPr txBox="1"/>
          <p:nvPr/>
        </p:nvSpPr>
        <p:spPr>
          <a:xfrm>
            <a:off x="624711" y="2557968"/>
            <a:ext cx="47371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Input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작성 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-&gt; API POST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-&gt;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 결과 렌더링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네이버 뉴스를 크롤링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제목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본문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사진 결과를 가져옴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제목을 누르면 해당 기사로 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redirect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E0DB6C-85F9-46FF-8E60-1A9B511AA010}"/>
              </a:ext>
            </a:extLst>
          </p:cNvPr>
          <p:cNvSpPr txBox="1"/>
          <p:nvPr/>
        </p:nvSpPr>
        <p:spPr>
          <a:xfrm>
            <a:off x="8866025" y="5761797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latin typeface="+mj-ea"/>
                <a:ea typeface="+mj-ea"/>
              </a:rPr>
              <a:t>News.jsx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C6E2EB-DFD1-2172-6C7B-4EC0E8BCC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28" y="1176512"/>
            <a:ext cx="4898570" cy="4504975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2D527C1-E801-FF83-EBDA-D4EE53E460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" r="7113"/>
          <a:stretch/>
        </p:blipFill>
        <p:spPr>
          <a:xfrm>
            <a:off x="6988628" y="1176512"/>
            <a:ext cx="5003001" cy="4504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6E536F-76CA-3B96-9C2B-8DE699018B55}"/>
              </a:ext>
            </a:extLst>
          </p:cNvPr>
          <p:cNvSpPr txBox="1"/>
          <p:nvPr/>
        </p:nvSpPr>
        <p:spPr>
          <a:xfrm>
            <a:off x="6884197" y="819204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localhost:3000/news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C7EFC-CE78-971B-7A48-3C9A0D5DBA7F}"/>
              </a:ext>
            </a:extLst>
          </p:cNvPr>
          <p:cNvSpPr txBox="1"/>
          <p:nvPr/>
        </p:nvSpPr>
        <p:spPr>
          <a:xfrm>
            <a:off x="631063" y="2020676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키워드로 네이버 뉴스 검색 결과를 보여준다 </a:t>
            </a:r>
            <a:endParaRPr lang="en-US" altLang="ko-KR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4850832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181</TotalTime>
  <Words>411</Words>
  <Application>Microsoft Office PowerPoint</Application>
  <PresentationFormat>와이드스크린</PresentationFormat>
  <Paragraphs>117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 Light</vt:lpstr>
      <vt:lpstr>Euphemia</vt:lpstr>
      <vt:lpstr>메트로폴리탄</vt:lpstr>
      <vt:lpstr>인터넷 프로그래밍 최종 프로젝트  World Cup Project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인터넷 프로그래밍 최종 프로젝트  </dc:title>
  <dc:creator>유창호</dc:creator>
  <cp:lastModifiedBy>유창호</cp:lastModifiedBy>
  <cp:revision>91</cp:revision>
  <dcterms:created xsi:type="dcterms:W3CDTF">2022-12-27T11:10:06Z</dcterms:created>
  <dcterms:modified xsi:type="dcterms:W3CDTF">2022-12-27T14:12:32Z</dcterms:modified>
</cp:coreProperties>
</file>