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C5B08D-3D72-4320-8836-B670A9067A83}">
  <a:tblStyle styleId="{C8C5B08D-3D72-4320-8836-B670A9067A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1bf90f3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1bf90f3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Discuss how you managed traceability between your source code and your analysis / requirements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Mohak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1bf90f3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1bf90f3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1bf90f3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1bf90f3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Discuss how you tested your program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Mohak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1bf90f3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1bf90f3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Please provide a cursory run/review of your documentation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Mohak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1bf90f3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1bf90f3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Lessons Learned as it relates to our class discussions for OOA, D and P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Niranjan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1bf90f3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1bf90f3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1bf90f3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1bf90f3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9189896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9189896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1bf90f3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1bf90f3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1bf90f3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1bf90f3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Use cases : please go over the </a:t>
            </a:r>
            <a:r>
              <a:rPr b="1" lang="en" sz="1200">
                <a:solidFill>
                  <a:srgbClr val="2D3B45"/>
                </a:solidFill>
                <a:highlight>
                  <a:srgbClr val="FFFFFF"/>
                </a:highlight>
              </a:rPr>
              <a:t>main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 use cases for your program. Discuss the actors, use cases themselves, and their associations/generalizations/aggregations/composition.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Andy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1bf90f3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1bf90f3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Niranjan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1bf90f3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1bf90f3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Class Diagram: use this time to discuss your rationale of design choices. For example, what are your classes/objects and why did you choose your design to be a particular way? What are your behaviors and states? what are the relationships between classes? how did you exploit the 4 principles of the Object Model?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Law of Demeter: each class has limited knowledge of other classes</a:t>
            </a:r>
            <a:b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Law of Demeter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Aparna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1bf90f3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1bf90f3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Class Diagram: use this time to discuss your rationale of design choices. For example, what are your classes/objects and why did you choose your design to be a particular way? What are your behaviors and states? what are the relationships between classes? how did you exploit the 4 principles of the Object Model?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Aparna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1bf90f3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1bf90f3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Sequence Diagram - show at least 1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Mohak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Blackjack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Cheong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Aparna Gangwar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Mohak Garg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Niranjan Akolkar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Matrix</a:t>
            </a:r>
            <a:endParaRPr/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1754325" y="22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{C8C5B08D-3D72-4320-8836-B670A9067A83}</a:tableStyleId>
              </a:tblPr>
              <a:tblGrid>
                <a:gridCol w="1329225"/>
                <a:gridCol w="1329225"/>
                <a:gridCol w="1329225"/>
                <a:gridCol w="1329225"/>
              </a:tblGrid>
              <a:tr h="2667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Blackjack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Requirements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2.1 Blackjack win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Check if player won at beginning of game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testIs21()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2.2 Blackjack bet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Player wins 50% more of the bet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testBalance()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3"/>
          <p:cNvGraphicFramePr/>
          <p:nvPr/>
        </p:nvGraphicFramePr>
        <p:xfrm>
          <a:off x="1913550" y="230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{C8C5B08D-3D72-4320-8836-B670A9067A83}</a:tableStyleId>
              </a:tblPr>
              <a:tblGrid>
                <a:gridCol w="1329225"/>
                <a:gridCol w="1329225"/>
                <a:gridCol w="1329225"/>
                <a:gridCol w="1329225"/>
              </a:tblGrid>
              <a:tr h="2667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 Surrender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Requirements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6.1 Lose bet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Player loses 50% of their bet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testIsSurrender()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6.2 At beginning of game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Option is disabled after Hit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testIsDisabled()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6.3 End game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Player loses game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testEndGame()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Matrix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cases were written to test the </a:t>
            </a:r>
            <a:r>
              <a:rPr lang="en"/>
              <a:t>functionality</a:t>
            </a:r>
            <a:r>
              <a:rPr lang="en"/>
              <a:t> of the classes present in the backend side of the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the functionalities present in the dealer class which is the driver of the game were written in a </a:t>
            </a:r>
            <a:r>
              <a:rPr lang="en"/>
              <a:t>separate</a:t>
            </a:r>
            <a:r>
              <a:rPr lang="en"/>
              <a:t> Test.java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Tester functions with </a:t>
            </a:r>
            <a:r>
              <a:rPr lang="en"/>
              <a:t>breakpoints</a:t>
            </a:r>
            <a:r>
              <a:rPr lang="en"/>
              <a:t> were written to check all the  corner cases present in the game.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Document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Software Requirements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Functional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Requirements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Non-Functional Requirements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Class Diagrams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Cases</a:t>
            </a:r>
            <a:endParaRPr/>
          </a:p>
        </p:txBody>
      </p:sp>
      <p:sp>
        <p:nvSpPr>
          <p:cNvPr id="167" name="Google Shape;167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Glossary of Terms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Component Design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Backend Classes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Frontend Classes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Requirements Matrix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66050" y="2022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requirements before design and implementation.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and collaboration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Dealing with increasing complexity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Importance of OOA, D, and 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Avoiding antipatterns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 C’s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Booch’s principles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575" y="906038"/>
            <a:ext cx="3257750" cy="19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b="8667" l="0" r="0" t="0"/>
          <a:stretch/>
        </p:blipFill>
        <p:spPr>
          <a:xfrm>
            <a:off x="5689475" y="2938875"/>
            <a:ext cx="3311938" cy="170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2090400" cy="28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Control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 Control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Review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Pull Requests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Peer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WhatsApp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person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Meetings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950" y="2078875"/>
            <a:ext cx="2314920" cy="1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4997" y="1713675"/>
            <a:ext cx="1835725" cy="13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345" y="3296070"/>
            <a:ext cx="1310550" cy="13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2945550" y="2128875"/>
            <a:ext cx="2090400" cy="28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Graphics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Swing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game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Get a hand value of 21 or less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Hand has to be greater than the dealer’s hand</a:t>
            </a:r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rules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325" y="2078875"/>
            <a:ext cx="37743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Aces may be counted as 1 or 11.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cards hold their value.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Face cards have a value of 10.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After the players have bet, the dealer will give two cards to each player and two cards to himself.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After player has had his turn. If dealer hand equals player hand and value is less than 18. Dealer will draw a card..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the dealer goes over 21 points, then any player who didn't already bust will win.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4643600" y="2078875"/>
            <a:ext cx="37743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Player Choice: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Blackjack</a:t>
            </a:r>
            <a:r>
              <a:rPr lang="en" sz="1200"/>
              <a:t>: Player is deal a hand of value 21 (Ace + 10 value card). Wins.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Stand</a:t>
            </a:r>
            <a:r>
              <a:rPr lang="en" sz="1200"/>
              <a:t>: Player ends his turn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Hit</a:t>
            </a:r>
            <a:r>
              <a:rPr lang="en" sz="1200"/>
              <a:t>: Player draws another card.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Bust</a:t>
            </a:r>
            <a:r>
              <a:rPr lang="en" sz="1200"/>
              <a:t>: Player hand value exceed 21, loses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Double</a:t>
            </a:r>
            <a:r>
              <a:rPr lang="en" sz="1200"/>
              <a:t>: Player doubles his bet.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Surrender</a:t>
            </a:r>
            <a:r>
              <a:rPr lang="en" sz="1200"/>
              <a:t>: The player forfeits half his wager, keeping the other half. Game ends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Hit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Deal a new card to the hand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275" y="1318650"/>
            <a:ext cx="46863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Class Diagram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1225" y="2781725"/>
            <a:ext cx="2560500" cy="18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Principles: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Separation of concerns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Stable intermediate 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 Primitives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Encapsulation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Modularity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Hierarchy</a:t>
            </a:r>
            <a:endParaRPr b="1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50" y="533400"/>
            <a:ext cx="531495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Class Diagram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1225" y="2781725"/>
            <a:ext cx="2499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Pattern: Singleton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Inheritance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Abstraction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625" y="639175"/>
            <a:ext cx="5527950" cy="44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650" y="20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238" y="739225"/>
            <a:ext cx="6803517" cy="409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