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Predicting Traffic Crash Type in Seattle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485120" cy="942122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Predicting Traffic Crash Type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ABF9B-CBAD-4486-B3AC-39BFEBE51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580370" cy="376089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Many groups are interested in predicting traffic crash types: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Drivers for their own safety.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Auto industry to make vehicles safer.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Insurance companies could alter rates or create safety programs to reduce accidents.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Municipalities could increase signage to make drivers aware of risky intersections.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485120" cy="942122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Acquisition and Cleaning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ABF9B-CBAD-4486-B3AC-39BFEBE51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580370" cy="3760891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The source of the data is a csv of Seattle traffic accidents from 2004-2010.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In total the original data set contained 73 attributes and 194,673 rows.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Rows with </a:t>
            </a:r>
            <a:r>
              <a:rPr lang="en-US" sz="3200" dirty="0" err="1"/>
              <a:t>with</a:t>
            </a:r>
            <a:r>
              <a:rPr lang="en-US" sz="3200" dirty="0"/>
              <a:t> incomplete variables were dropped.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Attributes with data that could be inferred such as ‘N’ for under the influence were added.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Cleaned data contained 37 attributes and 155,403 rows.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149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485120" cy="942122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Feature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ABF9B-CBAD-4486-B3AC-39BFEBE51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580370" cy="376089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The date time feature was split into new attributes of day of week, hour of day and the month for machine learning purposes.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Clerical and non-informative features were removed.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The resulting cleaned and reduced feature data set contained 14 attributes and 97,278 rows.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549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485120" cy="942122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Feature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ABF9B-CBAD-4486-B3AC-39BFEBE51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580370" cy="376089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The date time feature was split into new attributes of day of week, hour of day and the month for machine learning purposes.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Clerical and non-informative features were removed.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The resulting cleaned and reduced feature data set contained 14 attributes and 97,278 rows.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070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485120" cy="942122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Exploratory Data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ABF9B-CBAD-4486-B3AC-39BFEBE51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580370" cy="376089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The data set was imbalanced, only 30% of the rows were injury vs. 70% property damage.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The majority set was down sampled then combined with the minority set.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The resulting data set to train and test machine learning algorithms was 97,278 with 50% of the rows being injury the other 50% being property accidents.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673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485120" cy="942122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Predictive Modelling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ABF9B-CBAD-4486-B3AC-39BFEBE51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580370" cy="376089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A train test split of 70% training, 30% testing was used.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Decision Tree, Logistic Regression and SVM were the classification regression algorithm I used.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All algorithms performed around 60% but the decision tree was slightly better on accuracy and F1 score.</a:t>
            </a:r>
          </a:p>
          <a:p>
            <a:pPr marL="201168" lvl="1" indent="0">
              <a:buNone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041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485120" cy="942122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Predictive Modelling Evaluation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EF0584C-FB7A-403D-B1CC-31967DC14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328753"/>
              </p:ext>
            </p:extLst>
          </p:nvPr>
        </p:nvGraphicFramePr>
        <p:xfrm>
          <a:off x="1096963" y="2108200"/>
          <a:ext cx="100583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45730589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2294214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971611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4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84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9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 ‘</a:t>
                      </a:r>
                      <a:r>
                        <a:rPr lang="en-US" dirty="0" err="1"/>
                        <a:t>rbf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8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 ‘linear’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85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 ‘polynomial’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07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64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485120" cy="942122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ABF9B-CBAD-4486-B3AC-39BFEBE51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580370" cy="376089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Built useful models that can predict traffic accident crash type.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Accuracy of the models leaves room for improvement.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Ideas include: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Type of injuries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Actual speed of the vehicles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More accurate data capture</a:t>
            </a:r>
          </a:p>
          <a:p>
            <a:pPr marL="201168" lvl="1" indent="0">
              <a:buNone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391085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{78BEA31E-E63F-499B-830B-1A654B42E982}tf56160789_win32</Template>
  <TotalTime>38</TotalTime>
  <Words>420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Predicting Traffic Crash Type in Seattle</vt:lpstr>
      <vt:lpstr>Predicting Traffic Crash Type</vt:lpstr>
      <vt:lpstr>Data Acquisition and Cleaning</vt:lpstr>
      <vt:lpstr>Feature Selection</vt:lpstr>
      <vt:lpstr>Feature Selection</vt:lpstr>
      <vt:lpstr>Exploratory Data Analysis</vt:lpstr>
      <vt:lpstr>Predictive Modelling</vt:lpstr>
      <vt:lpstr>Predictive Modelling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Traffic Crash Type in Seattle</dc:title>
  <dc:creator>Andy Clark</dc:creator>
  <cp:lastModifiedBy>Andy Clark</cp:lastModifiedBy>
  <cp:revision>4</cp:revision>
  <dcterms:created xsi:type="dcterms:W3CDTF">2020-10-08T18:58:51Z</dcterms:created>
  <dcterms:modified xsi:type="dcterms:W3CDTF">2020-10-08T19:38:55Z</dcterms:modified>
</cp:coreProperties>
</file>