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297D-60D9-43D7-B683-3B3D110A81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45C7E-8E9F-4223-9EF6-2EC2E60F72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BCD7D0-B3BF-490B-A81F-CAB752C7A98D}"/>
              </a:ext>
            </a:extLst>
          </p:cNvPr>
          <p:cNvSpPr>
            <a:spLocks noGrp="1"/>
          </p:cNvSpPr>
          <p:nvPr>
            <p:ph type="dt" sz="half" idx="10"/>
          </p:nvPr>
        </p:nvSpPr>
        <p:spPr/>
        <p:txBody>
          <a:bodyPr/>
          <a:lstStyle/>
          <a:p>
            <a:fld id="{9BEE183A-72E1-43B4-BFEB-F20064E9A2F8}" type="datetimeFigureOut">
              <a:rPr lang="en-US" smtClean="0"/>
              <a:t>9/21/2020</a:t>
            </a:fld>
            <a:endParaRPr lang="en-US"/>
          </a:p>
        </p:txBody>
      </p:sp>
      <p:sp>
        <p:nvSpPr>
          <p:cNvPr id="5" name="Footer Placeholder 4">
            <a:extLst>
              <a:ext uri="{FF2B5EF4-FFF2-40B4-BE49-F238E27FC236}">
                <a16:creationId xmlns:a16="http://schemas.microsoft.com/office/drawing/2014/main" id="{70C0462A-C9A6-4D25-8293-832D90247C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D6936-0F5F-4584-915F-305B5B81CD81}"/>
              </a:ext>
            </a:extLst>
          </p:cNvPr>
          <p:cNvSpPr>
            <a:spLocks noGrp="1"/>
          </p:cNvSpPr>
          <p:nvPr>
            <p:ph type="sldNum" sz="quarter" idx="12"/>
          </p:nvPr>
        </p:nvSpPr>
        <p:spPr/>
        <p:txBody>
          <a:bodyPr/>
          <a:lstStyle/>
          <a:p>
            <a:fld id="{8D8D65AA-2B7B-4D4E-8FBC-07B59831B85F}" type="slidenum">
              <a:rPr lang="en-US" smtClean="0"/>
              <a:t>‹#›</a:t>
            </a:fld>
            <a:endParaRPr lang="en-US"/>
          </a:p>
        </p:txBody>
      </p:sp>
    </p:spTree>
    <p:extLst>
      <p:ext uri="{BB962C8B-B14F-4D97-AF65-F5344CB8AC3E}">
        <p14:creationId xmlns:p14="http://schemas.microsoft.com/office/powerpoint/2010/main" val="192189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DE1B-4F9D-4D28-A534-FBAE4B2802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78ABF9-9EFF-4D30-893E-D346A842F4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926DA-2A66-4D57-A4E8-631F91BA24C7}"/>
              </a:ext>
            </a:extLst>
          </p:cNvPr>
          <p:cNvSpPr>
            <a:spLocks noGrp="1"/>
          </p:cNvSpPr>
          <p:nvPr>
            <p:ph type="dt" sz="half" idx="10"/>
          </p:nvPr>
        </p:nvSpPr>
        <p:spPr/>
        <p:txBody>
          <a:bodyPr/>
          <a:lstStyle/>
          <a:p>
            <a:fld id="{9BEE183A-72E1-43B4-BFEB-F20064E9A2F8}" type="datetimeFigureOut">
              <a:rPr lang="en-US" smtClean="0"/>
              <a:t>9/21/2020</a:t>
            </a:fld>
            <a:endParaRPr lang="en-US"/>
          </a:p>
        </p:txBody>
      </p:sp>
      <p:sp>
        <p:nvSpPr>
          <p:cNvPr id="5" name="Footer Placeholder 4">
            <a:extLst>
              <a:ext uri="{FF2B5EF4-FFF2-40B4-BE49-F238E27FC236}">
                <a16:creationId xmlns:a16="http://schemas.microsoft.com/office/drawing/2014/main" id="{A2A92B90-8168-402B-A95D-BE6C9D3BA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3F783-6D1B-48C4-B841-135255A39B49}"/>
              </a:ext>
            </a:extLst>
          </p:cNvPr>
          <p:cNvSpPr>
            <a:spLocks noGrp="1"/>
          </p:cNvSpPr>
          <p:nvPr>
            <p:ph type="sldNum" sz="quarter" idx="12"/>
          </p:nvPr>
        </p:nvSpPr>
        <p:spPr/>
        <p:txBody>
          <a:bodyPr/>
          <a:lstStyle/>
          <a:p>
            <a:fld id="{8D8D65AA-2B7B-4D4E-8FBC-07B59831B85F}" type="slidenum">
              <a:rPr lang="en-US" smtClean="0"/>
              <a:t>‹#›</a:t>
            </a:fld>
            <a:endParaRPr lang="en-US"/>
          </a:p>
        </p:txBody>
      </p:sp>
    </p:spTree>
    <p:extLst>
      <p:ext uri="{BB962C8B-B14F-4D97-AF65-F5344CB8AC3E}">
        <p14:creationId xmlns:p14="http://schemas.microsoft.com/office/powerpoint/2010/main" val="62119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C0010-9659-4334-B5EB-215E47B51B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6BC69D-5B5A-4189-BDA1-0B14B7B0F1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7416E-A95B-4B78-BA40-6CFF64B838C2}"/>
              </a:ext>
            </a:extLst>
          </p:cNvPr>
          <p:cNvSpPr>
            <a:spLocks noGrp="1"/>
          </p:cNvSpPr>
          <p:nvPr>
            <p:ph type="dt" sz="half" idx="10"/>
          </p:nvPr>
        </p:nvSpPr>
        <p:spPr/>
        <p:txBody>
          <a:bodyPr/>
          <a:lstStyle/>
          <a:p>
            <a:fld id="{9BEE183A-72E1-43B4-BFEB-F20064E9A2F8}" type="datetimeFigureOut">
              <a:rPr lang="en-US" smtClean="0"/>
              <a:t>9/21/2020</a:t>
            </a:fld>
            <a:endParaRPr lang="en-US"/>
          </a:p>
        </p:txBody>
      </p:sp>
      <p:sp>
        <p:nvSpPr>
          <p:cNvPr id="5" name="Footer Placeholder 4">
            <a:extLst>
              <a:ext uri="{FF2B5EF4-FFF2-40B4-BE49-F238E27FC236}">
                <a16:creationId xmlns:a16="http://schemas.microsoft.com/office/drawing/2014/main" id="{D868AB8D-9467-4458-8B20-99187C386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4B59C-9619-491B-A5BB-E4B8AAD47C3F}"/>
              </a:ext>
            </a:extLst>
          </p:cNvPr>
          <p:cNvSpPr>
            <a:spLocks noGrp="1"/>
          </p:cNvSpPr>
          <p:nvPr>
            <p:ph type="sldNum" sz="quarter" idx="12"/>
          </p:nvPr>
        </p:nvSpPr>
        <p:spPr/>
        <p:txBody>
          <a:bodyPr/>
          <a:lstStyle/>
          <a:p>
            <a:fld id="{8D8D65AA-2B7B-4D4E-8FBC-07B59831B85F}" type="slidenum">
              <a:rPr lang="en-US" smtClean="0"/>
              <a:t>‹#›</a:t>
            </a:fld>
            <a:endParaRPr lang="en-US"/>
          </a:p>
        </p:txBody>
      </p:sp>
    </p:spTree>
    <p:extLst>
      <p:ext uri="{BB962C8B-B14F-4D97-AF65-F5344CB8AC3E}">
        <p14:creationId xmlns:p14="http://schemas.microsoft.com/office/powerpoint/2010/main" val="1371949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6E06-11F6-4CDC-9DCF-B757DFB09A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7FC79-A594-4CE5-A8DB-A3206A31A0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43F0F-C2AA-4E88-9693-CB99F490E2EC}"/>
              </a:ext>
            </a:extLst>
          </p:cNvPr>
          <p:cNvSpPr>
            <a:spLocks noGrp="1"/>
          </p:cNvSpPr>
          <p:nvPr>
            <p:ph type="dt" sz="half" idx="10"/>
          </p:nvPr>
        </p:nvSpPr>
        <p:spPr/>
        <p:txBody>
          <a:bodyPr/>
          <a:lstStyle/>
          <a:p>
            <a:fld id="{9BEE183A-72E1-43B4-BFEB-F20064E9A2F8}" type="datetimeFigureOut">
              <a:rPr lang="en-US" smtClean="0"/>
              <a:t>9/21/2020</a:t>
            </a:fld>
            <a:endParaRPr lang="en-US"/>
          </a:p>
        </p:txBody>
      </p:sp>
      <p:sp>
        <p:nvSpPr>
          <p:cNvPr id="5" name="Footer Placeholder 4">
            <a:extLst>
              <a:ext uri="{FF2B5EF4-FFF2-40B4-BE49-F238E27FC236}">
                <a16:creationId xmlns:a16="http://schemas.microsoft.com/office/drawing/2014/main" id="{9F0058A2-1DB7-49D4-B342-869D222B0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63430-54FE-40A0-B121-5F6CFF865ACC}"/>
              </a:ext>
            </a:extLst>
          </p:cNvPr>
          <p:cNvSpPr>
            <a:spLocks noGrp="1"/>
          </p:cNvSpPr>
          <p:nvPr>
            <p:ph type="sldNum" sz="quarter" idx="12"/>
          </p:nvPr>
        </p:nvSpPr>
        <p:spPr/>
        <p:txBody>
          <a:bodyPr/>
          <a:lstStyle/>
          <a:p>
            <a:fld id="{8D8D65AA-2B7B-4D4E-8FBC-07B59831B85F}" type="slidenum">
              <a:rPr lang="en-US" smtClean="0"/>
              <a:t>‹#›</a:t>
            </a:fld>
            <a:endParaRPr lang="en-US"/>
          </a:p>
        </p:txBody>
      </p:sp>
    </p:spTree>
    <p:extLst>
      <p:ext uri="{BB962C8B-B14F-4D97-AF65-F5344CB8AC3E}">
        <p14:creationId xmlns:p14="http://schemas.microsoft.com/office/powerpoint/2010/main" val="280944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6AB9-3A88-4FE5-85D8-F433DA6B4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DB2DA5-1FD7-4128-B3FB-134A0921C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EA4FB2-7ED3-4562-8FA3-AA83DC8D30C7}"/>
              </a:ext>
            </a:extLst>
          </p:cNvPr>
          <p:cNvSpPr>
            <a:spLocks noGrp="1"/>
          </p:cNvSpPr>
          <p:nvPr>
            <p:ph type="dt" sz="half" idx="10"/>
          </p:nvPr>
        </p:nvSpPr>
        <p:spPr/>
        <p:txBody>
          <a:bodyPr/>
          <a:lstStyle/>
          <a:p>
            <a:fld id="{9BEE183A-72E1-43B4-BFEB-F20064E9A2F8}" type="datetimeFigureOut">
              <a:rPr lang="en-US" smtClean="0"/>
              <a:t>9/21/2020</a:t>
            </a:fld>
            <a:endParaRPr lang="en-US"/>
          </a:p>
        </p:txBody>
      </p:sp>
      <p:sp>
        <p:nvSpPr>
          <p:cNvPr id="5" name="Footer Placeholder 4">
            <a:extLst>
              <a:ext uri="{FF2B5EF4-FFF2-40B4-BE49-F238E27FC236}">
                <a16:creationId xmlns:a16="http://schemas.microsoft.com/office/drawing/2014/main" id="{2F25FEBF-4A41-4603-9B74-F6042FF40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3332D-2C1D-4C9D-966D-E9C61815EF0F}"/>
              </a:ext>
            </a:extLst>
          </p:cNvPr>
          <p:cNvSpPr>
            <a:spLocks noGrp="1"/>
          </p:cNvSpPr>
          <p:nvPr>
            <p:ph type="sldNum" sz="quarter" idx="12"/>
          </p:nvPr>
        </p:nvSpPr>
        <p:spPr/>
        <p:txBody>
          <a:bodyPr/>
          <a:lstStyle/>
          <a:p>
            <a:fld id="{8D8D65AA-2B7B-4D4E-8FBC-07B59831B85F}" type="slidenum">
              <a:rPr lang="en-US" smtClean="0"/>
              <a:t>‹#›</a:t>
            </a:fld>
            <a:endParaRPr lang="en-US"/>
          </a:p>
        </p:txBody>
      </p:sp>
    </p:spTree>
    <p:extLst>
      <p:ext uri="{BB962C8B-B14F-4D97-AF65-F5344CB8AC3E}">
        <p14:creationId xmlns:p14="http://schemas.microsoft.com/office/powerpoint/2010/main" val="131873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1B53-249F-4932-89DF-8FA529232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7F2284-415A-4DE7-9A24-CD137834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6FC5F-6478-4D7A-9D43-4870BE2540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6CACE1-2968-48E2-85B0-3DD63DE4CA45}"/>
              </a:ext>
            </a:extLst>
          </p:cNvPr>
          <p:cNvSpPr>
            <a:spLocks noGrp="1"/>
          </p:cNvSpPr>
          <p:nvPr>
            <p:ph type="dt" sz="half" idx="10"/>
          </p:nvPr>
        </p:nvSpPr>
        <p:spPr/>
        <p:txBody>
          <a:bodyPr/>
          <a:lstStyle/>
          <a:p>
            <a:fld id="{9BEE183A-72E1-43B4-BFEB-F20064E9A2F8}" type="datetimeFigureOut">
              <a:rPr lang="en-US" smtClean="0"/>
              <a:t>9/21/2020</a:t>
            </a:fld>
            <a:endParaRPr lang="en-US"/>
          </a:p>
        </p:txBody>
      </p:sp>
      <p:sp>
        <p:nvSpPr>
          <p:cNvPr id="6" name="Footer Placeholder 5">
            <a:extLst>
              <a:ext uri="{FF2B5EF4-FFF2-40B4-BE49-F238E27FC236}">
                <a16:creationId xmlns:a16="http://schemas.microsoft.com/office/drawing/2014/main" id="{F39595B3-1BCF-450C-B157-89175974B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3B320-9789-46DD-9704-089F7C305208}"/>
              </a:ext>
            </a:extLst>
          </p:cNvPr>
          <p:cNvSpPr>
            <a:spLocks noGrp="1"/>
          </p:cNvSpPr>
          <p:nvPr>
            <p:ph type="sldNum" sz="quarter" idx="12"/>
          </p:nvPr>
        </p:nvSpPr>
        <p:spPr/>
        <p:txBody>
          <a:bodyPr/>
          <a:lstStyle/>
          <a:p>
            <a:fld id="{8D8D65AA-2B7B-4D4E-8FBC-07B59831B85F}" type="slidenum">
              <a:rPr lang="en-US" smtClean="0"/>
              <a:t>‹#›</a:t>
            </a:fld>
            <a:endParaRPr lang="en-US"/>
          </a:p>
        </p:txBody>
      </p:sp>
    </p:spTree>
    <p:extLst>
      <p:ext uri="{BB962C8B-B14F-4D97-AF65-F5344CB8AC3E}">
        <p14:creationId xmlns:p14="http://schemas.microsoft.com/office/powerpoint/2010/main" val="299941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3126-52AF-4404-9280-3735CD00B3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426C79-70C8-4F8D-B849-9CD672EBE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E62D2-1BD9-4E70-8368-685C40A3D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EA3FE7-377A-421F-8EBE-8944C14DA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F43A21-F01C-4104-9B89-D0E2B19C1B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9DC62B-B4BA-4BB5-A79D-7230733CA878}"/>
              </a:ext>
            </a:extLst>
          </p:cNvPr>
          <p:cNvSpPr>
            <a:spLocks noGrp="1"/>
          </p:cNvSpPr>
          <p:nvPr>
            <p:ph type="dt" sz="half" idx="10"/>
          </p:nvPr>
        </p:nvSpPr>
        <p:spPr/>
        <p:txBody>
          <a:bodyPr/>
          <a:lstStyle/>
          <a:p>
            <a:fld id="{9BEE183A-72E1-43B4-BFEB-F20064E9A2F8}" type="datetimeFigureOut">
              <a:rPr lang="en-US" smtClean="0"/>
              <a:t>9/21/2020</a:t>
            </a:fld>
            <a:endParaRPr lang="en-US"/>
          </a:p>
        </p:txBody>
      </p:sp>
      <p:sp>
        <p:nvSpPr>
          <p:cNvPr id="8" name="Footer Placeholder 7">
            <a:extLst>
              <a:ext uri="{FF2B5EF4-FFF2-40B4-BE49-F238E27FC236}">
                <a16:creationId xmlns:a16="http://schemas.microsoft.com/office/drawing/2014/main" id="{70A60024-D48A-418D-ADB6-C99209D95D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9E7C92-A2BD-4B82-B593-F791567235D5}"/>
              </a:ext>
            </a:extLst>
          </p:cNvPr>
          <p:cNvSpPr>
            <a:spLocks noGrp="1"/>
          </p:cNvSpPr>
          <p:nvPr>
            <p:ph type="sldNum" sz="quarter" idx="12"/>
          </p:nvPr>
        </p:nvSpPr>
        <p:spPr/>
        <p:txBody>
          <a:bodyPr/>
          <a:lstStyle/>
          <a:p>
            <a:fld id="{8D8D65AA-2B7B-4D4E-8FBC-07B59831B85F}" type="slidenum">
              <a:rPr lang="en-US" smtClean="0"/>
              <a:t>‹#›</a:t>
            </a:fld>
            <a:endParaRPr lang="en-US"/>
          </a:p>
        </p:txBody>
      </p:sp>
    </p:spTree>
    <p:extLst>
      <p:ext uri="{BB962C8B-B14F-4D97-AF65-F5344CB8AC3E}">
        <p14:creationId xmlns:p14="http://schemas.microsoft.com/office/powerpoint/2010/main" val="405784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6672-FDC6-48F5-AF66-779A9D9A18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E4E01A-120F-4895-9413-45EB94F410FD}"/>
              </a:ext>
            </a:extLst>
          </p:cNvPr>
          <p:cNvSpPr>
            <a:spLocks noGrp="1"/>
          </p:cNvSpPr>
          <p:nvPr>
            <p:ph type="dt" sz="half" idx="10"/>
          </p:nvPr>
        </p:nvSpPr>
        <p:spPr/>
        <p:txBody>
          <a:bodyPr/>
          <a:lstStyle/>
          <a:p>
            <a:fld id="{9BEE183A-72E1-43B4-BFEB-F20064E9A2F8}" type="datetimeFigureOut">
              <a:rPr lang="en-US" smtClean="0"/>
              <a:t>9/21/2020</a:t>
            </a:fld>
            <a:endParaRPr lang="en-US"/>
          </a:p>
        </p:txBody>
      </p:sp>
      <p:sp>
        <p:nvSpPr>
          <p:cNvPr id="4" name="Footer Placeholder 3">
            <a:extLst>
              <a:ext uri="{FF2B5EF4-FFF2-40B4-BE49-F238E27FC236}">
                <a16:creationId xmlns:a16="http://schemas.microsoft.com/office/drawing/2014/main" id="{426B3F24-7434-4B56-99B2-211CBF7292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4F2C27-8A11-4A58-9A8E-A503DC1B0335}"/>
              </a:ext>
            </a:extLst>
          </p:cNvPr>
          <p:cNvSpPr>
            <a:spLocks noGrp="1"/>
          </p:cNvSpPr>
          <p:nvPr>
            <p:ph type="sldNum" sz="quarter" idx="12"/>
          </p:nvPr>
        </p:nvSpPr>
        <p:spPr/>
        <p:txBody>
          <a:bodyPr/>
          <a:lstStyle/>
          <a:p>
            <a:fld id="{8D8D65AA-2B7B-4D4E-8FBC-07B59831B85F}" type="slidenum">
              <a:rPr lang="en-US" smtClean="0"/>
              <a:t>‹#›</a:t>
            </a:fld>
            <a:endParaRPr lang="en-US"/>
          </a:p>
        </p:txBody>
      </p:sp>
    </p:spTree>
    <p:extLst>
      <p:ext uri="{BB962C8B-B14F-4D97-AF65-F5344CB8AC3E}">
        <p14:creationId xmlns:p14="http://schemas.microsoft.com/office/powerpoint/2010/main" val="251695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329723-D3D6-4328-A5A6-D90038CBE6E8}"/>
              </a:ext>
            </a:extLst>
          </p:cNvPr>
          <p:cNvSpPr>
            <a:spLocks noGrp="1"/>
          </p:cNvSpPr>
          <p:nvPr>
            <p:ph type="dt" sz="half" idx="10"/>
          </p:nvPr>
        </p:nvSpPr>
        <p:spPr/>
        <p:txBody>
          <a:bodyPr/>
          <a:lstStyle/>
          <a:p>
            <a:fld id="{9BEE183A-72E1-43B4-BFEB-F20064E9A2F8}" type="datetimeFigureOut">
              <a:rPr lang="en-US" smtClean="0"/>
              <a:t>9/21/2020</a:t>
            </a:fld>
            <a:endParaRPr lang="en-US"/>
          </a:p>
        </p:txBody>
      </p:sp>
      <p:sp>
        <p:nvSpPr>
          <p:cNvPr id="3" name="Footer Placeholder 2">
            <a:extLst>
              <a:ext uri="{FF2B5EF4-FFF2-40B4-BE49-F238E27FC236}">
                <a16:creationId xmlns:a16="http://schemas.microsoft.com/office/drawing/2014/main" id="{FCD58661-F6B0-4D95-AF0F-1FD8CDC1A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3C4402-D057-4296-BBB3-7D9851DDFCA2}"/>
              </a:ext>
            </a:extLst>
          </p:cNvPr>
          <p:cNvSpPr>
            <a:spLocks noGrp="1"/>
          </p:cNvSpPr>
          <p:nvPr>
            <p:ph type="sldNum" sz="quarter" idx="12"/>
          </p:nvPr>
        </p:nvSpPr>
        <p:spPr/>
        <p:txBody>
          <a:bodyPr/>
          <a:lstStyle/>
          <a:p>
            <a:fld id="{8D8D65AA-2B7B-4D4E-8FBC-07B59831B85F}" type="slidenum">
              <a:rPr lang="en-US" smtClean="0"/>
              <a:t>‹#›</a:t>
            </a:fld>
            <a:endParaRPr lang="en-US"/>
          </a:p>
        </p:txBody>
      </p:sp>
    </p:spTree>
    <p:extLst>
      <p:ext uri="{BB962C8B-B14F-4D97-AF65-F5344CB8AC3E}">
        <p14:creationId xmlns:p14="http://schemas.microsoft.com/office/powerpoint/2010/main" val="281413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898E-9DA1-4C4A-A49E-E0C5F54AE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436324-5F6F-4E03-82F7-739C049754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E254B7-0553-4174-AA59-9E6E8A644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5ABFB-B3F4-4BA3-B5EB-EF697C17F056}"/>
              </a:ext>
            </a:extLst>
          </p:cNvPr>
          <p:cNvSpPr>
            <a:spLocks noGrp="1"/>
          </p:cNvSpPr>
          <p:nvPr>
            <p:ph type="dt" sz="half" idx="10"/>
          </p:nvPr>
        </p:nvSpPr>
        <p:spPr/>
        <p:txBody>
          <a:bodyPr/>
          <a:lstStyle/>
          <a:p>
            <a:fld id="{9BEE183A-72E1-43B4-BFEB-F20064E9A2F8}" type="datetimeFigureOut">
              <a:rPr lang="en-US" smtClean="0"/>
              <a:t>9/21/2020</a:t>
            </a:fld>
            <a:endParaRPr lang="en-US"/>
          </a:p>
        </p:txBody>
      </p:sp>
      <p:sp>
        <p:nvSpPr>
          <p:cNvPr id="6" name="Footer Placeholder 5">
            <a:extLst>
              <a:ext uri="{FF2B5EF4-FFF2-40B4-BE49-F238E27FC236}">
                <a16:creationId xmlns:a16="http://schemas.microsoft.com/office/drawing/2014/main" id="{C648E51F-6596-4DE5-A5A6-176077DA74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868F1B-8679-477E-B674-49FBBFCFDF31}"/>
              </a:ext>
            </a:extLst>
          </p:cNvPr>
          <p:cNvSpPr>
            <a:spLocks noGrp="1"/>
          </p:cNvSpPr>
          <p:nvPr>
            <p:ph type="sldNum" sz="quarter" idx="12"/>
          </p:nvPr>
        </p:nvSpPr>
        <p:spPr/>
        <p:txBody>
          <a:bodyPr/>
          <a:lstStyle/>
          <a:p>
            <a:fld id="{8D8D65AA-2B7B-4D4E-8FBC-07B59831B85F}" type="slidenum">
              <a:rPr lang="en-US" smtClean="0"/>
              <a:t>‹#›</a:t>
            </a:fld>
            <a:endParaRPr lang="en-US"/>
          </a:p>
        </p:txBody>
      </p:sp>
    </p:spTree>
    <p:extLst>
      <p:ext uri="{BB962C8B-B14F-4D97-AF65-F5344CB8AC3E}">
        <p14:creationId xmlns:p14="http://schemas.microsoft.com/office/powerpoint/2010/main" val="3681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3469-B002-4C0A-B2FC-18252B93F0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920FFD-22BB-40B7-8E6A-C1D4C3C6F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2A4F66-5D27-4BDA-9CFD-C10FFE481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7B226-EF6C-4ACE-AC55-CCFD78394ADB}"/>
              </a:ext>
            </a:extLst>
          </p:cNvPr>
          <p:cNvSpPr>
            <a:spLocks noGrp="1"/>
          </p:cNvSpPr>
          <p:nvPr>
            <p:ph type="dt" sz="half" idx="10"/>
          </p:nvPr>
        </p:nvSpPr>
        <p:spPr/>
        <p:txBody>
          <a:bodyPr/>
          <a:lstStyle/>
          <a:p>
            <a:fld id="{9BEE183A-72E1-43B4-BFEB-F20064E9A2F8}" type="datetimeFigureOut">
              <a:rPr lang="en-US" smtClean="0"/>
              <a:t>9/21/2020</a:t>
            </a:fld>
            <a:endParaRPr lang="en-US"/>
          </a:p>
        </p:txBody>
      </p:sp>
      <p:sp>
        <p:nvSpPr>
          <p:cNvPr id="6" name="Footer Placeholder 5">
            <a:extLst>
              <a:ext uri="{FF2B5EF4-FFF2-40B4-BE49-F238E27FC236}">
                <a16:creationId xmlns:a16="http://schemas.microsoft.com/office/drawing/2014/main" id="{779D1A9A-6C1A-4063-A0B2-1719EE1BF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95BA6-E188-4345-8526-45B297FC8726}"/>
              </a:ext>
            </a:extLst>
          </p:cNvPr>
          <p:cNvSpPr>
            <a:spLocks noGrp="1"/>
          </p:cNvSpPr>
          <p:nvPr>
            <p:ph type="sldNum" sz="quarter" idx="12"/>
          </p:nvPr>
        </p:nvSpPr>
        <p:spPr/>
        <p:txBody>
          <a:bodyPr/>
          <a:lstStyle/>
          <a:p>
            <a:fld id="{8D8D65AA-2B7B-4D4E-8FBC-07B59831B85F}" type="slidenum">
              <a:rPr lang="en-US" smtClean="0"/>
              <a:t>‹#›</a:t>
            </a:fld>
            <a:endParaRPr lang="en-US"/>
          </a:p>
        </p:txBody>
      </p:sp>
    </p:spTree>
    <p:extLst>
      <p:ext uri="{BB962C8B-B14F-4D97-AF65-F5344CB8AC3E}">
        <p14:creationId xmlns:p14="http://schemas.microsoft.com/office/powerpoint/2010/main" val="240094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8E6467-A350-43D2-BB5F-EA18EF6EF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C5FC15-BF56-4716-8D0B-CFFF9F50D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420C6-7A53-4E03-BA80-F89A451D0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E183A-72E1-43B4-BFEB-F20064E9A2F8}" type="datetimeFigureOut">
              <a:rPr lang="en-US" smtClean="0"/>
              <a:t>9/21/2020</a:t>
            </a:fld>
            <a:endParaRPr lang="en-US"/>
          </a:p>
        </p:txBody>
      </p:sp>
      <p:sp>
        <p:nvSpPr>
          <p:cNvPr id="5" name="Footer Placeholder 4">
            <a:extLst>
              <a:ext uri="{FF2B5EF4-FFF2-40B4-BE49-F238E27FC236}">
                <a16:creationId xmlns:a16="http://schemas.microsoft.com/office/drawing/2014/main" id="{52D0E793-3E2A-4CBA-A5FF-555FE4691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7E303A-311E-407D-8229-80DB0405F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D65AA-2B7B-4D4E-8FBC-07B59831B85F}" type="slidenum">
              <a:rPr lang="en-US" smtClean="0"/>
              <a:t>‹#›</a:t>
            </a:fld>
            <a:endParaRPr lang="en-US"/>
          </a:p>
        </p:txBody>
      </p:sp>
    </p:spTree>
    <p:extLst>
      <p:ext uri="{BB962C8B-B14F-4D97-AF65-F5344CB8AC3E}">
        <p14:creationId xmlns:p14="http://schemas.microsoft.com/office/powerpoint/2010/main" val="2762526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3399768-147F-4EA4-AE0E-3B9CDE61DA2F}"/>
              </a:ext>
            </a:extLst>
          </p:cNvPr>
          <p:cNvSpPr>
            <a:spLocks noGrp="1"/>
          </p:cNvSpPr>
          <p:nvPr>
            <p:ph type="subTitle" idx="1"/>
          </p:nvPr>
        </p:nvSpPr>
        <p:spPr>
          <a:xfrm>
            <a:off x="0" y="0"/>
            <a:ext cx="12192000" cy="6858000"/>
          </a:xfrm>
        </p:spPr>
        <p:txBody>
          <a:bodyPr/>
          <a:lstStyle/>
          <a:p>
            <a:pPr marL="457200" indent="-457200" algn="l">
              <a:buFont typeface="+mj-lt"/>
              <a:buAutoNum type="arabicPeriod"/>
            </a:pPr>
            <a:r>
              <a:rPr lang="en-US" dirty="0"/>
              <a:t>BUSINESS UNDERSTANDING:  The objective is to use the data in the Data-Collisions data set to predict the different accidents severity.  This model could be used to reduce the severity of accidents by understanding what factors could be causing severe accidents and strategize plans to reduce or eliminate these factors.  Identifying any trends in the data that result in sever injuries is a key driver for this study.</a:t>
            </a:r>
          </a:p>
          <a:p>
            <a:pPr marL="914400" lvl="1" indent="-457200" algn="l">
              <a:buFont typeface="+mj-lt"/>
              <a:buAutoNum type="arabicPeriod"/>
            </a:pPr>
            <a:r>
              <a:rPr lang="en-US" dirty="0"/>
              <a:t>map the accidents</a:t>
            </a:r>
          </a:p>
          <a:p>
            <a:pPr marL="914400" lvl="1" indent="-457200" algn="l">
              <a:buFont typeface="+mj-lt"/>
              <a:buAutoNum type="arabicPeriod"/>
            </a:pPr>
            <a:r>
              <a:rPr lang="en-US" dirty="0"/>
              <a:t>look for trends in the data based on </a:t>
            </a:r>
            <a:r>
              <a:rPr lang="en-US" dirty="0" err="1"/>
              <a:t>toosl</a:t>
            </a:r>
            <a:r>
              <a:rPr lang="en-US" dirty="0"/>
              <a:t> in this course</a:t>
            </a:r>
          </a:p>
          <a:p>
            <a:pPr marL="914400" lvl="1" indent="-457200" algn="l">
              <a:buFont typeface="+mj-lt"/>
              <a:buAutoNum type="arabicPeriod"/>
            </a:pPr>
            <a:r>
              <a:rPr lang="en-US" dirty="0"/>
              <a:t>FIRST STEP IS TO LOAD THIS DATA INTO PYTHON THEN INVESTIGAE MAKING A MAP LIKE SAN FRAN?</a:t>
            </a:r>
          </a:p>
          <a:p>
            <a:pPr marL="457200" indent="-457200" algn="l">
              <a:buFont typeface="+mj-lt"/>
              <a:buAutoNum type="arabicPeriod"/>
            </a:pPr>
            <a:r>
              <a:rPr lang="en-US" dirty="0"/>
              <a:t>DATA PREP:  ID which columns are useful, clean the data to come up with final data set, may have to iterate on this.</a:t>
            </a:r>
          </a:p>
          <a:p>
            <a:pPr marL="457200" indent="-457200" algn="l">
              <a:buFont typeface="+mj-lt"/>
              <a:buAutoNum type="arabicPeriod"/>
            </a:pPr>
            <a:r>
              <a:rPr lang="en-US" dirty="0"/>
              <a:t>MODELLING:</a:t>
            </a:r>
          </a:p>
          <a:p>
            <a:pPr marL="457200" indent="-457200" algn="l">
              <a:buFont typeface="+mj-lt"/>
              <a:buAutoNum type="arabicPeriod"/>
            </a:pPr>
            <a:r>
              <a:rPr lang="en-US" dirty="0"/>
              <a:t>EVALUATION:</a:t>
            </a:r>
          </a:p>
          <a:p>
            <a:pPr marL="457200" indent="-457200" algn="l">
              <a:buFont typeface="+mj-lt"/>
              <a:buAutoNum type="arabicPeriod"/>
            </a:pPr>
            <a:r>
              <a:rPr lang="en-US" dirty="0"/>
              <a:t>DEPLOYMENT:</a:t>
            </a:r>
          </a:p>
          <a:p>
            <a:pPr marL="457200" indent="-457200" algn="l">
              <a:buFont typeface="+mj-lt"/>
              <a:buAutoNum type="arabicPeriod"/>
            </a:pPr>
            <a:endParaRPr lang="en-US" dirty="0"/>
          </a:p>
          <a:p>
            <a:pPr algn="l"/>
            <a:r>
              <a:rPr lang="en-US" dirty="0"/>
              <a:t>DUE THIS WEEK:  DESCRIPTION OF THE PROBLEM AND BACKGROUND</a:t>
            </a:r>
          </a:p>
          <a:p>
            <a:pPr algn="l"/>
            <a:r>
              <a:rPr lang="en-US" dirty="0"/>
              <a:t>DESCRIPTION OF THE DATA AND HOW IT WILL BE USED TO SOLVE THE PROBLEM.</a:t>
            </a:r>
          </a:p>
          <a:p>
            <a:pPr marL="457200" indent="-457200" algn="l">
              <a:buFont typeface="+mj-lt"/>
              <a:buAutoNum type="arabicPeriod"/>
            </a:pPr>
            <a:endParaRPr lang="en-US" dirty="0"/>
          </a:p>
        </p:txBody>
      </p:sp>
    </p:spTree>
    <p:extLst>
      <p:ext uri="{BB962C8B-B14F-4D97-AF65-F5344CB8AC3E}">
        <p14:creationId xmlns:p14="http://schemas.microsoft.com/office/powerpoint/2010/main" val="2685806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2626</TotalTime>
  <Words>162</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Clark</dc:creator>
  <cp:lastModifiedBy>Andy Clark</cp:lastModifiedBy>
  <cp:revision>6</cp:revision>
  <dcterms:created xsi:type="dcterms:W3CDTF">2020-09-21T20:01:01Z</dcterms:created>
  <dcterms:modified xsi:type="dcterms:W3CDTF">2020-09-23T15:47:12Z</dcterms:modified>
</cp:coreProperties>
</file>