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8EED-3093-4472-8E32-F7090CC2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AD45F-7CD8-4B4D-A36D-24144ED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94B2-4285-4EED-B54B-6AE5925B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58D7-CF4F-4D73-827B-06DEF1A929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A1E3-D555-4EBE-8F94-6B2C2821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3EBAB-387F-495F-960F-ED6DAEA3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BCC-57EA-49DF-A5BA-330E277E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4BDE-2D32-4728-9389-16A391D4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BA982-86BD-4CEE-815F-C131F6821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E2D2-97DA-467B-8252-648B26D5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58D7-CF4F-4D73-827B-06DEF1A929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13F1-216A-45D1-A856-E99E0654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A9ED-6EB3-4717-B1E8-65B45790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BCC-57EA-49DF-A5BA-330E277E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9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AE97B-D74E-4B58-8F86-274BAF4C3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DD6E4-B7C1-4113-A6AC-B6ED875A7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7BF1D-A172-48D3-A8AE-5AAF5A6E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58D7-CF4F-4D73-827B-06DEF1A929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EF409-58F5-47ED-8BCE-8780711F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D589A-7DAF-4A33-AEFA-10F49A23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BCC-57EA-49DF-A5BA-330E277E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2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86D5-6780-48EB-B456-C05350E5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E880-7280-4C6E-BBD9-EA1FA6E5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840F-2920-4151-9ABB-0ED3BB60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58D7-CF4F-4D73-827B-06DEF1A929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C327B-BD74-42A2-9DB0-097542D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6CA0-7E5C-473C-9ED3-2FFC78B8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BCC-57EA-49DF-A5BA-330E277E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B579-CB76-4A88-B8BA-AA47A99F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E8C7C-60DF-4A61-A877-9D7B9E5D4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E1B5-0168-4D98-AA69-8C5C7440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58D7-CF4F-4D73-827B-06DEF1A929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AF2C-E695-4003-B9EC-3569FE18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ACDC-3396-4FD1-83BE-73CED509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BCC-57EA-49DF-A5BA-330E277E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8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EC8B-C10B-4C00-841E-8CDA7DF2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1316-20BC-4DFD-A328-C7C041D90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206E9-E260-4841-A0B2-DC7ADA48C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CC6A4-CD88-40AC-9A7F-47AB61C7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58D7-CF4F-4D73-827B-06DEF1A929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70041-B4D4-4B06-9511-66915966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39EAB-F529-4F1B-9675-E61FC11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BCC-57EA-49DF-A5BA-330E277E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7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D71D-62F1-482C-920E-AA3BA817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EC046-1F9A-4BF1-BFC3-76575702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0FA1E-D4AE-481C-B002-EFC51E968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E7852-71B6-43C6-98D2-66742A474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7F03-1329-4B6C-9001-FFB64C93A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89908-A209-4425-8803-A4069D5B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58D7-CF4F-4D73-827B-06DEF1A929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D0110-01D0-4FE2-B457-2BB13C46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99FA2-2151-4378-B6C6-4E18BAC2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BCC-57EA-49DF-A5BA-330E277E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1275-2CC8-48E3-83E3-B5E0365A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6FDAD-53B8-4A66-90AD-9856567B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58D7-CF4F-4D73-827B-06DEF1A929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00CB4-264A-4A23-A22A-1F55EC53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FD982-E6DF-4EB7-A65B-9E2BF4ED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BCC-57EA-49DF-A5BA-330E277E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1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69439-17D1-4CD1-9654-DC4C238C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58D7-CF4F-4D73-827B-06DEF1A929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C73C1-E546-4D94-931D-73E662C9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1BDD8-CB51-4DC1-BDB6-584E091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BCC-57EA-49DF-A5BA-330E277E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F7B7-11F9-432E-ABB7-8B19DEB0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D126-3228-4709-82B2-0C18E299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26805-595E-46C1-A74B-EBEF7F3EC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84710-49E0-4771-9692-199A0D69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58D7-CF4F-4D73-827B-06DEF1A929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CAE75-2967-4D79-A97E-2D602970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EA988-2345-49AB-9BA3-E60EDC0B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BCC-57EA-49DF-A5BA-330E277E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AA44-5F05-4C9B-93CD-1DCFBEDD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FE224-71E8-476E-8E9B-A70644A45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CAA89-BF68-4E12-97A5-C817D290A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4D786-ADB0-4B26-97C7-128E8C59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58D7-CF4F-4D73-827B-06DEF1A929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FC402-23F2-4268-B78A-09C4DDBD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7A884-A0D4-48B6-80FB-220125AB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EBCC-57EA-49DF-A5BA-330E277E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7ECEA-3F8F-4C91-AE40-5DF9F6A0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9DB59-E0B3-4194-AD8F-B839636E0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D4A1-7E19-4975-8B28-D2988E1B6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58D7-CF4F-4D73-827B-06DEF1A9290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1489B-4B23-4B5D-BAE9-906019F88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E7520-5BC2-4181-BA95-A6E284594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3EBCC-57EA-49DF-A5BA-330E277E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0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D7D2D2-8AE5-42E4-AB60-DBBCE9466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2578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GOAL: LEVERAGE ACCIDENT DATA TO PREDICT DIFFERENT ACCIDENTS SEVERITY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PROVIDE SUFFICIENT JUSTIFICATION WHY SOLUTION IS VALID AND WHY COMMUNITY OR GROUP OF PEOPLE BE INTERESTED IN THE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WEEK:  DESCRIPTION OF PROBLEM AND A DISCUSSION BACKGROUND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DESCRIBE THE DATA AND HOW IT WILL BE USED TO SOLVE THE PROBLEM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8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D7D2D2-8AE5-42E4-AB60-DBBCE9466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2578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I create an X Y map of </a:t>
            </a:r>
            <a:r>
              <a:rPr lang="en-US" dirty="0" err="1"/>
              <a:t>seattl</a:t>
            </a:r>
            <a:r>
              <a:rPr lang="en-US" dirty="0"/>
              <a:t> showing where the accidents occurred?  See san </a:t>
            </a:r>
            <a:r>
              <a:rPr lang="en-US" dirty="0" err="1"/>
              <a:t>fran</a:t>
            </a:r>
            <a:r>
              <a:rPr lang="en-US" dirty="0"/>
              <a:t> example, no the san </a:t>
            </a:r>
            <a:r>
              <a:rPr lang="en-US" dirty="0" err="1"/>
              <a:t>fran</a:t>
            </a:r>
            <a:r>
              <a:rPr lang="en-US" dirty="0"/>
              <a:t> had </a:t>
            </a:r>
            <a:r>
              <a:rPr lang="en-US" dirty="0" err="1"/>
              <a:t>geojson</a:t>
            </a:r>
            <a:r>
              <a:rPr lang="en-US" dirty="0"/>
              <a:t> data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CRISP DM READ ABOUT IT AGAIN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can predict severity code?????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weather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weekend or weekday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time of day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road conditions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light conditions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6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105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Clark</dc:creator>
  <cp:lastModifiedBy>Andy Clark</cp:lastModifiedBy>
  <cp:revision>5</cp:revision>
  <dcterms:created xsi:type="dcterms:W3CDTF">2020-09-21T15:50:04Z</dcterms:created>
  <dcterms:modified xsi:type="dcterms:W3CDTF">2020-09-23T15:47:06Z</dcterms:modified>
</cp:coreProperties>
</file>