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7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32740" y="263886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36753" y="369608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70589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4996222" y="268921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53902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94184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538449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32818" y="500408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1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is one of the world’s largest iron ore companies and the business profitability </a:t>
            </a:r>
            <a:r>
              <a:rPr lang="en-AU" sz="1070" b="1" dirty="0"/>
              <a:t>has been reduced due to iron ore pricing dropping from $110 per ton to $55/ton.  The ore crushers are operating beyond limits of the manufacturer’s guidelines with 80% of the work requests a result of excess wear.  Management is focusing on streamlining costs to maintain profitability.  Ore crushers annual maintenance last year was $30M and is forecasted to be $45M this year.  A reduction of 20% in annual maintenance costs will maintain profitability at $50/ton of iron ore.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99649" y="3959671"/>
            <a:ext cx="4324418" cy="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annual maintenance costs on iron ore crushers by 20% in 2019.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0494" y="4906243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To understand why the ore crushers are being operated outside of the Original Equipment Manufacturer guidelines which is causing excess wear resulting in 80% of the maintenance costs.  The information systems T3000 DCS, the Ore Crusher System as well as Data Historian, </a:t>
            </a:r>
            <a:r>
              <a:rPr lang="en-AU" sz="1071" dirty="0" err="1"/>
              <a:t>Ellilpse</a:t>
            </a:r>
            <a:r>
              <a:rPr lang="en-AU" sz="1071" dirty="0"/>
              <a:t> and SAP have historic data to analyse historic cost and ore crusher operation.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minimum recommended maintenance limit from the Original Equipment Manufacturer is one maintenance event for every 50,000 tons of iron ore processed. 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32740" y="5304328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 – Historic ore crusher iron ore tonnes processed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Ellipse – work orders for ore crushers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SAP – ore crusher equipment logs and work orders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T3000 DCS – vibrations, temperature, humidity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Ore Crusher System – Process map for ore crushers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19933" y="2987076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stakeholders are: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Chanel Adams - Reliability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Jonas Richards - Asset Integrity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Bruce Banner – maintenance SME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Steere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Principal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Fargo Williams – Change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Tara Starr – Maintenance SME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Maintenance c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 dat</a:t>
            </a:r>
            <a:r>
              <a:rPr lang="en-AU" sz="1071" b="1" dirty="0"/>
              <a:t>a will be sourced from </a:t>
            </a:r>
            <a:r>
              <a:rPr lang="en-AU" sz="1071" b="1" dirty="0" err="1"/>
              <a:t>Elllipse</a:t>
            </a:r>
            <a:r>
              <a:rPr lang="en-AU" sz="1071" b="1" dirty="0"/>
              <a:t> and SAP, the ore crusher operation data will be sourced from Data Historian, T3000 DCS, and Ore Crusher System.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reduce the 2019 estimated $45M in annual maintenance costs of ore crushers by more than 20% ($9M) through optimized maintenance expenditures or optimized ore crusher utilization?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688</Words>
  <Application>Microsoft Office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Andy S. Clark</cp:lastModifiedBy>
  <cp:revision>10</cp:revision>
  <dcterms:modified xsi:type="dcterms:W3CDTF">2021-10-03T13:29:27Z</dcterms:modified>
</cp:coreProperties>
</file>