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779" autoAdjust="0"/>
    <p:restoredTop sz="94660"/>
  </p:normalViewPr>
  <p:slideViewPr>
    <p:cSldViewPr snapToGrid="0">
      <p:cViewPr varScale="1">
        <p:scale>
          <a:sx n="104" d="100"/>
          <a:sy n="104" d="100"/>
        </p:scale>
        <p:origin x="188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633580"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32740" y="263886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21367" y="345388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88389" y="347193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4996222" y="268921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37289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5002719"/>
            <a:ext cx="288315" cy="271481"/>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588389" y="4407180"/>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80286" y="5077823"/>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6"/>
            <a:ext cx="4324418" cy="11666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NSC is a top 5 player in the IoT sensor space.  The historic </a:t>
            </a:r>
            <a:r>
              <a:rPr lang="en-AU" sz="1070" b="1" dirty="0"/>
              <a:t>failure rate of the </a:t>
            </a:r>
            <a:r>
              <a:rPr lang="en-AU" sz="1070" b="1" dirty="0" err="1"/>
              <a:t>InSense</a:t>
            </a:r>
            <a:r>
              <a:rPr lang="en-AU" sz="1070" b="1" dirty="0"/>
              <a:t> sensor was 1-2% but current sensor failure rate is 15%.  NSC needs the failure rate of the sensor to be below 5% and needs to know the cause of the increased failure rate.  Once the cause of increased failure rate is identified, NSC will likely shutdown a manufacturer or parts supplier to reduce failure rate to below 5%. </a:t>
            </a:r>
            <a:endParaRPr dirty="0"/>
          </a:p>
        </p:txBody>
      </p:sp>
      <p:sp>
        <p:nvSpPr>
          <p:cNvPr id="35" name="Google Shape;35;p1"/>
          <p:cNvSpPr txBox="1"/>
          <p:nvPr/>
        </p:nvSpPr>
        <p:spPr>
          <a:xfrm>
            <a:off x="164091" y="3757105"/>
            <a:ext cx="4324418" cy="5172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NSC needs to identify the source of the increased failure rate, and either shutdown the manufacturer or parts supplier of the sensor to achieve the acceptable failure rate of less than 5%.</a:t>
            </a:r>
            <a:endParaRPr sz="1071"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There is an immediate need to determine the cause of the failures due to new sensors being manufactured every 30 minutes.</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633580" y="5296436"/>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The source data is an excel sheet with 20k rows, the column “STATUS” indicates failure rate of the sensor, the data covers manufacturing information going back 2 quarters.  The data can connect the parts and suppliers as well as manufacturer to each sensor and whether that specific sensor failed.</a:t>
            </a: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32740" y="2934552"/>
            <a:ext cx="4324418" cy="8784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Vince </a:t>
            </a:r>
            <a:r>
              <a:rPr lang="en-AU" sz="1071" b="1" dirty="0" err="1"/>
              <a:t>Maccano</a:t>
            </a:r>
            <a:r>
              <a:rPr lang="en-AU" sz="1071" b="1" dirty="0"/>
              <a:t> – Head of Data Science</a:t>
            </a: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Jane Smith – Data Science Student</a:t>
            </a:r>
          </a:p>
          <a:p>
            <a:pPr marL="0" marR="0" lvl="0" indent="0" algn="l" rtl="0">
              <a:lnSpc>
                <a:spcPct val="100000"/>
              </a:lnSpc>
              <a:spcBef>
                <a:spcPts val="0"/>
              </a:spcBef>
              <a:spcAft>
                <a:spcPts val="0"/>
              </a:spcAft>
              <a:buNone/>
            </a:pPr>
            <a:r>
              <a:rPr lang="en-AU" sz="1071" b="1" dirty="0"/>
              <a:t>Tony Abraham – </a:t>
            </a:r>
            <a:r>
              <a:rPr lang="en-AU" sz="1071" b="1" dirty="0" err="1"/>
              <a:t>InSense</a:t>
            </a:r>
            <a:r>
              <a:rPr lang="en-AU" sz="1071" b="1" dirty="0"/>
              <a:t> VP</a:t>
            </a:r>
          </a:p>
          <a:p>
            <a:pPr marL="0" marR="0" lvl="0" indent="0" algn="l" rtl="0">
              <a:lnSpc>
                <a:spcPct val="100000"/>
              </a:lnSpc>
              <a:spcBef>
                <a:spcPts val="0"/>
              </a:spcBef>
              <a:spcAft>
                <a:spcPts val="0"/>
              </a:spcAft>
              <a:buNone/>
            </a:pPr>
            <a:r>
              <a:rPr lang="en-AU" sz="1071" b="1" dirty="0"/>
              <a:t>Otto Evans</a:t>
            </a:r>
            <a:r>
              <a:rPr lang="en-AU" sz="1071" b="1" i="0" u="none" strike="noStrike" cap="none" dirty="0">
                <a:solidFill>
                  <a:srgbClr val="000000"/>
                </a:solidFill>
                <a:latin typeface="Arial"/>
                <a:ea typeface="Arial"/>
                <a:cs typeface="Arial"/>
                <a:sym typeface="Arial"/>
              </a:rPr>
              <a:t> – </a:t>
            </a:r>
            <a:r>
              <a:rPr lang="en-AU" sz="1071" b="1" i="0" u="none" strike="noStrike" cap="none" dirty="0" err="1">
                <a:solidFill>
                  <a:srgbClr val="000000"/>
                </a:solidFill>
                <a:latin typeface="Arial"/>
                <a:ea typeface="Arial"/>
                <a:cs typeface="Arial"/>
                <a:sym typeface="Arial"/>
              </a:rPr>
              <a:t>InSense</a:t>
            </a:r>
            <a:r>
              <a:rPr lang="en-AU" sz="1071" b="1" i="0" u="none" strike="noStrike" cap="none" dirty="0">
                <a:solidFill>
                  <a:srgbClr val="000000"/>
                </a:solidFill>
                <a:latin typeface="Arial"/>
                <a:ea typeface="Arial"/>
                <a:cs typeface="Arial"/>
                <a:sym typeface="Arial"/>
              </a:rPr>
              <a:t> President</a:t>
            </a:r>
          </a:p>
          <a:p>
            <a:pPr marL="0" marR="0" lvl="0" indent="0" algn="l" rtl="0">
              <a:lnSpc>
                <a:spcPct val="100000"/>
              </a:lnSpc>
              <a:spcBef>
                <a:spcPts val="0"/>
              </a:spcBef>
              <a:spcAft>
                <a:spcPts val="0"/>
              </a:spcAft>
              <a:buNone/>
            </a:pPr>
            <a:r>
              <a:rPr lang="en-AU" sz="1071" b="1" dirty="0"/>
              <a:t>Bernard Ong – CTO</a:t>
            </a: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James </a:t>
            </a:r>
            <a:r>
              <a:rPr lang="en-AU" sz="1071" b="1" i="0" u="none" strike="noStrike" cap="none" dirty="0" err="1">
                <a:solidFill>
                  <a:srgbClr val="000000"/>
                </a:solidFill>
                <a:latin typeface="Arial"/>
                <a:ea typeface="Arial"/>
                <a:cs typeface="Arial"/>
                <a:sym typeface="Arial"/>
              </a:rPr>
              <a:t>Hansk</a:t>
            </a:r>
            <a:r>
              <a:rPr lang="en-AU" sz="1071" b="1" i="0" u="none" strike="noStrike" cap="none" dirty="0">
                <a:solidFill>
                  <a:srgbClr val="000000"/>
                </a:solidFill>
                <a:latin typeface="Arial"/>
                <a:ea typeface="Arial"/>
                <a:cs typeface="Arial"/>
                <a:sym typeface="Arial"/>
              </a:rPr>
              <a:t> – CEO</a:t>
            </a:r>
          </a:p>
          <a:p>
            <a:pPr marL="0" marR="0" lvl="0" indent="0" algn="l" rtl="0">
              <a:lnSpc>
                <a:spcPct val="100000"/>
              </a:lnSpc>
              <a:spcBef>
                <a:spcPts val="0"/>
              </a:spcBef>
              <a:spcAft>
                <a:spcPts val="0"/>
              </a:spcAft>
              <a:buNone/>
            </a:pPr>
            <a:r>
              <a:rPr lang="en-AU" sz="1071" b="1" dirty="0"/>
              <a:t>Karen Chu – </a:t>
            </a:r>
            <a:r>
              <a:rPr lang="en-AU" sz="1071" b="1" dirty="0" err="1"/>
              <a:t>LithBat</a:t>
            </a:r>
            <a:r>
              <a:rPr lang="en-AU" sz="1071" b="1" dirty="0"/>
              <a:t> President</a:t>
            </a: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Anna Landis – </a:t>
            </a:r>
            <a:r>
              <a:rPr lang="en-AU" sz="1071" b="1" i="0" u="none" strike="noStrike" cap="none" dirty="0" err="1">
                <a:solidFill>
                  <a:srgbClr val="000000"/>
                </a:solidFill>
                <a:latin typeface="Arial"/>
                <a:ea typeface="Arial"/>
                <a:cs typeface="Arial"/>
                <a:sym typeface="Arial"/>
              </a:rPr>
              <a:t>LithBat</a:t>
            </a:r>
            <a:r>
              <a:rPr lang="en-AU" sz="1071" b="1" i="0" u="none" strike="noStrike" cap="none" dirty="0">
                <a:solidFill>
                  <a:srgbClr val="000000"/>
                </a:solidFill>
                <a:latin typeface="Arial"/>
                <a:ea typeface="Arial"/>
                <a:cs typeface="Arial"/>
                <a:sym typeface="Arial"/>
              </a:rPr>
              <a:t> VP</a:t>
            </a:r>
          </a:p>
          <a:p>
            <a:pPr marL="0" marR="0" lvl="0" indent="0" algn="l" rtl="0">
              <a:lnSpc>
                <a:spcPct val="100000"/>
              </a:lnSpc>
              <a:spcBef>
                <a:spcPts val="0"/>
              </a:spcBef>
              <a:spcAft>
                <a:spcPts val="0"/>
              </a:spcAft>
              <a:buNone/>
            </a:pPr>
            <a:r>
              <a:rPr lang="en-AU" sz="1071" b="1" dirty="0"/>
              <a:t>Jane Smith will present cause of increased failure rates to Vince </a:t>
            </a:r>
            <a:r>
              <a:rPr lang="en-AU" sz="1071" b="1" dirty="0" err="1"/>
              <a:t>Maccano</a:t>
            </a:r>
            <a:r>
              <a:rPr lang="en-AU" sz="1071" b="1" dirty="0"/>
              <a:t> and Tony Abraham tomorrow morning.  </a:t>
            </a:r>
          </a:p>
          <a:p>
            <a:pPr marL="0" marR="0" lvl="0" indent="0" algn="l" rtl="0">
              <a:lnSpc>
                <a:spcPct val="100000"/>
              </a:lnSpc>
              <a:spcBef>
                <a:spcPts val="0"/>
              </a:spcBef>
              <a:spcAft>
                <a:spcPts val="0"/>
              </a:spcAft>
              <a:buNone/>
            </a:pPr>
            <a:r>
              <a:rPr lang="en-AU" sz="1071" b="1" dirty="0"/>
              <a:t>Tony Abraham will brief senior leadership team tomorrow afternoon.</a:t>
            </a:r>
          </a:p>
          <a:p>
            <a:pPr marL="0" marR="0" lvl="0" indent="0" algn="l" rtl="0">
              <a:lnSpc>
                <a:spcPct val="100000"/>
              </a:lnSpc>
              <a:spcBef>
                <a:spcPts val="0"/>
              </a:spcBef>
              <a:spcAft>
                <a:spcPts val="0"/>
              </a:spcAft>
              <a:buNone/>
            </a:pPr>
            <a:endParaRPr lang="en-AU" sz="1071" b="1"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72491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Nordic Sensor Company (NSC) </a:t>
            </a:r>
            <a:r>
              <a:rPr lang="en-US" sz="1400" b="1" i="0" u="none" strike="noStrike" cap="none" dirty="0" err="1">
                <a:solidFill>
                  <a:srgbClr val="000000"/>
                </a:solidFill>
                <a:latin typeface="Arial"/>
                <a:ea typeface="Arial"/>
                <a:cs typeface="Arial"/>
                <a:sym typeface="Arial"/>
              </a:rPr>
              <a:t>InSense</a:t>
            </a:r>
            <a:r>
              <a:rPr lang="en-US" sz="1400" b="1" i="0" u="none" strike="noStrike" cap="none" dirty="0">
                <a:solidFill>
                  <a:srgbClr val="000000"/>
                </a:solidFill>
                <a:latin typeface="Arial"/>
                <a:ea typeface="Arial"/>
                <a:cs typeface="Arial"/>
                <a:sym typeface="Arial"/>
              </a:rPr>
              <a:t> sensor failure rate was historically 1-2% but the recent failure rate is 15%.  NSC needs to identify the cause of the failure rate and correct the identified issue </a:t>
            </a:r>
            <a:r>
              <a:rPr lang="en-US" b="1" dirty="0"/>
              <a:t>to reduce the </a:t>
            </a:r>
            <a:r>
              <a:rPr lang="en-US" b="1" dirty="0" err="1"/>
              <a:t>inSense</a:t>
            </a:r>
            <a:r>
              <a:rPr lang="en-US" b="1" dirty="0"/>
              <a:t> sensor failure rate to below 5% immediately.  </a:t>
            </a:r>
            <a:endParaRPr sz="1400" b="1" i="0" u="none" strike="noStrike" cap="none" dirty="0">
              <a:solidFill>
                <a:srgbClr val="000000"/>
              </a:solidFill>
              <a:latin typeface="Arial"/>
              <a:ea typeface="Arial"/>
              <a:cs typeface="Arial"/>
              <a:sym typeface="Arial"/>
            </a:endParaRPr>
          </a:p>
        </p:txBody>
      </p:sp>
      <p:sp>
        <p:nvSpPr>
          <p:cNvPr id="49" name="Google Shape;36;p1">
            <a:extLst>
              <a:ext uri="{FF2B5EF4-FFF2-40B4-BE49-F238E27FC236}">
                <a16:creationId xmlns:a16="http://schemas.microsoft.com/office/drawing/2014/main" id="{1E14F9CD-31E9-434E-AC8D-9BAACBFBCDEF}"/>
              </a:ext>
            </a:extLst>
          </p:cNvPr>
          <p:cNvSpPr txBox="1"/>
          <p:nvPr/>
        </p:nvSpPr>
        <p:spPr>
          <a:xfrm>
            <a:off x="218936" y="4702079"/>
            <a:ext cx="379953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The focus will be to determine why the failure rate of the sensor has risen from 1-2% historically to the current failure rate of 15%.  Is the failure rate cause a specific part, specific manufacturer or a combination of part and manufacturer?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1526</TotalTime>
  <Words>693</Words>
  <Application>Microsoft Office PowerPoint</Application>
  <PresentationFormat>On-screen Show (4:3)</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Andy S. Clark</cp:lastModifiedBy>
  <cp:revision>17</cp:revision>
  <dcterms:modified xsi:type="dcterms:W3CDTF">2021-10-03T14:42:24Z</dcterms:modified>
</cp:coreProperties>
</file>