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/>
              <a:t>working on this problem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/>
              <a:t>that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/>
              <a:t>successful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/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/>
              <a:t>that may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/>
              <a:t>related to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/>
              <a:t> 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/>
              <a:t>Who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/>
              <a:t>is project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Andy S. Clark</cp:lastModifiedBy>
  <cp:revision>1</cp:revision>
  <dcterms:modified xsi:type="dcterms:W3CDTF">2021-10-03T14:09:03Z</dcterms:modified>
</cp:coreProperties>
</file>